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308" r:id="rId4"/>
    <p:sldId id="306" r:id="rId5"/>
    <p:sldId id="297" r:id="rId6"/>
    <p:sldId id="303" r:id="rId7"/>
    <p:sldId id="309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11B346-B9BC-44C2-B3AA-1153A15AC7B2}" v="38" dt="2022-06-16T20:31:43.069"/>
    <p1510:client id="{A063AA57-C82D-4F0D-B97E-747A913045DD}" v="1" dt="2022-06-16T21:41:59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1"/>
  </p:normalViewPr>
  <p:slideViewPr>
    <p:cSldViewPr snapToGrid="0" snapToObjects="1" showGuides="1">
      <p:cViewPr varScale="1">
        <p:scale>
          <a:sx n="75" d="100"/>
          <a:sy n="75" d="100"/>
        </p:scale>
        <p:origin x="3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gen, Dean F." userId="6377b325-7087-4bf8-a932-83c6b61fd179" providerId="ADAL" clId="{64DBE8FB-77D5-4556-9E1C-D03299D08416}"/>
    <pc:docChg chg="undo custSel addSld delSld modSld">
      <pc:chgData name="Hougen, Dean F." userId="6377b325-7087-4bf8-a932-83c6b61fd179" providerId="ADAL" clId="{64DBE8FB-77D5-4556-9E1C-D03299D08416}" dt="2022-06-07T21:08:15.734" v="1037" actId="20577"/>
      <pc:docMkLst>
        <pc:docMk/>
      </pc:docMkLst>
      <pc:sldChg chg="modSp mod">
        <pc:chgData name="Hougen, Dean F." userId="6377b325-7087-4bf8-a932-83c6b61fd179" providerId="ADAL" clId="{64DBE8FB-77D5-4556-9E1C-D03299D08416}" dt="2022-06-07T20:16:45.634" v="12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64DBE8FB-77D5-4556-9E1C-D03299D08416}" dt="2022-06-07T20:16:45.634" v="12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64DBE8FB-77D5-4556-9E1C-D03299D08416}" dt="2022-06-07T20:37:59.498" v="182" actId="14100"/>
        <pc:sldMkLst>
          <pc:docMk/>
          <pc:sldMk cId="2696162760" sldId="296"/>
        </pc:sldMkLst>
        <pc:spChg chg="mod">
          <ac:chgData name="Hougen, Dean F." userId="6377b325-7087-4bf8-a932-83c6b61fd179" providerId="ADAL" clId="{64DBE8FB-77D5-4556-9E1C-D03299D08416}" dt="2022-06-07T20:17:00.106" v="27" actId="313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64DBE8FB-77D5-4556-9E1C-D03299D08416}" dt="2022-06-07T20:35:45.464" v="127" actId="20577"/>
          <ac:spMkLst>
            <pc:docMk/>
            <pc:sldMk cId="2696162760" sldId="296"/>
            <ac:spMk id="3" creationId="{270F05BA-2017-2B98-1870-AA13894F6921}"/>
          </ac:spMkLst>
        </pc:spChg>
        <pc:spChg chg="mod">
          <ac:chgData name="Hougen, Dean F." userId="6377b325-7087-4bf8-a932-83c6b61fd179" providerId="ADAL" clId="{64DBE8FB-77D5-4556-9E1C-D03299D08416}" dt="2022-06-07T20:37:59.498" v="182" actId="14100"/>
          <ac:spMkLst>
            <pc:docMk/>
            <pc:sldMk cId="2696162760" sldId="296"/>
            <ac:spMk id="5" creationId="{2D2D1809-C91A-3E67-6B40-1357C111CDFD}"/>
          </ac:spMkLst>
        </pc:spChg>
      </pc:sldChg>
      <pc:sldChg chg="modSp mod">
        <pc:chgData name="Hougen, Dean F." userId="6377b325-7087-4bf8-a932-83c6b61fd179" providerId="ADAL" clId="{64DBE8FB-77D5-4556-9E1C-D03299D08416}" dt="2022-06-07T20:58:57.973" v="777" actId="1035"/>
        <pc:sldMkLst>
          <pc:docMk/>
          <pc:sldMk cId="370297223" sldId="297"/>
        </pc:sldMkLst>
        <pc:spChg chg="mod">
          <ac:chgData name="Hougen, Dean F." userId="6377b325-7087-4bf8-a932-83c6b61fd179" providerId="ADAL" clId="{64DBE8FB-77D5-4556-9E1C-D03299D08416}" dt="2022-06-07T20:40:29.877" v="217" actId="6549"/>
          <ac:spMkLst>
            <pc:docMk/>
            <pc:sldMk cId="370297223" sldId="297"/>
            <ac:spMk id="2" creationId="{1D5FC05B-630C-A05D-E99C-1875146DE5E0}"/>
          </ac:spMkLst>
        </pc:spChg>
        <pc:spChg chg="mod">
          <ac:chgData name="Hougen, Dean F." userId="6377b325-7087-4bf8-a932-83c6b61fd179" providerId="ADAL" clId="{64DBE8FB-77D5-4556-9E1C-D03299D08416}" dt="2022-06-07T20:53:29.599" v="541"/>
          <ac:spMkLst>
            <pc:docMk/>
            <pc:sldMk cId="370297223" sldId="297"/>
            <ac:spMk id="3" creationId="{D5E6BD4E-5F24-FC84-318D-FBA6B7D60C9C}"/>
          </ac:spMkLst>
        </pc:spChg>
        <pc:spChg chg="mod">
          <ac:chgData name="Hougen, Dean F." userId="6377b325-7087-4bf8-a932-83c6b61fd179" providerId="ADAL" clId="{64DBE8FB-77D5-4556-9E1C-D03299D08416}" dt="2022-06-07T20:58:57.973" v="777" actId="1035"/>
          <ac:spMkLst>
            <pc:docMk/>
            <pc:sldMk cId="370297223" sldId="297"/>
            <ac:spMk id="8" creationId="{D7E5D232-2F87-04E3-1E8A-C1EBBBBF5821}"/>
          </ac:spMkLst>
        </pc:spChg>
        <pc:spChg chg="mod">
          <ac:chgData name="Hougen, Dean F." userId="6377b325-7087-4bf8-a932-83c6b61fd179" providerId="ADAL" clId="{64DBE8FB-77D5-4556-9E1C-D03299D08416}" dt="2022-06-07T20:47:13.217" v="428" actId="20577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Hougen, Dean F." userId="6377b325-7087-4bf8-a932-83c6b61fd179" providerId="ADAL" clId="{64DBE8FB-77D5-4556-9E1C-D03299D08416}" dt="2022-06-07T20:58:33.015" v="745" actId="14100"/>
          <ac:spMkLst>
            <pc:docMk/>
            <pc:sldMk cId="370297223" sldId="297"/>
            <ac:spMk id="13" creationId="{D9D01361-6616-D269-086C-0F6F6749B137}"/>
          </ac:spMkLst>
        </pc:spChg>
        <pc:spChg chg="mod">
          <ac:chgData name="Hougen, Dean F." userId="6377b325-7087-4bf8-a932-83c6b61fd179" providerId="ADAL" clId="{64DBE8FB-77D5-4556-9E1C-D03299D08416}" dt="2022-06-07T20:58:21.106" v="744" actId="1035"/>
          <ac:spMkLst>
            <pc:docMk/>
            <pc:sldMk cId="370297223" sldId="297"/>
            <ac:spMk id="14" creationId="{37E5AD2E-C090-0CF3-A6E8-937BB55656C1}"/>
          </ac:spMkLst>
        </pc:spChg>
        <pc:spChg chg="mod">
          <ac:chgData name="Hougen, Dean F." userId="6377b325-7087-4bf8-a932-83c6b61fd179" providerId="ADAL" clId="{64DBE8FB-77D5-4556-9E1C-D03299D08416}" dt="2022-06-07T20:45:48.909" v="386" actId="20577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Hougen, Dean F." userId="6377b325-7087-4bf8-a932-83c6b61fd179" providerId="ADAL" clId="{64DBE8FB-77D5-4556-9E1C-D03299D08416}" dt="2022-06-07T20:58:52.960" v="766" actId="14100"/>
          <ac:spMkLst>
            <pc:docMk/>
            <pc:sldMk cId="370297223" sldId="297"/>
            <ac:spMk id="16" creationId="{F2764C4D-DEF6-3968-9F09-5B7C2885366C}"/>
          </ac:spMkLst>
        </pc:spChg>
        <pc:spChg chg="mod">
          <ac:chgData name="Hougen, Dean F." userId="6377b325-7087-4bf8-a932-83c6b61fd179" providerId="ADAL" clId="{64DBE8FB-77D5-4556-9E1C-D03299D08416}" dt="2022-06-07T20:58:44.336" v="765" actId="1035"/>
          <ac:spMkLst>
            <pc:docMk/>
            <pc:sldMk cId="370297223" sldId="297"/>
            <ac:spMk id="17" creationId="{AD891FCC-A079-3705-87F2-2891D9ECEDDA}"/>
          </ac:spMkLst>
        </pc:spChg>
        <pc:grpChg chg="mod">
          <ac:chgData name="Hougen, Dean F." userId="6377b325-7087-4bf8-a932-83c6b61fd179" providerId="ADAL" clId="{64DBE8FB-77D5-4556-9E1C-D03299D08416}" dt="2022-06-07T20:45:28.642" v="365" actId="1036"/>
          <ac:grpSpMkLst>
            <pc:docMk/>
            <pc:sldMk cId="370297223" sldId="297"/>
            <ac:grpSpMk id="6" creationId="{BE10B277-8ABB-3188-BC78-2B40850B6E30}"/>
          </ac:grpSpMkLst>
        </pc:grpChg>
        <pc:cxnChg chg="mod">
          <ac:chgData name="Hougen, Dean F." userId="6377b325-7087-4bf8-a932-83c6b61fd179" providerId="ADAL" clId="{64DBE8FB-77D5-4556-9E1C-D03299D08416}" dt="2022-06-07T20:58:52.960" v="766" actId="14100"/>
          <ac:cxnSpMkLst>
            <pc:docMk/>
            <pc:sldMk cId="370297223" sldId="297"/>
            <ac:cxnSpMk id="11" creationId="{39A70571-8B9B-2945-7251-EF6671A704AA}"/>
          </ac:cxnSpMkLst>
        </pc:cxnChg>
      </pc:sldChg>
      <pc:sldChg chg="del">
        <pc:chgData name="Hougen, Dean F." userId="6377b325-7087-4bf8-a932-83c6b61fd179" providerId="ADAL" clId="{64DBE8FB-77D5-4556-9E1C-D03299D08416}" dt="2022-06-07T20:39:48.790" v="183" actId="47"/>
        <pc:sldMkLst>
          <pc:docMk/>
          <pc:sldMk cId="502421595" sldId="300"/>
        </pc:sldMkLst>
      </pc:sldChg>
      <pc:sldChg chg="del">
        <pc:chgData name="Hougen, Dean F." userId="6377b325-7087-4bf8-a932-83c6b61fd179" providerId="ADAL" clId="{64DBE8FB-77D5-4556-9E1C-D03299D08416}" dt="2022-06-07T20:55:17.218" v="655" actId="47"/>
        <pc:sldMkLst>
          <pc:docMk/>
          <pc:sldMk cId="2683267181" sldId="301"/>
        </pc:sldMkLst>
      </pc:sldChg>
      <pc:sldChg chg="del">
        <pc:chgData name="Hougen, Dean F." userId="6377b325-7087-4bf8-a932-83c6b61fd179" providerId="ADAL" clId="{64DBE8FB-77D5-4556-9E1C-D03299D08416}" dt="2022-06-07T21:04:02.455" v="888" actId="47"/>
        <pc:sldMkLst>
          <pc:docMk/>
          <pc:sldMk cId="3479584453" sldId="302"/>
        </pc:sldMkLst>
      </pc:sldChg>
      <pc:sldChg chg="modSp mod">
        <pc:chgData name="Hougen, Dean F." userId="6377b325-7087-4bf8-a932-83c6b61fd179" providerId="ADAL" clId="{64DBE8FB-77D5-4556-9E1C-D03299D08416}" dt="2022-06-07T21:03:51.971" v="887" actId="20577"/>
        <pc:sldMkLst>
          <pc:docMk/>
          <pc:sldMk cId="997814985" sldId="303"/>
        </pc:sldMkLst>
        <pc:spChg chg="mod">
          <ac:chgData name="Hougen, Dean F." userId="6377b325-7087-4bf8-a932-83c6b61fd179" providerId="ADAL" clId="{64DBE8FB-77D5-4556-9E1C-D03299D08416}" dt="2022-06-07T20:55:32.471" v="683" actId="20577"/>
          <ac:spMkLst>
            <pc:docMk/>
            <pc:sldMk cId="997814985" sldId="303"/>
            <ac:spMk id="2" creationId="{578B9847-9F6D-9F22-011E-85FB012F69AE}"/>
          </ac:spMkLst>
        </pc:spChg>
        <pc:spChg chg="mod">
          <ac:chgData name="Hougen, Dean F." userId="6377b325-7087-4bf8-a932-83c6b61fd179" providerId="ADAL" clId="{64DBE8FB-77D5-4556-9E1C-D03299D08416}" dt="2022-06-07T21:03:51.971" v="887" actId="20577"/>
          <ac:spMkLst>
            <pc:docMk/>
            <pc:sldMk cId="997814985" sldId="303"/>
            <ac:spMk id="3" creationId="{E08F8035-8D27-514E-CC83-B345FEEBA82A}"/>
          </ac:spMkLst>
        </pc:spChg>
      </pc:sldChg>
      <pc:sldChg chg="del">
        <pc:chgData name="Hougen, Dean F." userId="6377b325-7087-4bf8-a932-83c6b61fd179" providerId="ADAL" clId="{64DBE8FB-77D5-4556-9E1C-D03299D08416}" dt="2022-06-07T20:55:20.313" v="656" actId="47"/>
        <pc:sldMkLst>
          <pc:docMk/>
          <pc:sldMk cId="1780436960" sldId="304"/>
        </pc:sldMkLst>
      </pc:sldChg>
      <pc:sldChg chg="del">
        <pc:chgData name="Hougen, Dean F." userId="6377b325-7087-4bf8-a932-83c6b61fd179" providerId="ADAL" clId="{64DBE8FB-77D5-4556-9E1C-D03299D08416}" dt="2022-06-07T21:04:06.074" v="889" actId="47"/>
        <pc:sldMkLst>
          <pc:docMk/>
          <pc:sldMk cId="1608943281" sldId="305"/>
        </pc:sldMkLst>
      </pc:sldChg>
      <pc:sldChg chg="modSp new mod">
        <pc:chgData name="Hougen, Dean F." userId="6377b325-7087-4bf8-a932-83c6b61fd179" providerId="ADAL" clId="{64DBE8FB-77D5-4556-9E1C-D03299D08416}" dt="2022-06-07T20:54:56.116" v="654" actId="20577"/>
        <pc:sldMkLst>
          <pc:docMk/>
          <pc:sldMk cId="230968728" sldId="306"/>
        </pc:sldMkLst>
        <pc:spChg chg="mod">
          <ac:chgData name="Hougen, Dean F." userId="6377b325-7087-4bf8-a932-83c6b61fd179" providerId="ADAL" clId="{64DBE8FB-77D5-4556-9E1C-D03299D08416}" dt="2022-06-07T20:54:15.823" v="570" actId="20577"/>
          <ac:spMkLst>
            <pc:docMk/>
            <pc:sldMk cId="230968728" sldId="306"/>
            <ac:spMk id="2" creationId="{A39DC2BC-7F85-1B18-D6E1-675669ED875B}"/>
          </ac:spMkLst>
        </pc:spChg>
        <pc:spChg chg="mod">
          <ac:chgData name="Hougen, Dean F." userId="6377b325-7087-4bf8-a932-83c6b61fd179" providerId="ADAL" clId="{64DBE8FB-77D5-4556-9E1C-D03299D08416}" dt="2022-06-07T20:54:56.116" v="654" actId="20577"/>
          <ac:spMkLst>
            <pc:docMk/>
            <pc:sldMk cId="230968728" sldId="306"/>
            <ac:spMk id="3" creationId="{D7900371-7B7D-5BD1-CA2A-B11959D8CC35}"/>
          </ac:spMkLst>
        </pc:spChg>
      </pc:sldChg>
      <pc:sldChg chg="modSp new mod">
        <pc:chgData name="Hougen, Dean F." userId="6377b325-7087-4bf8-a932-83c6b61fd179" providerId="ADAL" clId="{64DBE8FB-77D5-4556-9E1C-D03299D08416}" dt="2022-06-07T21:08:15.734" v="1037" actId="20577"/>
        <pc:sldMkLst>
          <pc:docMk/>
          <pc:sldMk cId="1980178480" sldId="307"/>
        </pc:sldMkLst>
        <pc:spChg chg="mod">
          <ac:chgData name="Hougen, Dean F." userId="6377b325-7087-4bf8-a932-83c6b61fd179" providerId="ADAL" clId="{64DBE8FB-77D5-4556-9E1C-D03299D08416}" dt="2022-06-07T21:06:56.345" v="991" actId="20577"/>
          <ac:spMkLst>
            <pc:docMk/>
            <pc:sldMk cId="1980178480" sldId="307"/>
            <ac:spMk id="2" creationId="{567BD2AD-F19E-1BAB-C776-662EA604EC0C}"/>
          </ac:spMkLst>
        </pc:spChg>
        <pc:spChg chg="mod">
          <ac:chgData name="Hougen, Dean F." userId="6377b325-7087-4bf8-a932-83c6b61fd179" providerId="ADAL" clId="{64DBE8FB-77D5-4556-9E1C-D03299D08416}" dt="2022-06-07T21:08:15.734" v="1037" actId="20577"/>
          <ac:spMkLst>
            <pc:docMk/>
            <pc:sldMk cId="1980178480" sldId="307"/>
            <ac:spMk id="3" creationId="{125DBA69-738E-193E-387F-214D819C6B6D}"/>
          </ac:spMkLst>
        </pc:spChg>
      </pc:sldChg>
    </pc:docChg>
  </pc:docChgLst>
  <pc:docChgLst>
    <pc:chgData name="Dean Hougen" userId="6377b325-7087-4bf8-a932-83c6b61fd179" providerId="ADAL" clId="{A063AA57-C82D-4F0D-B97E-747A913045DD}"/>
    <pc:docChg chg="undo custSel addSld delSld modSld">
      <pc:chgData name="Dean Hougen" userId="6377b325-7087-4bf8-a932-83c6b61fd179" providerId="ADAL" clId="{A063AA57-C82D-4F0D-B97E-747A913045DD}" dt="2022-06-16T22:45:14.659" v="434" actId="115"/>
      <pc:docMkLst>
        <pc:docMk/>
      </pc:docMkLst>
      <pc:sldChg chg="modSp mod modTransition">
        <pc:chgData name="Dean Hougen" userId="6377b325-7087-4bf8-a932-83c6b61fd179" providerId="ADAL" clId="{A063AA57-C82D-4F0D-B97E-747A913045DD}" dt="2022-06-16T21:41:59.865" v="412"/>
        <pc:sldMkLst>
          <pc:docMk/>
          <pc:sldMk cId="1059359196" sldId="256"/>
        </pc:sldMkLst>
        <pc:spChg chg="mod">
          <ac:chgData name="Dean Hougen" userId="6377b325-7087-4bf8-a932-83c6b61fd179" providerId="ADAL" clId="{A063AA57-C82D-4F0D-B97E-747A913045DD}" dt="2022-06-16T20:34:44.218" v="11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 modTransition">
        <pc:chgData name="Dean Hougen" userId="6377b325-7087-4bf8-a932-83c6b61fd179" providerId="ADAL" clId="{A063AA57-C82D-4F0D-B97E-747A913045DD}" dt="2022-06-16T21:41:59.865" v="412"/>
        <pc:sldMkLst>
          <pc:docMk/>
          <pc:sldMk cId="2696162760" sldId="296"/>
        </pc:sldMkLst>
        <pc:spChg chg="mod">
          <ac:chgData name="Dean Hougen" userId="6377b325-7087-4bf8-a932-83c6b61fd179" providerId="ADAL" clId="{A063AA57-C82D-4F0D-B97E-747A913045DD}" dt="2022-06-16T20:34:51.532" v="22" actId="20577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Dean Hougen" userId="6377b325-7087-4bf8-a932-83c6b61fd179" providerId="ADAL" clId="{A063AA57-C82D-4F0D-B97E-747A913045DD}" dt="2022-06-16T21:26:20.948" v="34" actId="20577"/>
          <ac:spMkLst>
            <pc:docMk/>
            <pc:sldMk cId="2696162760" sldId="296"/>
            <ac:spMk id="5" creationId="{2D2D1809-C91A-3E67-6B40-1357C111CDFD}"/>
          </ac:spMkLst>
        </pc:spChg>
      </pc:sldChg>
      <pc:sldChg chg="modSp mod modTransition">
        <pc:chgData name="Dean Hougen" userId="6377b325-7087-4bf8-a932-83c6b61fd179" providerId="ADAL" clId="{A063AA57-C82D-4F0D-B97E-747A913045DD}" dt="2022-06-16T22:45:14.659" v="434" actId="115"/>
        <pc:sldMkLst>
          <pc:docMk/>
          <pc:sldMk cId="370297223" sldId="297"/>
        </pc:sldMkLst>
        <pc:spChg chg="mod">
          <ac:chgData name="Dean Hougen" userId="6377b325-7087-4bf8-a932-83c6b61fd179" providerId="ADAL" clId="{A063AA57-C82D-4F0D-B97E-747A913045DD}" dt="2022-06-16T21:28:00.271" v="125" actId="20577"/>
          <ac:spMkLst>
            <pc:docMk/>
            <pc:sldMk cId="370297223" sldId="297"/>
            <ac:spMk id="2" creationId="{1D5FC05B-630C-A05D-E99C-1875146DE5E0}"/>
          </ac:spMkLst>
        </pc:spChg>
        <pc:spChg chg="mod">
          <ac:chgData name="Dean Hougen" userId="6377b325-7087-4bf8-a932-83c6b61fd179" providerId="ADAL" clId="{A063AA57-C82D-4F0D-B97E-747A913045DD}" dt="2022-06-16T21:28:10.064" v="144" actId="20577"/>
          <ac:spMkLst>
            <pc:docMk/>
            <pc:sldMk cId="370297223" sldId="297"/>
            <ac:spMk id="3" creationId="{D5E6BD4E-5F24-FC84-318D-FBA6B7D60C9C}"/>
          </ac:spMkLst>
        </pc:spChg>
        <pc:spChg chg="mod">
          <ac:chgData name="Dean Hougen" userId="6377b325-7087-4bf8-a932-83c6b61fd179" providerId="ADAL" clId="{A063AA57-C82D-4F0D-B97E-747A913045DD}" dt="2022-06-16T21:32:13.065" v="207" actId="20577"/>
          <ac:spMkLst>
            <pc:docMk/>
            <pc:sldMk cId="370297223" sldId="297"/>
            <ac:spMk id="4" creationId="{79243F8A-871F-5C81-CDC3-CEA8C47FD0D7}"/>
          </ac:spMkLst>
        </pc:spChg>
        <pc:spChg chg="mod">
          <ac:chgData name="Dean Hougen" userId="6377b325-7087-4bf8-a932-83c6b61fd179" providerId="ADAL" clId="{A063AA57-C82D-4F0D-B97E-747A913045DD}" dt="2022-06-16T21:32:08.211" v="200" actId="20577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Dean Hougen" userId="6377b325-7087-4bf8-a932-83c6b61fd179" providerId="ADAL" clId="{A063AA57-C82D-4F0D-B97E-747A913045DD}" dt="2022-06-16T21:28:17.462" v="150" actId="20577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Dean Hougen" userId="6377b325-7087-4bf8-a932-83c6b61fd179" providerId="ADAL" clId="{A063AA57-C82D-4F0D-B97E-747A913045DD}" dt="2022-06-16T22:26:24.440" v="430" actId="20577"/>
          <ac:spMkLst>
            <pc:docMk/>
            <pc:sldMk cId="370297223" sldId="297"/>
            <ac:spMk id="17" creationId="{AD891FCC-A079-3705-87F2-2891D9ECEDDA}"/>
          </ac:spMkLst>
        </pc:spChg>
        <pc:spChg chg="mod">
          <ac:chgData name="Dean Hougen" userId="6377b325-7087-4bf8-a932-83c6b61fd179" providerId="ADAL" clId="{A063AA57-C82D-4F0D-B97E-747A913045DD}" dt="2022-06-16T22:45:14.659" v="434" actId="115"/>
          <ac:spMkLst>
            <pc:docMk/>
            <pc:sldMk cId="370297223" sldId="297"/>
            <ac:spMk id="22" creationId="{3E0732FE-FFED-8958-64C1-FFF05FBDCFB9}"/>
          </ac:spMkLst>
        </pc:spChg>
      </pc:sldChg>
      <pc:sldChg chg="modTransition">
        <pc:chgData name="Dean Hougen" userId="6377b325-7087-4bf8-a932-83c6b61fd179" providerId="ADAL" clId="{A063AA57-C82D-4F0D-B97E-747A913045DD}" dt="2022-06-16T21:41:59.865" v="412"/>
        <pc:sldMkLst>
          <pc:docMk/>
          <pc:sldMk cId="314136094" sldId="299"/>
        </pc:sldMkLst>
      </pc:sldChg>
      <pc:sldChg chg="modSp mod modTransition">
        <pc:chgData name="Dean Hougen" userId="6377b325-7087-4bf8-a932-83c6b61fd179" providerId="ADAL" clId="{A063AA57-C82D-4F0D-B97E-747A913045DD}" dt="2022-06-16T21:41:59.865" v="412"/>
        <pc:sldMkLst>
          <pc:docMk/>
          <pc:sldMk cId="997814985" sldId="303"/>
        </pc:sldMkLst>
        <pc:spChg chg="mod">
          <ac:chgData name="Dean Hougen" userId="6377b325-7087-4bf8-a932-83c6b61fd179" providerId="ADAL" clId="{A063AA57-C82D-4F0D-B97E-747A913045DD}" dt="2022-06-16T21:39:06.990" v="310" actId="20577"/>
          <ac:spMkLst>
            <pc:docMk/>
            <pc:sldMk cId="997814985" sldId="303"/>
            <ac:spMk id="2" creationId="{578B9847-9F6D-9F22-011E-85FB012F69AE}"/>
          </ac:spMkLst>
        </pc:spChg>
        <pc:spChg chg="mod">
          <ac:chgData name="Dean Hougen" userId="6377b325-7087-4bf8-a932-83c6b61fd179" providerId="ADAL" clId="{A063AA57-C82D-4F0D-B97E-747A913045DD}" dt="2022-06-16T21:40:14.517" v="322" actId="1035"/>
          <ac:spMkLst>
            <pc:docMk/>
            <pc:sldMk cId="997814985" sldId="303"/>
            <ac:spMk id="3" creationId="{E08F8035-8D27-514E-CC83-B345FEEBA82A}"/>
          </ac:spMkLst>
        </pc:spChg>
      </pc:sldChg>
      <pc:sldChg chg="modSp mod modTransition">
        <pc:chgData name="Dean Hougen" userId="6377b325-7087-4bf8-a932-83c6b61fd179" providerId="ADAL" clId="{A063AA57-C82D-4F0D-B97E-747A913045DD}" dt="2022-06-16T21:41:59.865" v="412"/>
        <pc:sldMkLst>
          <pc:docMk/>
          <pc:sldMk cId="230968728" sldId="306"/>
        </pc:sldMkLst>
        <pc:spChg chg="mod">
          <ac:chgData name="Dean Hougen" userId="6377b325-7087-4bf8-a932-83c6b61fd179" providerId="ADAL" clId="{A063AA57-C82D-4F0D-B97E-747A913045DD}" dt="2022-06-16T21:27:34.147" v="107" actId="20577"/>
          <ac:spMkLst>
            <pc:docMk/>
            <pc:sldMk cId="230968728" sldId="306"/>
            <ac:spMk id="2" creationId="{A39DC2BC-7F85-1B18-D6E1-675669ED875B}"/>
          </ac:spMkLst>
        </pc:spChg>
        <pc:spChg chg="mod">
          <ac:chgData name="Dean Hougen" userId="6377b325-7087-4bf8-a932-83c6b61fd179" providerId="ADAL" clId="{A063AA57-C82D-4F0D-B97E-747A913045DD}" dt="2022-06-16T21:27:51.003" v="116" actId="20577"/>
          <ac:spMkLst>
            <pc:docMk/>
            <pc:sldMk cId="230968728" sldId="306"/>
            <ac:spMk id="3" creationId="{D7900371-7B7D-5BD1-CA2A-B11959D8CC35}"/>
          </ac:spMkLst>
        </pc:spChg>
      </pc:sldChg>
      <pc:sldChg chg="delSp modSp mod modTransition delAnim">
        <pc:chgData name="Dean Hougen" userId="6377b325-7087-4bf8-a932-83c6b61fd179" providerId="ADAL" clId="{A063AA57-C82D-4F0D-B97E-747A913045DD}" dt="2022-06-16T21:42:30.333" v="427" actId="20577"/>
        <pc:sldMkLst>
          <pc:docMk/>
          <pc:sldMk cId="2562853603" sldId="308"/>
        </pc:sldMkLst>
        <pc:spChg chg="mod">
          <ac:chgData name="Dean Hougen" userId="6377b325-7087-4bf8-a932-83c6b61fd179" providerId="ADAL" clId="{A063AA57-C82D-4F0D-B97E-747A913045DD}" dt="2022-06-16T21:42:30.333" v="427" actId="20577"/>
          <ac:spMkLst>
            <pc:docMk/>
            <pc:sldMk cId="2562853603" sldId="308"/>
            <ac:spMk id="2" creationId="{44D5B049-5818-59F8-915C-12659C47EEF6}"/>
          </ac:spMkLst>
        </pc:spChg>
        <pc:spChg chg="mod">
          <ac:chgData name="Dean Hougen" userId="6377b325-7087-4bf8-a932-83c6b61fd179" providerId="ADAL" clId="{A063AA57-C82D-4F0D-B97E-747A913045DD}" dt="2022-06-16T21:27:14.071" v="97" actId="20577"/>
          <ac:spMkLst>
            <pc:docMk/>
            <pc:sldMk cId="2562853603" sldId="308"/>
            <ac:spMk id="3" creationId="{270F05BA-2017-2B98-1870-AA13894F6921}"/>
          </ac:spMkLst>
        </pc:spChg>
        <pc:spChg chg="del">
          <ac:chgData name="Dean Hougen" userId="6377b325-7087-4bf8-a932-83c6b61fd179" providerId="ADAL" clId="{A063AA57-C82D-4F0D-B97E-747A913045DD}" dt="2022-06-16T21:27:19.823" v="98" actId="478"/>
          <ac:spMkLst>
            <pc:docMk/>
            <pc:sldMk cId="2562853603" sldId="308"/>
            <ac:spMk id="5" creationId="{2D2D1809-C91A-3E67-6B40-1357C111CDFD}"/>
          </ac:spMkLst>
        </pc:spChg>
      </pc:sldChg>
      <pc:sldChg chg="modSp mod modTransition">
        <pc:chgData name="Dean Hougen" userId="6377b325-7087-4bf8-a932-83c6b61fd179" providerId="ADAL" clId="{A063AA57-C82D-4F0D-B97E-747A913045DD}" dt="2022-06-16T22:45:07.064" v="433" actId="115"/>
        <pc:sldMkLst>
          <pc:docMk/>
          <pc:sldMk cId="2729652551" sldId="309"/>
        </pc:sldMkLst>
        <pc:spChg chg="mod">
          <ac:chgData name="Dean Hougen" userId="6377b325-7087-4bf8-a932-83c6b61fd179" providerId="ADAL" clId="{A063AA57-C82D-4F0D-B97E-747A913045DD}" dt="2022-06-16T21:40:24.765" v="331" actId="20577"/>
          <ac:spMkLst>
            <pc:docMk/>
            <pc:sldMk cId="2729652551" sldId="309"/>
            <ac:spMk id="2" creationId="{578B9847-9F6D-9F22-011E-85FB012F69AE}"/>
          </ac:spMkLst>
        </pc:spChg>
        <pc:spChg chg="mod">
          <ac:chgData name="Dean Hougen" userId="6377b325-7087-4bf8-a932-83c6b61fd179" providerId="ADAL" clId="{A063AA57-C82D-4F0D-B97E-747A913045DD}" dt="2022-06-16T21:41:02.377" v="358" actId="20577"/>
          <ac:spMkLst>
            <pc:docMk/>
            <pc:sldMk cId="2729652551" sldId="309"/>
            <ac:spMk id="5" creationId="{FBA39AD2-6834-29AE-9F9C-D56A4D45333F}"/>
          </ac:spMkLst>
        </pc:spChg>
        <pc:spChg chg="mod">
          <ac:chgData name="Dean Hougen" userId="6377b325-7087-4bf8-a932-83c6b61fd179" providerId="ADAL" clId="{A063AA57-C82D-4F0D-B97E-747A913045DD}" dt="2022-06-16T22:45:07.064" v="433" actId="115"/>
          <ac:spMkLst>
            <pc:docMk/>
            <pc:sldMk cId="2729652551" sldId="309"/>
            <ac:spMk id="8" creationId="{92A259C6-ABEC-9F14-0209-F5D289F332B8}"/>
          </ac:spMkLst>
        </pc:spChg>
      </pc:sldChg>
      <pc:sldChg chg="modSp del mod">
        <pc:chgData name="Dean Hougen" userId="6377b325-7087-4bf8-a932-83c6b61fd179" providerId="ADAL" clId="{A063AA57-C82D-4F0D-B97E-747A913045DD}" dt="2022-06-16T21:41:48.603" v="411" actId="2696"/>
        <pc:sldMkLst>
          <pc:docMk/>
          <pc:sldMk cId="2582368569" sldId="310"/>
        </pc:sldMkLst>
        <pc:spChg chg="mod">
          <ac:chgData name="Dean Hougen" userId="6377b325-7087-4bf8-a932-83c6b61fd179" providerId="ADAL" clId="{A063AA57-C82D-4F0D-B97E-747A913045DD}" dt="2022-06-16T21:41:25.485" v="380" actId="20577"/>
          <ac:spMkLst>
            <pc:docMk/>
            <pc:sldMk cId="2582368569" sldId="310"/>
            <ac:spMk id="2" creationId="{578B9847-9F6D-9F22-011E-85FB012F69AE}"/>
          </ac:spMkLst>
        </pc:spChg>
        <pc:spChg chg="mod">
          <ac:chgData name="Dean Hougen" userId="6377b325-7087-4bf8-a932-83c6b61fd179" providerId="ADAL" clId="{A063AA57-C82D-4F0D-B97E-747A913045DD}" dt="2022-06-16T21:41:39.156" v="410" actId="20577"/>
          <ac:spMkLst>
            <pc:docMk/>
            <pc:sldMk cId="2582368569" sldId="310"/>
            <ac:spMk id="5" creationId="{FBA39AD2-6834-29AE-9F9C-D56A4D45333F}"/>
          </ac:spMkLst>
        </pc:spChg>
      </pc:sldChg>
      <pc:sldChg chg="add del">
        <pc:chgData name="Dean Hougen" userId="6377b325-7087-4bf8-a932-83c6b61fd179" providerId="ADAL" clId="{A063AA57-C82D-4F0D-B97E-747A913045DD}" dt="2022-06-16T21:39:56.579" v="311" actId="47"/>
        <pc:sldMkLst>
          <pc:docMk/>
          <pc:sldMk cId="1192523554" sldId="311"/>
        </pc:sldMkLst>
      </pc:sldChg>
    </pc:docChg>
  </pc:docChgLst>
  <pc:docChgLst>
    <pc:chgData name="Hougen, Dean F." userId="6377b325-7087-4bf8-a932-83c6b61fd179" providerId="ADAL" clId="{A011B346-B9BC-44C2-B3AA-1153A15AC7B2}"/>
    <pc:docChg chg="modSld">
      <pc:chgData name="Hougen, Dean F." userId="6377b325-7087-4bf8-a932-83c6b61fd179" providerId="ADAL" clId="{A011B346-B9BC-44C2-B3AA-1153A15AC7B2}" dt="2022-06-14T17:12:41.174" v="69" actId="20577"/>
      <pc:docMkLst>
        <pc:docMk/>
      </pc:docMkLst>
      <pc:sldChg chg="modSp mod">
        <pc:chgData name="Hougen, Dean F." userId="6377b325-7087-4bf8-a932-83c6b61fd179" providerId="ADAL" clId="{A011B346-B9BC-44C2-B3AA-1153A15AC7B2}" dt="2022-06-14T17:10:10.310" v="7" actId="20577"/>
        <pc:sldMkLst>
          <pc:docMk/>
          <pc:sldMk cId="1059359196" sldId="256"/>
        </pc:sldMkLst>
        <pc:spChg chg="mod">
          <ac:chgData name="Hougen, Dean F." userId="6377b325-7087-4bf8-a932-83c6b61fd179" providerId="ADAL" clId="{A011B346-B9BC-44C2-B3AA-1153A15AC7B2}" dt="2022-06-14T17:10:10.310" v="7" actId="20577"/>
          <ac:spMkLst>
            <pc:docMk/>
            <pc:sldMk cId="1059359196" sldId="256"/>
            <ac:spMk id="4" creationId="{C4E7B0E9-1EE9-4BB2-9E3B-97A55EC702E1}"/>
          </ac:spMkLst>
        </pc:spChg>
      </pc:sldChg>
      <pc:sldChg chg="modSp mod">
        <pc:chgData name="Hougen, Dean F." userId="6377b325-7087-4bf8-a932-83c6b61fd179" providerId="ADAL" clId="{A011B346-B9BC-44C2-B3AA-1153A15AC7B2}" dt="2022-06-14T17:12:41.174" v="69" actId="20577"/>
        <pc:sldMkLst>
          <pc:docMk/>
          <pc:sldMk cId="2696162760" sldId="296"/>
        </pc:sldMkLst>
        <pc:spChg chg="mod">
          <ac:chgData name="Hougen, Dean F." userId="6377b325-7087-4bf8-a932-83c6b61fd179" providerId="ADAL" clId="{A011B346-B9BC-44C2-B3AA-1153A15AC7B2}" dt="2022-06-14T17:12:28.408" v="15" actId="20577"/>
          <ac:spMkLst>
            <pc:docMk/>
            <pc:sldMk cId="2696162760" sldId="296"/>
            <ac:spMk id="2" creationId="{44D5B049-5818-59F8-915C-12659C47EEF6}"/>
          </ac:spMkLst>
        </pc:spChg>
        <pc:spChg chg="mod">
          <ac:chgData name="Hougen, Dean F." userId="6377b325-7087-4bf8-a932-83c6b61fd179" providerId="ADAL" clId="{A011B346-B9BC-44C2-B3AA-1153A15AC7B2}" dt="2022-06-14T17:12:41.174" v="69" actId="20577"/>
          <ac:spMkLst>
            <pc:docMk/>
            <pc:sldMk cId="2696162760" sldId="296"/>
            <ac:spMk id="3" creationId="{270F05BA-2017-2B98-1870-AA13894F6921}"/>
          </ac:spMkLst>
        </pc:spChg>
      </pc:sldChg>
    </pc:docChg>
  </pc:docChgLst>
  <pc:docChgLst>
    <pc:chgData name="Dean Hougen" userId="6377b325-7087-4bf8-a932-83c6b61fd179" providerId="ADAL" clId="{A011B346-B9BC-44C2-B3AA-1153A15AC7B2}"/>
    <pc:docChg chg="undo redo custSel addSld delSld modSld sldOrd">
      <pc:chgData name="Dean Hougen" userId="6377b325-7087-4bf8-a932-83c6b61fd179" providerId="ADAL" clId="{A011B346-B9BC-44C2-B3AA-1153A15AC7B2}" dt="2022-06-16T20:32:15.045" v="1838" actId="947"/>
      <pc:docMkLst>
        <pc:docMk/>
      </pc:docMkLst>
      <pc:sldChg chg="modSp mod">
        <pc:chgData name="Dean Hougen" userId="6377b325-7087-4bf8-a932-83c6b61fd179" providerId="ADAL" clId="{A011B346-B9BC-44C2-B3AA-1153A15AC7B2}" dt="2022-06-16T18:46:01.544" v="586" actId="207"/>
        <pc:sldMkLst>
          <pc:docMk/>
          <pc:sldMk cId="2696162760" sldId="296"/>
        </pc:sldMkLst>
        <pc:spChg chg="mod">
          <ac:chgData name="Dean Hougen" userId="6377b325-7087-4bf8-a932-83c6b61fd179" providerId="ADAL" clId="{A011B346-B9BC-44C2-B3AA-1153A15AC7B2}" dt="2022-06-16T18:39:55.427" v="402" actId="20577"/>
          <ac:spMkLst>
            <pc:docMk/>
            <pc:sldMk cId="2696162760" sldId="296"/>
            <ac:spMk id="3" creationId="{270F05BA-2017-2B98-1870-AA13894F6921}"/>
          </ac:spMkLst>
        </pc:spChg>
        <pc:spChg chg="mod">
          <ac:chgData name="Dean Hougen" userId="6377b325-7087-4bf8-a932-83c6b61fd179" providerId="ADAL" clId="{A011B346-B9BC-44C2-B3AA-1153A15AC7B2}" dt="2022-06-16T18:46:01.544" v="586" actId="207"/>
          <ac:spMkLst>
            <pc:docMk/>
            <pc:sldMk cId="2696162760" sldId="296"/>
            <ac:spMk id="5" creationId="{2D2D1809-C91A-3E67-6B40-1357C111CDFD}"/>
          </ac:spMkLst>
        </pc:spChg>
      </pc:sldChg>
      <pc:sldChg chg="addSp delSp modSp mod ord">
        <pc:chgData name="Dean Hougen" userId="6377b325-7087-4bf8-a932-83c6b61fd179" providerId="ADAL" clId="{A011B346-B9BC-44C2-B3AA-1153A15AC7B2}" dt="2022-06-16T20:21:44.606" v="1416" actId="12788"/>
        <pc:sldMkLst>
          <pc:docMk/>
          <pc:sldMk cId="370297223" sldId="297"/>
        </pc:sldMkLst>
        <pc:spChg chg="mod">
          <ac:chgData name="Dean Hougen" userId="6377b325-7087-4bf8-a932-83c6b61fd179" providerId="ADAL" clId="{A011B346-B9BC-44C2-B3AA-1153A15AC7B2}" dt="2022-06-16T18:50:05.162" v="640" actId="20577"/>
          <ac:spMkLst>
            <pc:docMk/>
            <pc:sldMk cId="370297223" sldId="297"/>
            <ac:spMk id="2" creationId="{1D5FC05B-630C-A05D-E99C-1875146DE5E0}"/>
          </ac:spMkLst>
        </pc:spChg>
        <pc:spChg chg="mod">
          <ac:chgData name="Dean Hougen" userId="6377b325-7087-4bf8-a932-83c6b61fd179" providerId="ADAL" clId="{A011B346-B9BC-44C2-B3AA-1153A15AC7B2}" dt="2022-06-16T19:56:53.672" v="1112" actId="14100"/>
          <ac:spMkLst>
            <pc:docMk/>
            <pc:sldMk cId="370297223" sldId="297"/>
            <ac:spMk id="3" creationId="{D5E6BD4E-5F24-FC84-318D-FBA6B7D60C9C}"/>
          </ac:spMkLst>
        </pc:spChg>
        <pc:spChg chg="add mod">
          <ac:chgData name="Dean Hougen" userId="6377b325-7087-4bf8-a932-83c6b61fd179" providerId="ADAL" clId="{A011B346-B9BC-44C2-B3AA-1153A15AC7B2}" dt="2022-06-16T20:15:17.695" v="1335" actId="1076"/>
          <ac:spMkLst>
            <pc:docMk/>
            <pc:sldMk cId="370297223" sldId="297"/>
            <ac:spMk id="4" creationId="{79243F8A-871F-5C81-CDC3-CEA8C47FD0D7}"/>
          </ac:spMkLst>
        </pc:spChg>
        <pc:spChg chg="mod">
          <ac:chgData name="Dean Hougen" userId="6377b325-7087-4bf8-a932-83c6b61fd179" providerId="ADAL" clId="{A011B346-B9BC-44C2-B3AA-1153A15AC7B2}" dt="2022-06-16T20:16:07.337" v="1338" actId="14100"/>
          <ac:spMkLst>
            <pc:docMk/>
            <pc:sldMk cId="370297223" sldId="297"/>
            <ac:spMk id="12" creationId="{2835C0B8-D6E2-597C-E5B0-1EB695B9A874}"/>
          </ac:spMkLst>
        </pc:spChg>
        <pc:spChg chg="mod">
          <ac:chgData name="Dean Hougen" userId="6377b325-7087-4bf8-a932-83c6b61fd179" providerId="ADAL" clId="{A011B346-B9BC-44C2-B3AA-1153A15AC7B2}" dt="2022-06-16T20:16:07.337" v="1338" actId="14100"/>
          <ac:spMkLst>
            <pc:docMk/>
            <pc:sldMk cId="370297223" sldId="297"/>
            <ac:spMk id="13" creationId="{D9D01361-6616-D269-086C-0F6F6749B137}"/>
          </ac:spMkLst>
        </pc:spChg>
        <pc:spChg chg="mod">
          <ac:chgData name="Dean Hougen" userId="6377b325-7087-4bf8-a932-83c6b61fd179" providerId="ADAL" clId="{A011B346-B9BC-44C2-B3AA-1153A15AC7B2}" dt="2022-06-16T20:16:07.337" v="1338" actId="14100"/>
          <ac:spMkLst>
            <pc:docMk/>
            <pc:sldMk cId="370297223" sldId="297"/>
            <ac:spMk id="14" creationId="{37E5AD2E-C090-0CF3-A6E8-937BB55656C1}"/>
          </ac:spMkLst>
        </pc:spChg>
        <pc:spChg chg="mod">
          <ac:chgData name="Dean Hougen" userId="6377b325-7087-4bf8-a932-83c6b61fd179" providerId="ADAL" clId="{A011B346-B9BC-44C2-B3AA-1153A15AC7B2}" dt="2022-06-16T20:15:48.860" v="1336" actId="14100"/>
          <ac:spMkLst>
            <pc:docMk/>
            <pc:sldMk cId="370297223" sldId="297"/>
            <ac:spMk id="15" creationId="{3DCF342F-FD77-2EF3-8095-E8D61403077A}"/>
          </ac:spMkLst>
        </pc:spChg>
        <pc:spChg chg="mod">
          <ac:chgData name="Dean Hougen" userId="6377b325-7087-4bf8-a932-83c6b61fd179" providerId="ADAL" clId="{A011B346-B9BC-44C2-B3AA-1153A15AC7B2}" dt="2022-06-16T20:15:48.860" v="1336" actId="14100"/>
          <ac:spMkLst>
            <pc:docMk/>
            <pc:sldMk cId="370297223" sldId="297"/>
            <ac:spMk id="16" creationId="{F2764C4D-DEF6-3968-9F09-5B7C2885366C}"/>
          </ac:spMkLst>
        </pc:spChg>
        <pc:spChg chg="mod">
          <ac:chgData name="Dean Hougen" userId="6377b325-7087-4bf8-a932-83c6b61fd179" providerId="ADAL" clId="{A011B346-B9BC-44C2-B3AA-1153A15AC7B2}" dt="2022-06-16T20:15:48.860" v="1336" actId="14100"/>
          <ac:spMkLst>
            <pc:docMk/>
            <pc:sldMk cId="370297223" sldId="297"/>
            <ac:spMk id="17" creationId="{AD891FCC-A079-3705-87F2-2891D9ECEDDA}"/>
          </ac:spMkLst>
        </pc:spChg>
        <pc:spChg chg="add mod">
          <ac:chgData name="Dean Hougen" userId="6377b325-7087-4bf8-a932-83c6b61fd179" providerId="ADAL" clId="{A011B346-B9BC-44C2-B3AA-1153A15AC7B2}" dt="2022-06-16T20:15:53" v="1337" actId="14100"/>
          <ac:spMkLst>
            <pc:docMk/>
            <pc:sldMk cId="370297223" sldId="297"/>
            <ac:spMk id="18" creationId="{ED341E5F-E81A-313A-7DEE-CC3E94E67AF3}"/>
          </ac:spMkLst>
        </pc:spChg>
        <pc:spChg chg="add mod">
          <ac:chgData name="Dean Hougen" userId="6377b325-7087-4bf8-a932-83c6b61fd179" providerId="ADAL" clId="{A011B346-B9BC-44C2-B3AA-1153A15AC7B2}" dt="2022-06-16T20:17:06.239" v="1346" actId="20577"/>
          <ac:spMkLst>
            <pc:docMk/>
            <pc:sldMk cId="370297223" sldId="297"/>
            <ac:spMk id="20" creationId="{B578C918-2B16-B3AF-FA73-52CB83F8EA9F}"/>
          </ac:spMkLst>
        </pc:spChg>
        <pc:spChg chg="add mod">
          <ac:chgData name="Dean Hougen" userId="6377b325-7087-4bf8-a932-83c6b61fd179" providerId="ADAL" clId="{A011B346-B9BC-44C2-B3AA-1153A15AC7B2}" dt="2022-06-16T20:14:23.856" v="1305" actId="164"/>
          <ac:spMkLst>
            <pc:docMk/>
            <pc:sldMk cId="370297223" sldId="297"/>
            <ac:spMk id="21" creationId="{209342F3-EBB6-1D95-FEEA-9BCE9AA96AB7}"/>
          </ac:spMkLst>
        </pc:spChg>
        <pc:spChg chg="add mod">
          <ac:chgData name="Dean Hougen" userId="6377b325-7087-4bf8-a932-83c6b61fd179" providerId="ADAL" clId="{A011B346-B9BC-44C2-B3AA-1153A15AC7B2}" dt="2022-06-16T20:18:25.484" v="1402" actId="20577"/>
          <ac:spMkLst>
            <pc:docMk/>
            <pc:sldMk cId="370297223" sldId="297"/>
            <ac:spMk id="22" creationId="{3E0732FE-FFED-8958-64C1-FFF05FBDCFB9}"/>
          </ac:spMkLst>
        </pc:spChg>
        <pc:spChg chg="add del mod">
          <ac:chgData name="Dean Hougen" userId="6377b325-7087-4bf8-a932-83c6b61fd179" providerId="ADAL" clId="{A011B346-B9BC-44C2-B3AA-1153A15AC7B2}" dt="2022-06-16T20:21:07.244" v="1413" actId="478"/>
          <ac:spMkLst>
            <pc:docMk/>
            <pc:sldMk cId="370297223" sldId="297"/>
            <ac:spMk id="27" creationId="{D12A6213-09E6-E353-1F0C-E7FAABF9079A}"/>
          </ac:spMkLst>
        </pc:spChg>
        <pc:spChg chg="add del mod">
          <ac:chgData name="Dean Hougen" userId="6377b325-7087-4bf8-a932-83c6b61fd179" providerId="ADAL" clId="{A011B346-B9BC-44C2-B3AA-1153A15AC7B2}" dt="2022-06-16T20:21:10.900" v="1414" actId="478"/>
          <ac:spMkLst>
            <pc:docMk/>
            <pc:sldMk cId="370297223" sldId="297"/>
            <ac:spMk id="28" creationId="{A8EEC9B1-5BDC-8860-BB70-158FC8B86DD4}"/>
          </ac:spMkLst>
        </pc:spChg>
        <pc:grpChg chg="add mod">
          <ac:chgData name="Dean Hougen" userId="6377b325-7087-4bf8-a932-83c6b61fd179" providerId="ADAL" clId="{A011B346-B9BC-44C2-B3AA-1153A15AC7B2}" dt="2022-06-16T19:52:29.543" v="878" actId="164"/>
          <ac:grpSpMkLst>
            <pc:docMk/>
            <pc:sldMk cId="370297223" sldId="297"/>
            <ac:grpSpMk id="5" creationId="{29B629A9-0004-E092-A4C7-1E6CBE7EA50D}"/>
          </ac:grpSpMkLst>
        </pc:grpChg>
        <pc:grpChg chg="mod">
          <ac:chgData name="Dean Hougen" userId="6377b325-7087-4bf8-a932-83c6b61fd179" providerId="ADAL" clId="{A011B346-B9BC-44C2-B3AA-1153A15AC7B2}" dt="2022-06-16T19:52:03.806" v="877" actId="164"/>
          <ac:grpSpMkLst>
            <pc:docMk/>
            <pc:sldMk cId="370297223" sldId="297"/>
            <ac:grpSpMk id="6" creationId="{BE10B277-8ABB-3188-BC78-2B40850B6E30}"/>
          </ac:grpSpMkLst>
        </pc:grpChg>
        <pc:grpChg chg="add mod">
          <ac:chgData name="Dean Hougen" userId="6377b325-7087-4bf8-a932-83c6b61fd179" providerId="ADAL" clId="{A011B346-B9BC-44C2-B3AA-1153A15AC7B2}" dt="2022-06-16T20:21:34.950" v="1415" actId="164"/>
          <ac:grpSpMkLst>
            <pc:docMk/>
            <pc:sldMk cId="370297223" sldId="297"/>
            <ac:grpSpMk id="19" creationId="{4A721C09-9115-4CAB-092B-19C9729311B0}"/>
          </ac:grpSpMkLst>
        </pc:grpChg>
        <pc:grpChg chg="add mod">
          <ac:chgData name="Dean Hougen" userId="6377b325-7087-4bf8-a932-83c6b61fd179" providerId="ADAL" clId="{A011B346-B9BC-44C2-B3AA-1153A15AC7B2}" dt="2022-06-16T20:21:34.950" v="1415" actId="164"/>
          <ac:grpSpMkLst>
            <pc:docMk/>
            <pc:sldMk cId="370297223" sldId="297"/>
            <ac:grpSpMk id="23" creationId="{213FFD11-BA74-F478-4DFF-62CEC1EE05CB}"/>
          </ac:grpSpMkLst>
        </pc:grpChg>
        <pc:grpChg chg="add mod">
          <ac:chgData name="Dean Hougen" userId="6377b325-7087-4bf8-a932-83c6b61fd179" providerId="ADAL" clId="{A011B346-B9BC-44C2-B3AA-1153A15AC7B2}" dt="2022-06-16T20:21:44.606" v="1416" actId="12788"/>
          <ac:grpSpMkLst>
            <pc:docMk/>
            <pc:sldMk cId="370297223" sldId="297"/>
            <ac:grpSpMk id="32" creationId="{88BD4426-B226-8B5F-954A-FA8F05406113}"/>
          </ac:grpSpMkLst>
        </pc:grpChg>
        <pc:cxnChg chg="mod">
          <ac:chgData name="Dean Hougen" userId="6377b325-7087-4bf8-a932-83c6b61fd179" providerId="ADAL" clId="{A011B346-B9BC-44C2-B3AA-1153A15AC7B2}" dt="2022-06-16T20:16:07.337" v="1338" actId="14100"/>
          <ac:cxnSpMkLst>
            <pc:docMk/>
            <pc:sldMk cId="370297223" sldId="297"/>
            <ac:cxnSpMk id="11" creationId="{39A70571-8B9B-2945-7251-EF6671A704AA}"/>
          </ac:cxnSpMkLst>
        </pc:cxnChg>
        <pc:cxnChg chg="add del mod">
          <ac:chgData name="Dean Hougen" userId="6377b325-7087-4bf8-a932-83c6b61fd179" providerId="ADAL" clId="{A011B346-B9BC-44C2-B3AA-1153A15AC7B2}" dt="2022-06-16T20:21:05.305" v="1412" actId="478"/>
          <ac:cxnSpMkLst>
            <pc:docMk/>
            <pc:sldMk cId="370297223" sldId="297"/>
            <ac:cxnSpMk id="26" creationId="{C918616A-1F4C-005C-F553-416B2D549E0A}"/>
          </ac:cxnSpMkLst>
        </pc:cxnChg>
      </pc:sldChg>
      <pc:sldChg chg="modSp mod">
        <pc:chgData name="Dean Hougen" userId="6377b325-7087-4bf8-a932-83c6b61fd179" providerId="ADAL" clId="{A011B346-B9BC-44C2-B3AA-1153A15AC7B2}" dt="2022-06-16T20:27:10.221" v="1587" actId="207"/>
        <pc:sldMkLst>
          <pc:docMk/>
          <pc:sldMk cId="997814985" sldId="303"/>
        </pc:sldMkLst>
        <pc:spChg chg="mod">
          <ac:chgData name="Dean Hougen" userId="6377b325-7087-4bf8-a932-83c6b61fd179" providerId="ADAL" clId="{A011B346-B9BC-44C2-B3AA-1153A15AC7B2}" dt="2022-06-16T19:57:45.763" v="1136" actId="20577"/>
          <ac:spMkLst>
            <pc:docMk/>
            <pc:sldMk cId="997814985" sldId="303"/>
            <ac:spMk id="2" creationId="{578B9847-9F6D-9F22-011E-85FB012F69AE}"/>
          </ac:spMkLst>
        </pc:spChg>
        <pc:spChg chg="mod">
          <ac:chgData name="Dean Hougen" userId="6377b325-7087-4bf8-a932-83c6b61fd179" providerId="ADAL" clId="{A011B346-B9BC-44C2-B3AA-1153A15AC7B2}" dt="2022-06-16T20:27:10.221" v="1587" actId="207"/>
          <ac:spMkLst>
            <pc:docMk/>
            <pc:sldMk cId="997814985" sldId="303"/>
            <ac:spMk id="3" creationId="{E08F8035-8D27-514E-CC83-B345FEEBA82A}"/>
          </ac:spMkLst>
        </pc:spChg>
      </pc:sldChg>
      <pc:sldChg chg="modSp mod ord">
        <pc:chgData name="Dean Hougen" userId="6377b325-7087-4bf8-a932-83c6b61fd179" providerId="ADAL" clId="{A011B346-B9BC-44C2-B3AA-1153A15AC7B2}" dt="2022-06-16T18:47:04.025" v="588"/>
        <pc:sldMkLst>
          <pc:docMk/>
          <pc:sldMk cId="230968728" sldId="306"/>
        </pc:sldMkLst>
        <pc:spChg chg="mod">
          <ac:chgData name="Dean Hougen" userId="6377b325-7087-4bf8-a932-83c6b61fd179" providerId="ADAL" clId="{A011B346-B9BC-44C2-B3AA-1153A15AC7B2}" dt="2022-06-16T18:20:03.911" v="22" actId="20577"/>
          <ac:spMkLst>
            <pc:docMk/>
            <pc:sldMk cId="230968728" sldId="306"/>
            <ac:spMk id="2" creationId="{A39DC2BC-7F85-1B18-D6E1-675669ED875B}"/>
          </ac:spMkLst>
        </pc:spChg>
        <pc:spChg chg="mod">
          <ac:chgData name="Dean Hougen" userId="6377b325-7087-4bf8-a932-83c6b61fd179" providerId="ADAL" clId="{A011B346-B9BC-44C2-B3AA-1153A15AC7B2}" dt="2022-06-16T18:22:23.208" v="103" actId="20577"/>
          <ac:spMkLst>
            <pc:docMk/>
            <pc:sldMk cId="230968728" sldId="306"/>
            <ac:spMk id="3" creationId="{D7900371-7B7D-5BD1-CA2A-B11959D8CC35}"/>
          </ac:spMkLst>
        </pc:spChg>
      </pc:sldChg>
      <pc:sldChg chg="del">
        <pc:chgData name="Dean Hougen" userId="6377b325-7087-4bf8-a932-83c6b61fd179" providerId="ADAL" clId="{A011B346-B9BC-44C2-B3AA-1153A15AC7B2}" dt="2022-06-16T20:09:35.547" v="1257" actId="47"/>
        <pc:sldMkLst>
          <pc:docMk/>
          <pc:sldMk cId="1980178480" sldId="307"/>
        </pc:sldMkLst>
      </pc:sldChg>
      <pc:sldChg chg="modSp add mod modAnim">
        <pc:chgData name="Dean Hougen" userId="6377b325-7087-4bf8-a932-83c6b61fd179" providerId="ADAL" clId="{A011B346-B9BC-44C2-B3AA-1153A15AC7B2}" dt="2022-06-16T18:49:41.944" v="631" actId="207"/>
        <pc:sldMkLst>
          <pc:docMk/>
          <pc:sldMk cId="2562853603" sldId="308"/>
        </pc:sldMkLst>
        <pc:spChg chg="mod">
          <ac:chgData name="Dean Hougen" userId="6377b325-7087-4bf8-a932-83c6b61fd179" providerId="ADAL" clId="{A011B346-B9BC-44C2-B3AA-1153A15AC7B2}" dt="2022-06-16T18:42:13.615" v="554" actId="20577"/>
          <ac:spMkLst>
            <pc:docMk/>
            <pc:sldMk cId="2562853603" sldId="308"/>
            <ac:spMk id="3" creationId="{270F05BA-2017-2B98-1870-AA13894F6921}"/>
          </ac:spMkLst>
        </pc:spChg>
        <pc:spChg chg="mod">
          <ac:chgData name="Dean Hougen" userId="6377b325-7087-4bf8-a932-83c6b61fd179" providerId="ADAL" clId="{A011B346-B9BC-44C2-B3AA-1153A15AC7B2}" dt="2022-06-16T18:49:41.944" v="631" actId="207"/>
          <ac:spMkLst>
            <pc:docMk/>
            <pc:sldMk cId="2562853603" sldId="308"/>
            <ac:spMk id="5" creationId="{2D2D1809-C91A-3E67-6B40-1357C111CDFD}"/>
          </ac:spMkLst>
        </pc:spChg>
      </pc:sldChg>
      <pc:sldChg chg="addSp delSp modSp add mod">
        <pc:chgData name="Dean Hougen" userId="6377b325-7087-4bf8-a932-83c6b61fd179" providerId="ADAL" clId="{A011B346-B9BC-44C2-B3AA-1153A15AC7B2}" dt="2022-06-16T20:28:46.947" v="1671" actId="1036"/>
        <pc:sldMkLst>
          <pc:docMk/>
          <pc:sldMk cId="2729652551" sldId="309"/>
        </pc:sldMkLst>
        <pc:spChg chg="mod">
          <ac:chgData name="Dean Hougen" userId="6377b325-7087-4bf8-a932-83c6b61fd179" providerId="ADAL" clId="{A011B346-B9BC-44C2-B3AA-1153A15AC7B2}" dt="2022-06-16T20:10:05.150" v="1274" actId="20577"/>
          <ac:spMkLst>
            <pc:docMk/>
            <pc:sldMk cId="2729652551" sldId="309"/>
            <ac:spMk id="2" creationId="{578B9847-9F6D-9F22-011E-85FB012F69AE}"/>
          </ac:spMkLst>
        </pc:spChg>
        <pc:spChg chg="del">
          <ac:chgData name="Dean Hougen" userId="6377b325-7087-4bf8-a932-83c6b61fd179" providerId="ADAL" clId="{A011B346-B9BC-44C2-B3AA-1153A15AC7B2}" dt="2022-06-16T20:24:00.147" v="1427" actId="478"/>
          <ac:spMkLst>
            <pc:docMk/>
            <pc:sldMk cId="2729652551" sldId="309"/>
            <ac:spMk id="3" creationId="{E08F8035-8D27-514E-CC83-B345FEEBA82A}"/>
          </ac:spMkLst>
        </pc:spChg>
        <pc:spChg chg="add del mod">
          <ac:chgData name="Dean Hougen" userId="6377b325-7087-4bf8-a932-83c6b61fd179" providerId="ADAL" clId="{A011B346-B9BC-44C2-B3AA-1153A15AC7B2}" dt="2022-06-16T20:28:39.037" v="1656" actId="2711"/>
          <ac:spMkLst>
            <pc:docMk/>
            <pc:sldMk cId="2729652551" sldId="309"/>
            <ac:spMk id="5" creationId="{FBA39AD2-6834-29AE-9F9C-D56A4D45333F}"/>
          </ac:spMkLst>
        </pc:spChg>
        <pc:spChg chg="add mod">
          <ac:chgData name="Dean Hougen" userId="6377b325-7087-4bf8-a932-83c6b61fd179" providerId="ADAL" clId="{A011B346-B9BC-44C2-B3AA-1153A15AC7B2}" dt="2022-06-16T20:25:04.779" v="1563" actId="164"/>
          <ac:spMkLst>
            <pc:docMk/>
            <pc:sldMk cId="2729652551" sldId="309"/>
            <ac:spMk id="6" creationId="{7B1FD4C4-F8FD-8F2F-B5D6-E40996F03170}"/>
          </ac:spMkLst>
        </pc:spChg>
        <pc:spChg chg="add mod">
          <ac:chgData name="Dean Hougen" userId="6377b325-7087-4bf8-a932-83c6b61fd179" providerId="ADAL" clId="{A011B346-B9BC-44C2-B3AA-1153A15AC7B2}" dt="2022-06-16T20:25:04.779" v="1563" actId="164"/>
          <ac:spMkLst>
            <pc:docMk/>
            <pc:sldMk cId="2729652551" sldId="309"/>
            <ac:spMk id="7" creationId="{2EA27D29-B9C7-ABAE-8460-1CEB8564902D}"/>
          </ac:spMkLst>
        </pc:spChg>
        <pc:spChg chg="add mod">
          <ac:chgData name="Dean Hougen" userId="6377b325-7087-4bf8-a932-83c6b61fd179" providerId="ADAL" clId="{A011B346-B9BC-44C2-B3AA-1153A15AC7B2}" dt="2022-06-16T20:25:04.779" v="1563" actId="164"/>
          <ac:spMkLst>
            <pc:docMk/>
            <pc:sldMk cId="2729652551" sldId="309"/>
            <ac:spMk id="8" creationId="{92A259C6-ABEC-9F14-0209-F5D289F332B8}"/>
          </ac:spMkLst>
        </pc:spChg>
        <pc:grpChg chg="add mod">
          <ac:chgData name="Dean Hougen" userId="6377b325-7087-4bf8-a932-83c6b61fd179" providerId="ADAL" clId="{A011B346-B9BC-44C2-B3AA-1153A15AC7B2}" dt="2022-06-16T20:28:46.947" v="1671" actId="1036"/>
          <ac:grpSpMkLst>
            <pc:docMk/>
            <pc:sldMk cId="2729652551" sldId="309"/>
            <ac:grpSpMk id="9" creationId="{CE519D42-FC55-DEFA-BE10-9544C3B9A0E4}"/>
          </ac:grpSpMkLst>
        </pc:grpChg>
      </pc:sldChg>
      <pc:sldChg chg="modSp add del mod">
        <pc:chgData name="Dean Hougen" userId="6377b325-7087-4bf8-a932-83c6b61fd179" providerId="ADAL" clId="{A011B346-B9BC-44C2-B3AA-1153A15AC7B2}" dt="2022-06-16T20:22:16.626" v="1417" actId="47"/>
        <pc:sldMkLst>
          <pc:docMk/>
          <pc:sldMk cId="1492015461" sldId="310"/>
        </pc:sldMkLst>
        <pc:spChg chg="mod">
          <ac:chgData name="Dean Hougen" userId="6377b325-7087-4bf8-a932-83c6b61fd179" providerId="ADAL" clId="{A011B346-B9BC-44C2-B3AA-1153A15AC7B2}" dt="2022-06-16T20:11:38.147" v="1282" actId="20577"/>
          <ac:spMkLst>
            <pc:docMk/>
            <pc:sldMk cId="1492015461" sldId="310"/>
            <ac:spMk id="2" creationId="{1D5FC05B-630C-A05D-E99C-1875146DE5E0}"/>
          </ac:spMkLst>
        </pc:spChg>
        <pc:spChg chg="mod">
          <ac:chgData name="Dean Hougen" userId="6377b325-7087-4bf8-a932-83c6b61fd179" providerId="ADAL" clId="{A011B346-B9BC-44C2-B3AA-1153A15AC7B2}" dt="2022-06-16T20:13:43.267" v="1303" actId="20577"/>
          <ac:spMkLst>
            <pc:docMk/>
            <pc:sldMk cId="1492015461" sldId="310"/>
            <ac:spMk id="3" creationId="{D5E6BD4E-5F24-FC84-318D-FBA6B7D60C9C}"/>
          </ac:spMkLst>
        </pc:spChg>
      </pc:sldChg>
      <pc:sldChg chg="delSp modSp add mod">
        <pc:chgData name="Dean Hougen" userId="6377b325-7087-4bf8-a932-83c6b61fd179" providerId="ADAL" clId="{A011B346-B9BC-44C2-B3AA-1153A15AC7B2}" dt="2022-06-16T20:32:15.045" v="1838" actId="947"/>
        <pc:sldMkLst>
          <pc:docMk/>
          <pc:sldMk cId="2582368569" sldId="310"/>
        </pc:sldMkLst>
        <pc:spChg chg="mod">
          <ac:chgData name="Dean Hougen" userId="6377b325-7087-4bf8-a932-83c6b61fd179" providerId="ADAL" clId="{A011B346-B9BC-44C2-B3AA-1153A15AC7B2}" dt="2022-06-16T20:32:15.045" v="1838" actId="947"/>
          <ac:spMkLst>
            <pc:docMk/>
            <pc:sldMk cId="2582368569" sldId="310"/>
            <ac:spMk id="5" creationId="{FBA39AD2-6834-29AE-9F9C-D56A4D45333F}"/>
          </ac:spMkLst>
        </pc:spChg>
        <pc:grpChg chg="del">
          <ac:chgData name="Dean Hougen" userId="6377b325-7087-4bf8-a932-83c6b61fd179" providerId="ADAL" clId="{A011B346-B9BC-44C2-B3AA-1153A15AC7B2}" dt="2022-06-16T20:31:51.426" v="1837" actId="478"/>
          <ac:grpSpMkLst>
            <pc:docMk/>
            <pc:sldMk cId="2582368569" sldId="310"/>
            <ac:grpSpMk id="9" creationId="{CE519D42-FC55-DEFA-BE10-9544C3B9A0E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0248-F6A6-E14F-94E7-66201233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84" y="1122363"/>
            <a:ext cx="9792832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F906-3FCE-7647-B60D-373238544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84" y="3602038"/>
            <a:ext cx="979283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92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CA15-0781-EA45-B6D1-58E19C0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695"/>
            <a:ext cx="10515600" cy="61332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146C-5F24-F242-99AD-C7561261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392332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6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E7B0E9-1EE9-4BB2-9E3B-97A55EC70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OADII Software Foundry:</a:t>
            </a:r>
            <a:br>
              <a:rPr lang="en-US" sz="2800" dirty="0"/>
            </a:br>
            <a:r>
              <a:rPr lang="en-US" sz="2800" dirty="0"/>
              <a:t>Programming Language Skills Essentials:</a:t>
            </a:r>
            <a:br>
              <a:rPr lang="en-US" dirty="0"/>
            </a:br>
            <a:r>
              <a:rPr lang="en-US" dirty="0"/>
              <a:t>Introduction to C++:</a:t>
            </a:r>
            <a:br>
              <a:rPr lang="en-US" dirty="0"/>
            </a:br>
            <a:r>
              <a:rPr lang="en-US" sz="4000" i="1" dirty="0"/>
              <a:t>Templates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686EEB1-2DC9-085E-9595-1C1D33D5F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/>
              <a:t>Dean Hougen</a:t>
            </a:r>
          </a:p>
          <a:p>
            <a:pPr>
              <a:spcBef>
                <a:spcPts val="0"/>
              </a:spcBef>
            </a:pPr>
            <a:r>
              <a:rPr lang="en-US" dirty="0"/>
              <a:t>School of Computer Science</a:t>
            </a:r>
          </a:p>
          <a:p>
            <a:pPr>
              <a:spcBef>
                <a:spcPts val="0"/>
              </a:spcBef>
            </a:pPr>
            <a:r>
              <a:rPr lang="en-US" dirty="0"/>
              <a:t>University of Oklahoma</a:t>
            </a:r>
          </a:p>
        </p:txBody>
      </p:sp>
    </p:spTree>
    <p:extLst>
      <p:ext uri="{BB962C8B-B14F-4D97-AF65-F5344CB8AC3E}">
        <p14:creationId xmlns:p14="http://schemas.microsoft.com/office/powerpoint/2010/main" val="105935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Allows methods to operate on objects of similar types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Allows collection variables to hold multiple objects of similar types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Data collections (such as lists) don’t contain just one specific type of data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Instead, they contain a hierarchy of data types, defined at declaration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D1809-C91A-3E67-6B40-1357C111CDFD}"/>
              </a:ext>
            </a:extLst>
          </p:cNvPr>
          <p:cNvSpPr txBox="1"/>
          <p:nvPr/>
        </p:nvSpPr>
        <p:spPr>
          <a:xfrm>
            <a:off x="2326216" y="4227911"/>
            <a:ext cx="75395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altLang="en-US" dirty="0"/>
              <a:t>Example: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&lt;Polygon&gt;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polygons;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polygons.push_back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examplePolygon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polygons.push_back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emptyPolygon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616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B049-5818-59F8-915C-12659C47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Templates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05BA-2017-2B98-1870-AA13894F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8"/>
            <a:ext cx="10515600" cy="4351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Without templates, each collection is defined to operate on one specific type of data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/>
              <a:t>If different types were desired, different collections would need to be defined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285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C2BC-7F85-1B18-D6E1-675669E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0371-7B7D-5BD1-CA2A-B11959D8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Polymorphic behavior</a:t>
            </a:r>
          </a:p>
          <a:p>
            <a:r>
              <a:rPr lang="en-US" dirty="0"/>
              <a:t>Strong static type checking (compile time)</a:t>
            </a:r>
          </a:p>
          <a:p>
            <a:pPr lvl="1"/>
            <a:r>
              <a:rPr lang="en-US" dirty="0"/>
              <a:t>The compiler knows what (general) kind of data the list will hold</a:t>
            </a:r>
          </a:p>
          <a:p>
            <a:pPr lvl="2"/>
            <a:r>
              <a:rPr lang="en-US" dirty="0"/>
              <a:t>Compiler-detected errors are easier to fix</a:t>
            </a:r>
          </a:p>
          <a:p>
            <a:pPr lvl="1"/>
            <a:r>
              <a:rPr lang="en-US" dirty="0"/>
              <a:t>Without templates (or similar), the type could not be checked until execution of the code, potentially causing runtime errors</a:t>
            </a:r>
          </a:p>
          <a:p>
            <a:r>
              <a:rPr lang="en-US" dirty="0"/>
              <a:t>No casting required</a:t>
            </a:r>
          </a:p>
          <a:p>
            <a:pPr lvl="1"/>
            <a:r>
              <a:rPr lang="en-US" dirty="0"/>
              <a:t>Easier to program</a:t>
            </a:r>
          </a:p>
          <a:p>
            <a:pPr lvl="1"/>
            <a:r>
              <a:rPr lang="en-US" dirty="0"/>
              <a:t>Cleaner code</a:t>
            </a:r>
          </a:p>
        </p:txBody>
      </p:sp>
    </p:spTree>
    <p:extLst>
      <p:ext uri="{BB962C8B-B14F-4D97-AF65-F5344CB8AC3E}">
        <p14:creationId xmlns:p14="http://schemas.microsoft.com/office/powerpoint/2010/main" val="23096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C05B-630C-A05D-E99C-1875146D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Templates in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BD4E-5F24-FC84-318D-FBA6B7D60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957"/>
            <a:ext cx="10515600" cy="1204021"/>
          </a:xfrm>
        </p:spPr>
        <p:txBody>
          <a:bodyPr/>
          <a:lstStyle/>
          <a:p>
            <a:r>
              <a:rPr lang="en-GB" altLang="en-US" dirty="0"/>
              <a:t>Templated classes are shown in UML as </a:t>
            </a:r>
            <a:r>
              <a:rPr lang="en-GB" altLang="en-US" i="1" dirty="0"/>
              <a:t>parameterized types</a:t>
            </a:r>
          </a:p>
          <a:p>
            <a:pPr lvl="1"/>
            <a:r>
              <a:rPr lang="en-GB" altLang="en-US" dirty="0"/>
              <a:t>Template parameters are shown “floating” above the class</a:t>
            </a:r>
          </a:p>
          <a:p>
            <a:pPr lvl="1"/>
            <a:r>
              <a:rPr lang="en-GB" altLang="en-US" i="1" dirty="0"/>
              <a:t>Bound elements </a:t>
            </a:r>
            <a:r>
              <a:rPr lang="en-GB" altLang="en-US" dirty="0"/>
              <a:t>are shown similar to implemented interfaces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BD4426-B226-8B5F-954A-FA8F05406113}"/>
              </a:ext>
            </a:extLst>
          </p:cNvPr>
          <p:cNvGrpSpPr/>
          <p:nvPr/>
        </p:nvGrpSpPr>
        <p:grpSpPr>
          <a:xfrm>
            <a:off x="1097964" y="3524619"/>
            <a:ext cx="9996072" cy="2507002"/>
            <a:chOff x="1656079" y="3524619"/>
            <a:chExt cx="9996072" cy="25070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721C09-9115-4CAB-092B-19C9729311B0}"/>
                </a:ext>
              </a:extLst>
            </p:cNvPr>
            <p:cNvGrpSpPr/>
            <p:nvPr/>
          </p:nvGrpSpPr>
          <p:grpSpPr>
            <a:xfrm>
              <a:off x="1656079" y="3524619"/>
              <a:ext cx="5435603" cy="2507002"/>
              <a:chOff x="3570606" y="3665216"/>
              <a:chExt cx="5435603" cy="25070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9B629A9-0004-E092-A4C7-1E6CBE7EA50D}"/>
                  </a:ext>
                </a:extLst>
              </p:cNvPr>
              <p:cNvGrpSpPr/>
              <p:nvPr/>
            </p:nvGrpSpPr>
            <p:grpSpPr>
              <a:xfrm>
                <a:off x="3570606" y="3665216"/>
                <a:ext cx="5435603" cy="2507002"/>
                <a:chOff x="3570606" y="3665216"/>
                <a:chExt cx="5435603" cy="250700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E10B277-8ABB-3188-BC78-2B40850B6E30}"/>
                    </a:ext>
                  </a:extLst>
                </p:cNvPr>
                <p:cNvGrpSpPr/>
                <p:nvPr/>
              </p:nvGrpSpPr>
              <p:grpSpPr>
                <a:xfrm>
                  <a:off x="3570606" y="3918389"/>
                  <a:ext cx="5435603" cy="2253829"/>
                  <a:chOff x="5720401" y="3979030"/>
                  <a:chExt cx="5435603" cy="1893074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48641616-F61C-BB62-ACDE-19711E49276E}"/>
                      </a:ext>
                    </a:extLst>
                  </p:cNvPr>
                  <p:cNvGrpSpPr/>
                  <p:nvPr/>
                </p:nvGrpSpPr>
                <p:grpSpPr>
                  <a:xfrm>
                    <a:off x="5720401" y="3979030"/>
                    <a:ext cx="5435603" cy="1893074"/>
                    <a:chOff x="5720403" y="3979030"/>
                    <a:chExt cx="5435603" cy="1893074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A39EBC8B-1DF5-6668-A105-131222854C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20403" y="3979030"/>
                      <a:ext cx="1889439" cy="1893074"/>
                      <a:chOff x="1802028" y="4605867"/>
                      <a:chExt cx="1889439" cy="1893074"/>
                    </a:xfrm>
                  </p:grpSpPr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3DCF342F-FD77-2EF3-8095-E8D614030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2030" y="4605867"/>
                        <a:ext cx="1889437" cy="51646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Vector</a:t>
                        </a:r>
                      </a:p>
                    </p:txBody>
                  </p: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F2764C4D-DEF6-3968-9F09-5B7C288536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2029" y="5122335"/>
                        <a:ext cx="1889437" cy="36010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… </a:t>
                        </a:r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AD891FCC-A079-3705-87F2-2891D9ECED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02028" y="5482437"/>
                        <a:ext cx="1889437" cy="101650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+</a:t>
                        </a:r>
                        <a:r>
                          <a:rPr lang="en-US" dirty="0" err="1">
                            <a:solidFill>
                              <a:schemeClr val="tx1"/>
                            </a:solidFill>
                          </a:rPr>
                          <a:t>push_back</a:t>
                        </a:r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(E)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+clear()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+at(int): E</a:t>
                        </a:r>
                      </a:p>
                      <a:p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… </a:t>
                        </a:r>
                      </a:p>
                    </p:txBody>
                  </p:sp>
                </p:grpSp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835622C0-3BBA-5697-D8AE-484BC12EB3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27281" y="3979030"/>
                      <a:ext cx="2028725" cy="1893074"/>
                      <a:chOff x="909318" y="4605867"/>
                      <a:chExt cx="2028725" cy="1893074"/>
                    </a:xfrm>
                  </p:grpSpPr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2835C0B8-D6E2-597C-E5B0-1EB695B9A8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320" y="4605867"/>
                        <a:ext cx="2028723" cy="51646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Vector&lt;Polygon&gt;</a:t>
                        </a: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D9D01361-6616-D269-086C-0F6F6749B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319" y="5122333"/>
                        <a:ext cx="2028723" cy="36010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37E5AD2E-C090-0CF3-A6E8-937BB5565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318" y="5482438"/>
                        <a:ext cx="2028723" cy="101650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39A70571-8B9B-2945-7251-EF6671A704AA}"/>
                        </a:ext>
                      </a:extLst>
                    </p:cNvPr>
                    <p:cNvCxnSpPr>
                      <a:cxnSpLocks/>
                      <a:stCxn id="13" idx="1"/>
                      <a:endCxn id="16" idx="3"/>
                    </p:cNvCxnSpPr>
                    <p:nvPr/>
                  </p:nvCxnSpPr>
                  <p:spPr>
                    <a:xfrm flipH="1">
                      <a:off x="7609841" y="4675549"/>
                      <a:ext cx="1517441" cy="1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D7E5D232-2F87-04E3-1E8A-C1EBBBBF582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579999" y="4503944"/>
                    <a:ext cx="386078" cy="351367"/>
                  </a:xfrm>
                  <a:prstGeom prst="triangl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D341E5F-E81A-313A-7DEE-CC3E94E67AF3}"/>
                    </a:ext>
                  </a:extLst>
                </p:cNvPr>
                <p:cNvSpPr/>
                <p:nvPr/>
              </p:nvSpPr>
              <p:spPr>
                <a:xfrm>
                  <a:off x="3723007" y="3665216"/>
                  <a:ext cx="1889437" cy="428727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243F8A-871F-5C81-CDC3-CEA8C47FD0D7}"/>
                  </a:ext>
                </a:extLst>
              </p:cNvPr>
              <p:cNvSpPr txBox="1"/>
              <p:nvPr/>
            </p:nvSpPr>
            <p:spPr>
              <a:xfrm>
                <a:off x="5855847" y="4424476"/>
                <a:ext cx="11629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&lt;&lt;bind&gt;&gt;</a:t>
                </a:r>
              </a:p>
              <a:p>
                <a:r>
                  <a:rPr lang="en-US" dirty="0"/>
                  <a:t>E::Polygon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3FFD11-BA74-F478-4DFF-62CEC1EE05CB}"/>
                </a:ext>
              </a:extLst>
            </p:cNvPr>
            <p:cNvGrpSpPr/>
            <p:nvPr/>
          </p:nvGrpSpPr>
          <p:grpSpPr>
            <a:xfrm>
              <a:off x="7965440" y="3777792"/>
              <a:ext cx="3686711" cy="2253829"/>
              <a:chOff x="7098560" y="3948869"/>
              <a:chExt cx="3005669" cy="22538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78C918-2B16-B3AF-FA73-52CB83F8EA9F}"/>
                  </a:ext>
                </a:extLst>
              </p:cNvPr>
              <p:cNvSpPr/>
              <p:nvPr/>
            </p:nvSpPr>
            <p:spPr>
              <a:xfrm>
                <a:off x="7098562" y="3948869"/>
                <a:ext cx="3005667" cy="614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Geometer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09342F3-EBB6-1D95-FEEA-9BCE9AA96AB7}"/>
                  </a:ext>
                </a:extLst>
              </p:cNvPr>
              <p:cNvSpPr/>
              <p:nvPr/>
            </p:nvSpPr>
            <p:spPr>
              <a:xfrm>
                <a:off x="7098561" y="4563756"/>
                <a:ext cx="3005667" cy="4287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0732FE-FFED-8958-64C1-FFF05FBDCFB9}"/>
                  </a:ext>
                </a:extLst>
              </p:cNvPr>
              <p:cNvSpPr/>
              <p:nvPr/>
            </p:nvSpPr>
            <p:spPr>
              <a:xfrm>
                <a:off x="7098560" y="4992484"/>
                <a:ext cx="3005667" cy="12102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u="sng" dirty="0">
                    <a:solidFill>
                      <a:schemeClr val="tx1"/>
                    </a:solidFill>
                  </a:rPr>
                  <a:t>+public </a:t>
                </a:r>
                <a:r>
                  <a:rPr lang="en-US" u="sng" dirty="0" err="1">
                    <a:solidFill>
                      <a:schemeClr val="tx1"/>
                    </a:solidFill>
                  </a:rPr>
                  <a:t>getTotalArea</a:t>
                </a:r>
                <a:endParaRPr lang="en-US" u="sng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u="sng" dirty="0">
                    <a:solidFill>
                      <a:schemeClr val="tx1"/>
                    </a:solidFill>
                  </a:rPr>
                  <a:t>(Vector&lt;Polygon&gt;): double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9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Using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035-8D27-514E-CC83-B345FEE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821"/>
            <a:ext cx="10515600" cy="4351338"/>
          </a:xfrm>
        </p:spPr>
        <p:txBody>
          <a:bodyPr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#include &lt;vector&gt;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Polygon.h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Geometer.h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std;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	vector&lt;Polygon&gt; polygons;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vector&lt;Point&gt;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…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Polygon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examplePolygon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= Polygon(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exampleCorners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		cout &lt;&lt; "Area of Example Polygon is: " &lt;&lt; 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</a:rPr>
              <a:t>examplePolygon.getArea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Polygon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emptyPolygon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		cout &lt;&lt; "Area of Empty Polygon is: " &lt;&lt;	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</a:rPr>
              <a:t>emptyPolygon.getArea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() &lt;&lt; </a:t>
            </a:r>
            <a:r>
              <a:rPr lang="en-US" sz="2000" spc="-100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polygons.push_back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examplePolygon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polygons.push_back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emptyPolygon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	double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totalArea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Geometer::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getTotalArea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(polygons);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</a:rPr>
              <a:t>		cout &lt;&lt; "Total area of polygons is: " &lt;&lt; </a:t>
            </a:r>
            <a:r>
              <a:rPr lang="en-US" sz="2000" spc="-100" dirty="0" err="1">
                <a:solidFill>
                  <a:srgbClr val="C00000"/>
                </a:solidFill>
                <a:latin typeface="Consolas" panose="020B0609020204030204" pitchFamily="49" charset="0"/>
              </a:rPr>
              <a:t>totalArea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spc="-100" dirty="0" err="1">
                <a:solidFill>
                  <a:srgbClr val="C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return 0;</a:t>
            </a:r>
          </a:p>
          <a:p>
            <a:pPr marL="0" indent="0" defTabSz="457200">
              <a:lnSpc>
                <a:spcPct val="8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97814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847-9F6D-9F22-011E-85FB012F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Using Templates,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39AD2-6834-29AE-9F9C-D56A4D45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Geometer class with the method </a:t>
            </a:r>
            <a:r>
              <a:rPr lang="en-US" dirty="0" err="1">
                <a:latin typeface="Consolas" panose="020B0609020204030204" pitchFamily="49" charset="0"/>
              </a:rPr>
              <a:t>getTotalArea</a:t>
            </a:r>
            <a:r>
              <a:rPr lang="en-US" dirty="0"/>
              <a:t> that takes a parameter of type </a:t>
            </a:r>
            <a:r>
              <a:rPr lang="en-US" dirty="0">
                <a:latin typeface="Consolas" panose="020B0609020204030204" pitchFamily="49" charset="0"/>
              </a:rPr>
              <a:t>Vector&lt;Polygon&gt;</a:t>
            </a:r>
            <a:r>
              <a:rPr lang="en-US" dirty="0"/>
              <a:t> and sums up the total area of all the polygons in the Vector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519D42-FC55-DEFA-BE10-9544C3B9A0E4}"/>
              </a:ext>
            </a:extLst>
          </p:cNvPr>
          <p:cNvGrpSpPr/>
          <p:nvPr/>
        </p:nvGrpSpPr>
        <p:grpSpPr>
          <a:xfrm>
            <a:off x="4252645" y="3716832"/>
            <a:ext cx="3686711" cy="2253829"/>
            <a:chOff x="7407325" y="3777792"/>
            <a:chExt cx="3686711" cy="22538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1FD4C4-F8FD-8F2F-B5D6-E40996F03170}"/>
                </a:ext>
              </a:extLst>
            </p:cNvPr>
            <p:cNvSpPr/>
            <p:nvPr/>
          </p:nvSpPr>
          <p:spPr>
            <a:xfrm>
              <a:off x="7407327" y="3777792"/>
              <a:ext cx="3686709" cy="614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Geometer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7D29-B9C7-ABAE-8460-1CEB8564902D}"/>
                </a:ext>
              </a:extLst>
            </p:cNvPr>
            <p:cNvSpPr/>
            <p:nvPr/>
          </p:nvSpPr>
          <p:spPr>
            <a:xfrm>
              <a:off x="7407326" y="4392679"/>
              <a:ext cx="3686709" cy="428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A259C6-ABEC-9F14-0209-F5D289F332B8}"/>
                </a:ext>
              </a:extLst>
            </p:cNvPr>
            <p:cNvSpPr/>
            <p:nvPr/>
          </p:nvSpPr>
          <p:spPr>
            <a:xfrm>
              <a:off x="7407325" y="4821407"/>
              <a:ext cx="3686709" cy="12102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u="sng" dirty="0">
                  <a:solidFill>
                    <a:schemeClr val="tx1"/>
                  </a:solidFill>
                </a:rPr>
                <a:t>+public </a:t>
              </a:r>
              <a:r>
                <a:rPr lang="en-US" u="sng" dirty="0" err="1">
                  <a:solidFill>
                    <a:schemeClr val="tx1"/>
                  </a:solidFill>
                </a:rPr>
                <a:t>getTotalArea</a:t>
              </a:r>
              <a:endParaRPr lang="en-US" u="sng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	</a:t>
              </a:r>
              <a:r>
                <a:rPr lang="en-US" u="sng" dirty="0">
                  <a:solidFill>
                    <a:schemeClr val="tx1"/>
                  </a:solidFill>
                </a:rPr>
                <a:t>(Vector&lt;Polygon&gt;):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65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A83B-AECF-5B43-125F-10A3DEE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413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dii-template-16x9-wide.potx" id="{E2DD29DE-E256-4EC6-AF58-51597C2F5E63}" vid="{B94DC105-4FAF-47EE-B4A6-51E1913AE3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oadii-template-16x9-wide</Template>
  <TotalTime>4050</TotalTime>
  <Words>479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StarSymbol</vt:lpstr>
      <vt:lpstr>Office Theme</vt:lpstr>
      <vt:lpstr>OADII Software Foundry: Programming Language Skills Essentials: Introduction to C++: Templates</vt:lpstr>
      <vt:lpstr>Templates</vt:lpstr>
      <vt:lpstr>Templates</vt:lpstr>
      <vt:lpstr>Advantages of Templates</vt:lpstr>
      <vt:lpstr>Templates in UML</vt:lpstr>
      <vt:lpstr>Implementation: Using Templates</vt:lpstr>
      <vt:lpstr>Implementation: Using Templates, cont.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Hougen, Dean F.</dc:creator>
  <cp:lastModifiedBy>Dean Hougen</cp:lastModifiedBy>
  <cp:revision>4</cp:revision>
  <dcterms:created xsi:type="dcterms:W3CDTF">2022-01-12T23:56:08Z</dcterms:created>
  <dcterms:modified xsi:type="dcterms:W3CDTF">2022-06-16T22:45:22Z</dcterms:modified>
</cp:coreProperties>
</file>