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311" r:id="rId4"/>
    <p:sldId id="313" r:id="rId5"/>
    <p:sldId id="312" r:id="rId6"/>
    <p:sldId id="316" r:id="rId7"/>
    <p:sldId id="321" r:id="rId8"/>
    <p:sldId id="322" r:id="rId9"/>
    <p:sldId id="296" r:id="rId10"/>
    <p:sldId id="315" r:id="rId11"/>
    <p:sldId id="319" r:id="rId12"/>
    <p:sldId id="320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E3F49-2215-4BFA-997C-FEF8C2EE7251}" v="321" dt="2022-07-30T14:50:57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67" d="100"/>
          <a:sy n="67" d="100"/>
        </p:scale>
        <p:origin x="8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366E3F49-2215-4BFA-997C-FEF8C2EE7251}"/>
    <pc:docChg chg="undo redo custSel addSld delSld modSld">
      <pc:chgData name="Hougen, Dean F." userId="6377b325-7087-4bf8-a932-83c6b61fd179" providerId="ADAL" clId="{366E3F49-2215-4BFA-997C-FEF8C2EE7251}" dt="2022-07-30T14:50:57.463" v="1396" actId="20577"/>
      <pc:docMkLst>
        <pc:docMk/>
      </pc:docMkLst>
      <pc:sldChg chg="modSp mod">
        <pc:chgData name="Hougen, Dean F." userId="6377b325-7087-4bf8-a932-83c6b61fd179" providerId="ADAL" clId="{366E3F49-2215-4BFA-997C-FEF8C2EE7251}" dt="2022-07-28T21:24:58.143" v="51" actId="20577"/>
        <pc:sldMkLst>
          <pc:docMk/>
          <pc:sldMk cId="3792348807" sldId="311"/>
        </pc:sldMkLst>
        <pc:spChg chg="mod">
          <ac:chgData name="Hougen, Dean F." userId="6377b325-7087-4bf8-a932-83c6b61fd179" providerId="ADAL" clId="{366E3F49-2215-4BFA-997C-FEF8C2EE7251}" dt="2022-07-28T21:24:58.143" v="51" actId="20577"/>
          <ac:spMkLst>
            <pc:docMk/>
            <pc:sldMk cId="3792348807" sldId="311"/>
            <ac:spMk id="3" creationId="{5B5AE06A-577C-E1E6-4E67-7542514451F9}"/>
          </ac:spMkLst>
        </pc:spChg>
      </pc:sldChg>
      <pc:sldChg chg="modSp mod">
        <pc:chgData name="Hougen, Dean F." userId="6377b325-7087-4bf8-a932-83c6b61fd179" providerId="ADAL" clId="{366E3F49-2215-4BFA-997C-FEF8C2EE7251}" dt="2022-07-28T21:24:04.896" v="44" actId="207"/>
        <pc:sldMkLst>
          <pc:docMk/>
          <pc:sldMk cId="3122086639" sldId="312"/>
        </pc:sldMkLst>
        <pc:spChg chg="mod">
          <ac:chgData name="Hougen, Dean F." userId="6377b325-7087-4bf8-a932-83c6b61fd179" providerId="ADAL" clId="{366E3F49-2215-4BFA-997C-FEF8C2EE7251}" dt="2022-07-28T21:24:04.896" v="44" actId="207"/>
          <ac:spMkLst>
            <pc:docMk/>
            <pc:sldMk cId="3122086639" sldId="312"/>
            <ac:spMk id="3" creationId="{5B5AE06A-577C-E1E6-4E67-7542514451F9}"/>
          </ac:spMkLst>
        </pc:spChg>
      </pc:sldChg>
      <pc:sldChg chg="del">
        <pc:chgData name="Hougen, Dean F." userId="6377b325-7087-4bf8-a932-83c6b61fd179" providerId="ADAL" clId="{366E3F49-2215-4BFA-997C-FEF8C2EE7251}" dt="2022-07-28T21:30:48.640" v="103" actId="47"/>
        <pc:sldMkLst>
          <pc:docMk/>
          <pc:sldMk cId="4191708727" sldId="314"/>
        </pc:sldMkLst>
      </pc:sldChg>
      <pc:sldChg chg="modSp modAnim">
        <pc:chgData name="Hougen, Dean F." userId="6377b325-7087-4bf8-a932-83c6b61fd179" providerId="ADAL" clId="{366E3F49-2215-4BFA-997C-FEF8C2EE7251}" dt="2022-07-28T21:39:11.079" v="383" actId="20577"/>
        <pc:sldMkLst>
          <pc:docMk/>
          <pc:sldMk cId="2611397389" sldId="315"/>
        </pc:sldMkLst>
        <pc:spChg chg="mod">
          <ac:chgData name="Hougen, Dean F." userId="6377b325-7087-4bf8-a932-83c6b61fd179" providerId="ADAL" clId="{366E3F49-2215-4BFA-997C-FEF8C2EE7251}" dt="2022-07-28T21:39:11.079" v="383" actId="20577"/>
          <ac:spMkLst>
            <pc:docMk/>
            <pc:sldMk cId="2611397389" sldId="315"/>
            <ac:spMk id="3" creationId="{270F05BA-2017-2B98-1870-AA13894F6921}"/>
          </ac:spMkLst>
        </pc:spChg>
      </pc:sldChg>
      <pc:sldChg chg="modSp mod">
        <pc:chgData name="Hougen, Dean F." userId="6377b325-7087-4bf8-a932-83c6b61fd179" providerId="ADAL" clId="{366E3F49-2215-4BFA-997C-FEF8C2EE7251}" dt="2022-07-28T21:25:49.798" v="53" actId="207"/>
        <pc:sldMkLst>
          <pc:docMk/>
          <pc:sldMk cId="1038396625" sldId="316"/>
        </pc:sldMkLst>
        <pc:spChg chg="mod">
          <ac:chgData name="Hougen, Dean F." userId="6377b325-7087-4bf8-a932-83c6b61fd179" providerId="ADAL" clId="{366E3F49-2215-4BFA-997C-FEF8C2EE7251}" dt="2022-07-28T21:25:49.798" v="53" actId="207"/>
          <ac:spMkLst>
            <pc:docMk/>
            <pc:sldMk cId="1038396625" sldId="316"/>
            <ac:spMk id="3" creationId="{5B5AE06A-577C-E1E6-4E67-7542514451F9}"/>
          </ac:spMkLst>
        </pc:spChg>
      </pc:sldChg>
      <pc:sldChg chg="del">
        <pc:chgData name="Hougen, Dean F." userId="6377b325-7087-4bf8-a932-83c6b61fd179" providerId="ADAL" clId="{366E3F49-2215-4BFA-997C-FEF8C2EE7251}" dt="2022-07-28T21:30:50.727" v="104" actId="47"/>
        <pc:sldMkLst>
          <pc:docMk/>
          <pc:sldMk cId="1275457100" sldId="317"/>
        </pc:sldMkLst>
      </pc:sldChg>
      <pc:sldChg chg="del">
        <pc:chgData name="Hougen, Dean F." userId="6377b325-7087-4bf8-a932-83c6b61fd179" providerId="ADAL" clId="{366E3F49-2215-4BFA-997C-FEF8C2EE7251}" dt="2022-07-28T21:30:51.778" v="105" actId="47"/>
        <pc:sldMkLst>
          <pc:docMk/>
          <pc:sldMk cId="1251417175" sldId="318"/>
        </pc:sldMkLst>
      </pc:sldChg>
      <pc:sldChg chg="modSp mod">
        <pc:chgData name="Hougen, Dean F." userId="6377b325-7087-4bf8-a932-83c6b61fd179" providerId="ADAL" clId="{366E3F49-2215-4BFA-997C-FEF8C2EE7251}" dt="2022-07-28T21:42:44.969" v="450" actId="20577"/>
        <pc:sldMkLst>
          <pc:docMk/>
          <pc:sldMk cId="1000417165" sldId="319"/>
        </pc:sldMkLst>
        <pc:spChg chg="mod">
          <ac:chgData name="Hougen, Dean F." userId="6377b325-7087-4bf8-a932-83c6b61fd179" providerId="ADAL" clId="{366E3F49-2215-4BFA-997C-FEF8C2EE7251}" dt="2022-07-28T21:31:06.588" v="121" actId="20577"/>
          <ac:spMkLst>
            <pc:docMk/>
            <pc:sldMk cId="1000417165" sldId="319"/>
            <ac:spMk id="2" creationId="{DB07659F-90CA-70CD-84C7-448988FCDC48}"/>
          </ac:spMkLst>
        </pc:spChg>
        <pc:spChg chg="mod">
          <ac:chgData name="Hougen, Dean F." userId="6377b325-7087-4bf8-a932-83c6b61fd179" providerId="ADAL" clId="{366E3F49-2215-4BFA-997C-FEF8C2EE7251}" dt="2022-07-28T21:42:44.969" v="450" actId="20577"/>
          <ac:spMkLst>
            <pc:docMk/>
            <pc:sldMk cId="1000417165" sldId="319"/>
            <ac:spMk id="3" creationId="{5B5AE06A-577C-E1E6-4E67-7542514451F9}"/>
          </ac:spMkLst>
        </pc:spChg>
      </pc:sldChg>
      <pc:sldChg chg="modSp add mod">
        <pc:chgData name="Hougen, Dean F." userId="6377b325-7087-4bf8-a932-83c6b61fd179" providerId="ADAL" clId="{366E3F49-2215-4BFA-997C-FEF8C2EE7251}" dt="2022-07-28T21:44:05.448" v="466" actId="20577"/>
        <pc:sldMkLst>
          <pc:docMk/>
          <pc:sldMk cId="1615646555" sldId="320"/>
        </pc:sldMkLst>
        <pc:spChg chg="mod">
          <ac:chgData name="Hougen, Dean F." userId="6377b325-7087-4bf8-a932-83c6b61fd179" providerId="ADAL" clId="{366E3F49-2215-4BFA-997C-FEF8C2EE7251}" dt="2022-07-28T21:44:05.448" v="466" actId="20577"/>
          <ac:spMkLst>
            <pc:docMk/>
            <pc:sldMk cId="1615646555" sldId="320"/>
            <ac:spMk id="3" creationId="{5B5AE06A-577C-E1E6-4E67-7542514451F9}"/>
          </ac:spMkLst>
        </pc:spChg>
      </pc:sldChg>
      <pc:sldChg chg="modSp add mod">
        <pc:chgData name="Hougen, Dean F." userId="6377b325-7087-4bf8-a932-83c6b61fd179" providerId="ADAL" clId="{366E3F49-2215-4BFA-997C-FEF8C2EE7251}" dt="2022-07-29T15:00:01.288" v="776" actId="20577"/>
        <pc:sldMkLst>
          <pc:docMk/>
          <pc:sldMk cId="3599858319" sldId="321"/>
        </pc:sldMkLst>
        <pc:spChg chg="mod">
          <ac:chgData name="Hougen, Dean F." userId="6377b325-7087-4bf8-a932-83c6b61fd179" providerId="ADAL" clId="{366E3F49-2215-4BFA-997C-FEF8C2EE7251}" dt="2022-07-29T15:00:01.288" v="776" actId="20577"/>
          <ac:spMkLst>
            <pc:docMk/>
            <pc:sldMk cId="3599858319" sldId="321"/>
            <ac:spMk id="3" creationId="{5B5AE06A-577C-E1E6-4E67-7542514451F9}"/>
          </ac:spMkLst>
        </pc:spChg>
      </pc:sldChg>
      <pc:sldChg chg="modSp new mod modAnim">
        <pc:chgData name="Hougen, Dean F." userId="6377b325-7087-4bf8-a932-83c6b61fd179" providerId="ADAL" clId="{366E3F49-2215-4BFA-997C-FEF8C2EE7251}" dt="2022-07-30T14:50:57.463" v="1396" actId="20577"/>
        <pc:sldMkLst>
          <pc:docMk/>
          <pc:sldMk cId="1198817522" sldId="322"/>
        </pc:sldMkLst>
        <pc:spChg chg="mod">
          <ac:chgData name="Hougen, Dean F." userId="6377b325-7087-4bf8-a932-83c6b61fd179" providerId="ADAL" clId="{366E3F49-2215-4BFA-997C-FEF8C2EE7251}" dt="2022-07-29T14:57:34.491" v="612" actId="20577"/>
          <ac:spMkLst>
            <pc:docMk/>
            <pc:sldMk cId="1198817522" sldId="322"/>
            <ac:spMk id="2" creationId="{C6F08DE1-C8CA-F1DC-99CA-E1200F62F363}"/>
          </ac:spMkLst>
        </pc:spChg>
        <pc:spChg chg="mod">
          <ac:chgData name="Hougen, Dean F." userId="6377b325-7087-4bf8-a932-83c6b61fd179" providerId="ADAL" clId="{366E3F49-2215-4BFA-997C-FEF8C2EE7251}" dt="2022-07-30T14:50:57.463" v="1396" actId="20577"/>
          <ac:spMkLst>
            <pc:docMk/>
            <pc:sldMk cId="1198817522" sldId="322"/>
            <ac:spMk id="3" creationId="{C10DE0FB-FB55-BC92-BD62-9450C233930E}"/>
          </ac:spMkLst>
        </pc:spChg>
      </pc:sldChg>
    </pc:docChg>
  </pc:docChgLst>
  <pc:docChgLst>
    <pc:chgData name="Hougen, Dean F." userId="6377b325-7087-4bf8-a932-83c6b61fd179" providerId="ADAL" clId="{7CEC640D-60BB-42DB-A241-3AD7B0DCD414}"/>
    <pc:docChg chg="undo redo custSel addSld delSld modSld sldOrd">
      <pc:chgData name="Hougen, Dean F." userId="6377b325-7087-4bf8-a932-83c6b61fd179" providerId="ADAL" clId="{7CEC640D-60BB-42DB-A241-3AD7B0DCD414}" dt="2022-07-12T23:38:18.434" v="3410" actId="6549"/>
      <pc:docMkLst>
        <pc:docMk/>
      </pc:docMkLst>
      <pc:sldChg chg="modSp mod">
        <pc:chgData name="Hougen, Dean F." userId="6377b325-7087-4bf8-a932-83c6b61fd179" providerId="ADAL" clId="{7CEC640D-60BB-42DB-A241-3AD7B0DCD414}" dt="2022-07-12T20:08:10.538" v="111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7CEC640D-60BB-42DB-A241-3AD7B0DCD414}" dt="2022-07-12T20:08:10.538" v="111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delSp modSp mod modAnim">
        <pc:chgData name="Hougen, Dean F." userId="6377b325-7087-4bf8-a932-83c6b61fd179" providerId="ADAL" clId="{7CEC640D-60BB-42DB-A241-3AD7B0DCD414}" dt="2022-06-28T21:15:18.629" v="573" actId="20577"/>
        <pc:sldMkLst>
          <pc:docMk/>
          <pc:sldMk cId="2696162760" sldId="296"/>
        </pc:sldMkLst>
        <pc:spChg chg="mod">
          <ac:chgData name="Hougen, Dean F." userId="6377b325-7087-4bf8-a932-83c6b61fd179" providerId="ADAL" clId="{7CEC640D-60BB-42DB-A241-3AD7B0DCD414}" dt="2022-06-28T21:07:21.016" v="29" actId="20577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Hougen, Dean F." userId="6377b325-7087-4bf8-a932-83c6b61fd179" providerId="ADAL" clId="{7CEC640D-60BB-42DB-A241-3AD7B0DCD414}" dt="2022-06-28T21:15:18.629" v="573" actId="20577"/>
          <ac:spMkLst>
            <pc:docMk/>
            <pc:sldMk cId="2696162760" sldId="296"/>
            <ac:spMk id="3" creationId="{270F05BA-2017-2B98-1870-AA13894F6921}"/>
          </ac:spMkLst>
        </pc:spChg>
        <pc:spChg chg="del">
          <ac:chgData name="Hougen, Dean F." userId="6377b325-7087-4bf8-a932-83c6b61fd179" providerId="ADAL" clId="{7CEC640D-60BB-42DB-A241-3AD7B0DCD414}" dt="2022-06-28T21:08:56.610" v="176" actId="478"/>
          <ac:spMkLst>
            <pc:docMk/>
            <pc:sldMk cId="2696162760" sldId="296"/>
            <ac:spMk id="5" creationId="{2D2D1809-C91A-3E67-6B40-1357C111CDFD}"/>
          </ac:spMkLst>
        </pc:spChg>
      </pc:sldChg>
      <pc:sldChg chg="delSp modSp del mod">
        <pc:chgData name="Hougen, Dean F." userId="6377b325-7087-4bf8-a932-83c6b61fd179" providerId="ADAL" clId="{7CEC640D-60BB-42DB-A241-3AD7B0DCD414}" dt="2022-07-12T21:11:34.654" v="2991" actId="47"/>
        <pc:sldMkLst>
          <pc:docMk/>
          <pc:sldMk cId="370297223" sldId="297"/>
        </pc:sldMkLst>
        <pc:spChg chg="mod">
          <ac:chgData name="Hougen, Dean F." userId="6377b325-7087-4bf8-a932-83c6b61fd179" providerId="ADAL" clId="{7CEC640D-60BB-42DB-A241-3AD7B0DCD414}" dt="2022-07-04T20:46:08.293" v="752" actId="20577"/>
          <ac:spMkLst>
            <pc:docMk/>
            <pc:sldMk cId="370297223" sldId="297"/>
            <ac:spMk id="2" creationId="{1D5FC05B-630C-A05D-E99C-1875146DE5E0}"/>
          </ac:spMkLst>
        </pc:spChg>
        <pc:spChg chg="del">
          <ac:chgData name="Hougen, Dean F." userId="6377b325-7087-4bf8-a932-83c6b61fd179" providerId="ADAL" clId="{7CEC640D-60BB-42DB-A241-3AD7B0DCD414}" dt="2022-07-04T20:42:50.522" v="637" actId="478"/>
          <ac:spMkLst>
            <pc:docMk/>
            <pc:sldMk cId="370297223" sldId="297"/>
            <ac:spMk id="4" creationId="{79243F8A-871F-5C81-CDC3-CEA8C47FD0D7}"/>
          </ac:spMkLst>
        </pc:spChg>
        <pc:spChg chg="mod">
          <ac:chgData name="Hougen, Dean F." userId="6377b325-7087-4bf8-a932-83c6b61fd179" providerId="ADAL" clId="{7CEC640D-60BB-42DB-A241-3AD7B0DCD414}" dt="2022-07-04T20:44:52.134" v="698" actId="20577"/>
          <ac:spMkLst>
            <pc:docMk/>
            <pc:sldMk cId="370297223" sldId="297"/>
            <ac:spMk id="12" creationId="{2835C0B8-D6E2-597C-E5B0-1EB695B9A874}"/>
          </ac:spMkLst>
        </pc:spChg>
        <pc:spChg chg="mod">
          <ac:chgData name="Hougen, Dean F." userId="6377b325-7087-4bf8-a932-83c6b61fd179" providerId="ADAL" clId="{7CEC640D-60BB-42DB-A241-3AD7B0DCD414}" dt="2022-07-04T20:45:36.798" v="743" actId="20577"/>
          <ac:spMkLst>
            <pc:docMk/>
            <pc:sldMk cId="370297223" sldId="297"/>
            <ac:spMk id="14" creationId="{37E5AD2E-C090-0CF3-A6E8-937BB55656C1}"/>
          </ac:spMkLst>
        </pc:spChg>
        <pc:spChg chg="mod">
          <ac:chgData name="Hougen, Dean F." userId="6377b325-7087-4bf8-a932-83c6b61fd179" providerId="ADAL" clId="{7CEC640D-60BB-42DB-A241-3AD7B0DCD414}" dt="2022-07-04T20:43:43.158" v="643" actId="20577"/>
          <ac:spMkLst>
            <pc:docMk/>
            <pc:sldMk cId="370297223" sldId="297"/>
            <ac:spMk id="15" creationId="{3DCF342F-FD77-2EF3-8095-E8D61403077A}"/>
          </ac:spMkLst>
        </pc:spChg>
        <pc:spChg chg="mod">
          <ac:chgData name="Hougen, Dean F." userId="6377b325-7087-4bf8-a932-83c6b61fd179" providerId="ADAL" clId="{7CEC640D-60BB-42DB-A241-3AD7B0DCD414}" dt="2022-07-04T20:44:30.861" v="685" actId="20577"/>
          <ac:spMkLst>
            <pc:docMk/>
            <pc:sldMk cId="370297223" sldId="297"/>
            <ac:spMk id="16" creationId="{F2764C4D-DEF6-3968-9F09-5B7C2885366C}"/>
          </ac:spMkLst>
        </pc:spChg>
        <pc:spChg chg="mod">
          <ac:chgData name="Hougen, Dean F." userId="6377b325-7087-4bf8-a932-83c6b61fd179" providerId="ADAL" clId="{7CEC640D-60BB-42DB-A241-3AD7B0DCD414}" dt="2022-07-04T20:45:39.407" v="744" actId="20577"/>
          <ac:spMkLst>
            <pc:docMk/>
            <pc:sldMk cId="370297223" sldId="297"/>
            <ac:spMk id="17" creationId="{AD891FCC-A079-3705-87F2-2891D9ECEDDA}"/>
          </ac:spMkLst>
        </pc:spChg>
        <pc:spChg chg="del">
          <ac:chgData name="Hougen, Dean F." userId="6377b325-7087-4bf8-a932-83c6b61fd179" providerId="ADAL" clId="{7CEC640D-60BB-42DB-A241-3AD7B0DCD414}" dt="2022-07-04T20:41:55.141" v="585" actId="478"/>
          <ac:spMkLst>
            <pc:docMk/>
            <pc:sldMk cId="370297223" sldId="297"/>
            <ac:spMk id="18" creationId="{ED341E5F-E81A-313A-7DEE-CC3E94E67AF3}"/>
          </ac:spMkLst>
        </pc:spChg>
        <pc:spChg chg="mod">
          <ac:chgData name="Hougen, Dean F." userId="6377b325-7087-4bf8-a932-83c6b61fd179" providerId="ADAL" clId="{7CEC640D-60BB-42DB-A241-3AD7B0DCD414}" dt="2022-07-04T20:48:09.105" v="772" actId="20577"/>
          <ac:spMkLst>
            <pc:docMk/>
            <pc:sldMk cId="370297223" sldId="297"/>
            <ac:spMk id="20" creationId="{B578C918-2B16-B3AF-FA73-52CB83F8EA9F}"/>
          </ac:spMkLst>
        </pc:spChg>
        <pc:grpChg chg="del">
          <ac:chgData name="Hougen, Dean F." userId="6377b325-7087-4bf8-a932-83c6b61fd179" providerId="ADAL" clId="{7CEC640D-60BB-42DB-A241-3AD7B0DCD414}" dt="2022-07-04T20:41:55.141" v="585" actId="478"/>
          <ac:grpSpMkLst>
            <pc:docMk/>
            <pc:sldMk cId="370297223" sldId="297"/>
            <ac:grpSpMk id="5" creationId="{29B629A9-0004-E092-A4C7-1E6CBE7EA50D}"/>
          </ac:grpSpMkLst>
        </pc:grpChg>
        <pc:grpChg chg="del">
          <ac:chgData name="Hougen, Dean F." userId="6377b325-7087-4bf8-a932-83c6b61fd179" providerId="ADAL" clId="{7CEC640D-60BB-42DB-A241-3AD7B0DCD414}" dt="2022-07-04T20:42:50.522" v="637" actId="478"/>
          <ac:grpSpMkLst>
            <pc:docMk/>
            <pc:sldMk cId="370297223" sldId="297"/>
            <ac:grpSpMk id="19" creationId="{4A721C09-9115-4CAB-092B-19C9729311B0}"/>
          </ac:grpSpMkLst>
        </pc:grpChg>
        <pc:cxnChg chg="mod">
          <ac:chgData name="Hougen, Dean F." userId="6377b325-7087-4bf8-a932-83c6b61fd179" providerId="ADAL" clId="{7CEC640D-60BB-42DB-A241-3AD7B0DCD414}" dt="2022-07-04T20:43:16.727" v="638" actId="14100"/>
          <ac:cxnSpMkLst>
            <pc:docMk/>
            <pc:sldMk cId="370297223" sldId="297"/>
            <ac:cxnSpMk id="11" creationId="{39A70571-8B9B-2945-7251-EF6671A704AA}"/>
          </ac:cxnSpMkLst>
        </pc:cxnChg>
      </pc:sldChg>
      <pc:sldChg chg="del">
        <pc:chgData name="Hougen, Dean F." userId="6377b325-7087-4bf8-a932-83c6b61fd179" providerId="ADAL" clId="{7CEC640D-60BB-42DB-A241-3AD7B0DCD414}" dt="2022-07-12T21:11:38.669" v="2992" actId="47"/>
        <pc:sldMkLst>
          <pc:docMk/>
          <pc:sldMk cId="997814985" sldId="303"/>
        </pc:sldMkLst>
      </pc:sldChg>
      <pc:sldChg chg="del">
        <pc:chgData name="Hougen, Dean F." userId="6377b325-7087-4bf8-a932-83c6b61fd179" providerId="ADAL" clId="{7CEC640D-60BB-42DB-A241-3AD7B0DCD414}" dt="2022-07-12T20:24:05.730" v="1741" actId="47"/>
        <pc:sldMkLst>
          <pc:docMk/>
          <pc:sldMk cId="230968728" sldId="306"/>
        </pc:sldMkLst>
      </pc:sldChg>
      <pc:sldChg chg="delSp modSp mod ord delAnim">
        <pc:chgData name="Hougen, Dean F." userId="6377b325-7087-4bf8-a932-83c6b61fd179" providerId="ADAL" clId="{7CEC640D-60BB-42DB-A241-3AD7B0DCD414}" dt="2022-07-12T20:07:59.635" v="1089"/>
        <pc:sldMkLst>
          <pc:docMk/>
          <pc:sldMk cId="2562853603" sldId="308"/>
        </pc:sldMkLst>
        <pc:spChg chg="mod">
          <ac:chgData name="Hougen, Dean F." userId="6377b325-7087-4bf8-a932-83c6b61fd179" providerId="ADAL" clId="{7CEC640D-60BB-42DB-A241-3AD7B0DCD414}" dt="2022-07-12T20:05:27.846" v="782" actId="20577"/>
          <ac:spMkLst>
            <pc:docMk/>
            <pc:sldMk cId="2562853603" sldId="308"/>
            <ac:spMk id="2" creationId="{44D5B049-5818-59F8-915C-12659C47EEF6}"/>
          </ac:spMkLst>
        </pc:spChg>
        <pc:spChg chg="mod">
          <ac:chgData name="Hougen, Dean F." userId="6377b325-7087-4bf8-a932-83c6b61fd179" providerId="ADAL" clId="{7CEC640D-60BB-42DB-A241-3AD7B0DCD414}" dt="2022-07-12T20:07:38.065" v="1087" actId="114"/>
          <ac:spMkLst>
            <pc:docMk/>
            <pc:sldMk cId="2562853603" sldId="308"/>
            <ac:spMk id="3" creationId="{270F05BA-2017-2B98-1870-AA13894F6921}"/>
          </ac:spMkLst>
        </pc:spChg>
        <pc:spChg chg="del">
          <ac:chgData name="Hougen, Dean F." userId="6377b325-7087-4bf8-a932-83c6b61fd179" providerId="ADAL" clId="{7CEC640D-60BB-42DB-A241-3AD7B0DCD414}" dt="2022-07-12T20:05:35.327" v="783" actId="478"/>
          <ac:spMkLst>
            <pc:docMk/>
            <pc:sldMk cId="2562853603" sldId="308"/>
            <ac:spMk id="5" creationId="{2D2D1809-C91A-3E67-6B40-1357C111CDFD}"/>
          </ac:spMkLst>
        </pc:spChg>
      </pc:sldChg>
      <pc:sldChg chg="del">
        <pc:chgData name="Hougen, Dean F." userId="6377b325-7087-4bf8-a932-83c6b61fd179" providerId="ADAL" clId="{7CEC640D-60BB-42DB-A241-3AD7B0DCD414}" dt="2022-07-12T21:11:39.905" v="2993" actId="47"/>
        <pc:sldMkLst>
          <pc:docMk/>
          <pc:sldMk cId="2729652551" sldId="309"/>
        </pc:sldMkLst>
      </pc:sldChg>
      <pc:sldChg chg="del">
        <pc:chgData name="Hougen, Dean F." userId="6377b325-7087-4bf8-a932-83c6b61fd179" providerId="ADAL" clId="{7CEC640D-60BB-42DB-A241-3AD7B0DCD414}" dt="2022-07-12T21:11:41.090" v="2994" actId="47"/>
        <pc:sldMkLst>
          <pc:docMk/>
          <pc:sldMk cId="2582368569" sldId="310"/>
        </pc:sldMkLst>
      </pc:sldChg>
      <pc:sldChg chg="modSp new mod">
        <pc:chgData name="Hougen, Dean F." userId="6377b325-7087-4bf8-a932-83c6b61fd179" providerId="ADAL" clId="{7CEC640D-60BB-42DB-A241-3AD7B0DCD414}" dt="2022-07-12T20:18:48.118" v="1434" actId="948"/>
        <pc:sldMkLst>
          <pc:docMk/>
          <pc:sldMk cId="3792348807" sldId="311"/>
        </pc:sldMkLst>
        <pc:spChg chg="mod">
          <ac:chgData name="Hougen, Dean F." userId="6377b325-7087-4bf8-a932-83c6b61fd179" providerId="ADAL" clId="{7CEC640D-60BB-42DB-A241-3AD7B0DCD414}" dt="2022-07-12T20:12:54.916" v="1263" actId="1076"/>
          <ac:spMkLst>
            <pc:docMk/>
            <pc:sldMk cId="3792348807" sldId="311"/>
            <ac:spMk id="2" creationId="{DB07659F-90CA-70CD-84C7-448988FCDC48}"/>
          </ac:spMkLst>
        </pc:spChg>
        <pc:spChg chg="mod">
          <ac:chgData name="Hougen, Dean F." userId="6377b325-7087-4bf8-a932-83c6b61fd179" providerId="ADAL" clId="{7CEC640D-60BB-42DB-A241-3AD7B0DCD414}" dt="2022-07-12T20:18:48.118" v="1434" actId="948"/>
          <ac:spMkLst>
            <pc:docMk/>
            <pc:sldMk cId="3792348807" sldId="311"/>
            <ac:spMk id="3" creationId="{5B5AE06A-577C-E1E6-4E67-7542514451F9}"/>
          </ac:spMkLst>
        </pc:spChg>
      </pc:sldChg>
      <pc:sldChg chg="modSp add mod">
        <pc:chgData name="Hougen, Dean F." userId="6377b325-7087-4bf8-a932-83c6b61fd179" providerId="ADAL" clId="{7CEC640D-60BB-42DB-A241-3AD7B0DCD414}" dt="2022-07-12T20:55:33.981" v="2537" actId="20577"/>
        <pc:sldMkLst>
          <pc:docMk/>
          <pc:sldMk cId="3122086639" sldId="312"/>
        </pc:sldMkLst>
        <pc:spChg chg="mod">
          <ac:chgData name="Hougen, Dean F." userId="6377b325-7087-4bf8-a932-83c6b61fd179" providerId="ADAL" clId="{7CEC640D-60BB-42DB-A241-3AD7B0DCD414}" dt="2022-07-12T20:55:33.981" v="2537" actId="20577"/>
          <ac:spMkLst>
            <pc:docMk/>
            <pc:sldMk cId="3122086639" sldId="312"/>
            <ac:spMk id="3" creationId="{5B5AE06A-577C-E1E6-4E67-7542514451F9}"/>
          </ac:spMkLst>
        </pc:spChg>
      </pc:sldChg>
      <pc:sldChg chg="modSp add mod ord">
        <pc:chgData name="Hougen, Dean F." userId="6377b325-7087-4bf8-a932-83c6b61fd179" providerId="ADAL" clId="{7CEC640D-60BB-42DB-A241-3AD7B0DCD414}" dt="2022-07-12T20:23:04.932" v="1740" actId="2711"/>
        <pc:sldMkLst>
          <pc:docMk/>
          <pc:sldMk cId="4278298446" sldId="313"/>
        </pc:sldMkLst>
        <pc:spChg chg="mod">
          <ac:chgData name="Hougen, Dean F." userId="6377b325-7087-4bf8-a932-83c6b61fd179" providerId="ADAL" clId="{7CEC640D-60BB-42DB-A241-3AD7B0DCD414}" dt="2022-07-12T20:23:04.932" v="1740" actId="2711"/>
          <ac:spMkLst>
            <pc:docMk/>
            <pc:sldMk cId="4278298446" sldId="313"/>
            <ac:spMk id="3" creationId="{270F05BA-2017-2B98-1870-AA13894F6921}"/>
          </ac:spMkLst>
        </pc:spChg>
      </pc:sldChg>
      <pc:sldChg chg="modSp add mod modAnim">
        <pc:chgData name="Hougen, Dean F." userId="6377b325-7087-4bf8-a932-83c6b61fd179" providerId="ADAL" clId="{7CEC640D-60BB-42DB-A241-3AD7B0DCD414}" dt="2022-07-12T23:18:18.146" v="3404"/>
        <pc:sldMkLst>
          <pc:docMk/>
          <pc:sldMk cId="4191708727" sldId="314"/>
        </pc:sldMkLst>
        <pc:spChg chg="mod">
          <ac:chgData name="Hougen, Dean F." userId="6377b325-7087-4bf8-a932-83c6b61fd179" providerId="ADAL" clId="{7CEC640D-60BB-42DB-A241-3AD7B0DCD414}" dt="2022-07-12T20:25:41.106" v="1754" actId="20577"/>
          <ac:spMkLst>
            <pc:docMk/>
            <pc:sldMk cId="4191708727" sldId="314"/>
            <ac:spMk id="2" creationId="{44D5B049-5818-59F8-915C-12659C47EEF6}"/>
          </ac:spMkLst>
        </pc:spChg>
        <pc:spChg chg="mod">
          <ac:chgData name="Hougen, Dean F." userId="6377b325-7087-4bf8-a932-83c6b61fd179" providerId="ADAL" clId="{7CEC640D-60BB-42DB-A241-3AD7B0DCD414}" dt="2022-07-12T21:00:24.431" v="2683" actId="207"/>
          <ac:spMkLst>
            <pc:docMk/>
            <pc:sldMk cId="4191708727" sldId="314"/>
            <ac:spMk id="3" creationId="{270F05BA-2017-2B98-1870-AA13894F6921}"/>
          </ac:spMkLst>
        </pc:spChg>
      </pc:sldChg>
      <pc:sldChg chg="modSp add mod modAnim">
        <pc:chgData name="Hougen, Dean F." userId="6377b325-7087-4bf8-a932-83c6b61fd179" providerId="ADAL" clId="{7CEC640D-60BB-42DB-A241-3AD7B0DCD414}" dt="2022-07-12T20:35:01.527" v="2407" actId="20577"/>
        <pc:sldMkLst>
          <pc:docMk/>
          <pc:sldMk cId="2611397389" sldId="315"/>
        </pc:sldMkLst>
        <pc:spChg chg="mod">
          <ac:chgData name="Hougen, Dean F." userId="6377b325-7087-4bf8-a932-83c6b61fd179" providerId="ADAL" clId="{7CEC640D-60BB-42DB-A241-3AD7B0DCD414}" dt="2022-07-12T20:27:16.992" v="1852" actId="20577"/>
          <ac:spMkLst>
            <pc:docMk/>
            <pc:sldMk cId="2611397389" sldId="315"/>
            <ac:spMk id="2" creationId="{44D5B049-5818-59F8-915C-12659C47EEF6}"/>
          </ac:spMkLst>
        </pc:spChg>
        <pc:spChg chg="mod">
          <ac:chgData name="Hougen, Dean F." userId="6377b325-7087-4bf8-a932-83c6b61fd179" providerId="ADAL" clId="{7CEC640D-60BB-42DB-A241-3AD7B0DCD414}" dt="2022-07-12T20:35:01.527" v="2407" actId="20577"/>
          <ac:spMkLst>
            <pc:docMk/>
            <pc:sldMk cId="2611397389" sldId="315"/>
            <ac:spMk id="3" creationId="{270F05BA-2017-2B98-1870-AA13894F6921}"/>
          </ac:spMkLst>
        </pc:spChg>
      </pc:sldChg>
      <pc:sldChg chg="modSp add mod">
        <pc:chgData name="Hougen, Dean F." userId="6377b325-7087-4bf8-a932-83c6b61fd179" providerId="ADAL" clId="{7CEC640D-60BB-42DB-A241-3AD7B0DCD414}" dt="2022-07-12T22:51:20.012" v="3403" actId="20577"/>
        <pc:sldMkLst>
          <pc:docMk/>
          <pc:sldMk cId="1038396625" sldId="316"/>
        </pc:sldMkLst>
        <pc:spChg chg="mod">
          <ac:chgData name="Hougen, Dean F." userId="6377b325-7087-4bf8-a932-83c6b61fd179" providerId="ADAL" clId="{7CEC640D-60BB-42DB-A241-3AD7B0DCD414}" dt="2022-07-12T22:51:20.012" v="3403" actId="20577"/>
          <ac:spMkLst>
            <pc:docMk/>
            <pc:sldMk cId="1038396625" sldId="316"/>
            <ac:spMk id="3" creationId="{5B5AE06A-577C-E1E6-4E67-7542514451F9}"/>
          </ac:spMkLst>
        </pc:spChg>
      </pc:sldChg>
      <pc:sldChg chg="modSp add modAnim">
        <pc:chgData name="Hougen, Dean F." userId="6377b325-7087-4bf8-a932-83c6b61fd179" providerId="ADAL" clId="{7CEC640D-60BB-42DB-A241-3AD7B0DCD414}" dt="2022-07-12T23:18:27.875" v="3405"/>
        <pc:sldMkLst>
          <pc:docMk/>
          <pc:sldMk cId="1275457100" sldId="317"/>
        </pc:sldMkLst>
        <pc:spChg chg="mod">
          <ac:chgData name="Hougen, Dean F." userId="6377b325-7087-4bf8-a932-83c6b61fd179" providerId="ADAL" clId="{7CEC640D-60BB-42DB-A241-3AD7B0DCD414}" dt="2022-07-12T21:24:23.251" v="3370" actId="20577"/>
          <ac:spMkLst>
            <pc:docMk/>
            <pc:sldMk cId="1275457100" sldId="317"/>
            <ac:spMk id="3" creationId="{270F05BA-2017-2B98-1870-AA13894F6921}"/>
          </ac:spMkLst>
        </pc:spChg>
      </pc:sldChg>
      <pc:sldChg chg="modSp add mod modAnim">
        <pc:chgData name="Hougen, Dean F." userId="6377b325-7087-4bf8-a932-83c6b61fd179" providerId="ADAL" clId="{7CEC640D-60BB-42DB-A241-3AD7B0DCD414}" dt="2022-07-12T23:18:36.949" v="3406"/>
        <pc:sldMkLst>
          <pc:docMk/>
          <pc:sldMk cId="1251417175" sldId="318"/>
        </pc:sldMkLst>
        <pc:spChg chg="mod">
          <ac:chgData name="Hougen, Dean F." userId="6377b325-7087-4bf8-a932-83c6b61fd179" providerId="ADAL" clId="{7CEC640D-60BB-42DB-A241-3AD7B0DCD414}" dt="2022-07-12T21:11:54.792" v="3004" actId="20577"/>
          <ac:spMkLst>
            <pc:docMk/>
            <pc:sldMk cId="1251417175" sldId="318"/>
            <ac:spMk id="2" creationId="{44D5B049-5818-59F8-915C-12659C47EEF6}"/>
          </ac:spMkLst>
        </pc:spChg>
        <pc:spChg chg="mod">
          <ac:chgData name="Hougen, Dean F." userId="6377b325-7087-4bf8-a932-83c6b61fd179" providerId="ADAL" clId="{7CEC640D-60BB-42DB-A241-3AD7B0DCD414}" dt="2022-07-12T21:24:50.039" v="3381" actId="20577"/>
          <ac:spMkLst>
            <pc:docMk/>
            <pc:sldMk cId="1251417175" sldId="318"/>
            <ac:spMk id="3" creationId="{270F05BA-2017-2B98-1870-AA13894F6921}"/>
          </ac:spMkLst>
        </pc:spChg>
      </pc:sldChg>
      <pc:sldChg chg="modSp add mod ord">
        <pc:chgData name="Hougen, Dean F." userId="6377b325-7087-4bf8-a932-83c6b61fd179" providerId="ADAL" clId="{7CEC640D-60BB-42DB-A241-3AD7B0DCD414}" dt="2022-07-12T23:38:18.434" v="3410" actId="6549"/>
        <pc:sldMkLst>
          <pc:docMk/>
          <pc:sldMk cId="1000417165" sldId="319"/>
        </pc:sldMkLst>
        <pc:spChg chg="mod">
          <ac:chgData name="Hougen, Dean F." userId="6377b325-7087-4bf8-a932-83c6b61fd179" providerId="ADAL" clId="{7CEC640D-60BB-42DB-A241-3AD7B0DCD414}" dt="2022-07-12T21:17:43.970" v="3212" actId="20577"/>
          <ac:spMkLst>
            <pc:docMk/>
            <pc:sldMk cId="1000417165" sldId="319"/>
            <ac:spMk id="2" creationId="{DB07659F-90CA-70CD-84C7-448988FCDC48}"/>
          </ac:spMkLst>
        </pc:spChg>
        <pc:spChg chg="mod">
          <ac:chgData name="Hougen, Dean F." userId="6377b325-7087-4bf8-a932-83c6b61fd179" providerId="ADAL" clId="{7CEC640D-60BB-42DB-A241-3AD7B0DCD414}" dt="2022-07-12T23:38:18.434" v="3410" actId="6549"/>
          <ac:spMkLst>
            <pc:docMk/>
            <pc:sldMk cId="1000417165" sldId="319"/>
            <ac:spMk id="3" creationId="{5B5AE06A-577C-E1E6-4E67-7542514451F9}"/>
          </ac:spMkLst>
        </pc:spChg>
      </pc:sldChg>
    </pc:docChg>
  </pc:docChgLst>
  <pc:docChgLst>
    <pc:chgData name="Hougen, Dean F." userId="6377b325-7087-4bf8-a932-83c6b61fd179" providerId="ADAL" clId="{A7EA16E3-13CA-4490-8918-CC5E2291CDE5}"/>
    <pc:docChg chg="modSld">
      <pc:chgData name="Hougen, Dean F." userId="6377b325-7087-4bf8-a932-83c6b61fd179" providerId="ADAL" clId="{A7EA16E3-13CA-4490-8918-CC5E2291CDE5}" dt="2022-07-28T16:42:03.876" v="2" actId="20577"/>
      <pc:docMkLst>
        <pc:docMk/>
      </pc:docMkLst>
      <pc:sldChg chg="modSp mod">
        <pc:chgData name="Hougen, Dean F." userId="6377b325-7087-4bf8-a932-83c6b61fd179" providerId="ADAL" clId="{A7EA16E3-13CA-4490-8918-CC5E2291CDE5}" dt="2022-07-28T16:42:03.876" v="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A7EA16E3-13CA-4490-8918-CC5E2291CDE5}" dt="2022-07-28T16:42:03.876" v="2" actId="20577"/>
          <ac:spMkLst>
            <pc:docMk/>
            <pc:sldMk cId="1059359196" sldId="256"/>
            <ac:spMk id="4" creationId="{C4E7B0E9-1EE9-4BB2-9E3B-97A55EC702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</a:t>
            </a:r>
            <a:br>
              <a:rPr lang="en-US" dirty="0"/>
            </a:br>
            <a:r>
              <a:rPr lang="en-US" sz="4000" i="1" dirty="0"/>
              <a:t>Exceptions and Event-Driven Programming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Flow of Execution Through 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Normally, code is executed sequentially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Effectively, one line after another in the order they are written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There may also be conditionals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if-else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dirty="0"/>
              <a:t>) and loops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/>
              <a:t>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try-catch</a:t>
            </a:r>
            <a:r>
              <a:rPr lang="en-US" altLang="en-US" dirty="0"/>
              <a:t> acts similar to a conditional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Events add the possibility that the flow of execution will jump from any executing line of code to special code for handling that event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Once the event has been handled, the flow may return to wherever it left off previously, assuming that the event has been handled safely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Interrupts are a type of even that can be generated via hardware or software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Interrupts are typically dealt with via signals, which can be used between programs</a:t>
            </a:r>
          </a:p>
        </p:txBody>
      </p:sp>
    </p:spTree>
    <p:extLst>
      <p:ext uri="{BB962C8B-B14F-4D97-AF65-F5344CB8AC3E}">
        <p14:creationId xmlns:p14="http://schemas.microsoft.com/office/powerpoint/2010/main" val="26113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59F-90CA-70CD-84C7-448988F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16295"/>
            <a:ext cx="4978400" cy="613326"/>
          </a:xfrm>
        </p:spPr>
        <p:txBody>
          <a:bodyPr/>
          <a:lstStyle/>
          <a:p>
            <a:r>
              <a:rPr lang="en-US" dirty="0"/>
              <a:t>Interrupts,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E06A-577C-E1E6-4E67-7542514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8"/>
            <a:ext cx="105156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 (int i=-10; i&lt;10; i++)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cout &lt;&lt; "The integer part of 10 divided by " &lt;&lt; i &lt;&lt; " is " &lt;&lt; 10/i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&lt;&lt; "." &lt;&lt;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What happens when you run this code?</a:t>
            </a:r>
          </a:p>
        </p:txBody>
      </p:sp>
    </p:spTree>
    <p:extLst>
      <p:ext uri="{BB962C8B-B14F-4D97-AF65-F5344CB8AC3E}">
        <p14:creationId xmlns:p14="http://schemas.microsoft.com/office/powerpoint/2010/main" val="100041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59F-90CA-70CD-84C7-448988F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16295"/>
            <a:ext cx="4978400" cy="613326"/>
          </a:xfrm>
        </p:spPr>
        <p:txBody>
          <a:bodyPr/>
          <a:lstStyle/>
          <a:p>
            <a:r>
              <a:rPr lang="en-US" dirty="0"/>
              <a:t>Interrupts,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E06A-577C-E1E6-4E67-7542514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545253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csignal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signal_handler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signal_num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cout &lt;&lt; "Floating Point Error Detected." &lt;&lt;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cout &lt;&lt; "Can take other actions, such as saving open files." &lt;&lt;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signal(SIGFPE,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signal_handler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for (int i=-10; i&lt;10; i++)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cout &lt;&lt; "The integer part of 10 divided by " &lt;&lt; i &lt;&lt; " is " &lt;&lt; 10/i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&lt;&lt; "." &lt;&lt;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when you run this code?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4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Programs may behave in unexpected or abnormal ways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Often due to unexpected data from various sources (users, files, etc.)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Data should be validated to minimize surprises; however, this may not be sufficient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Code should be robust to </a:t>
            </a:r>
            <a:r>
              <a:rPr lang="en-US" altLang="en-US" i="1" dirty="0"/>
              <a:t>exceptions</a:t>
            </a:r>
            <a:r>
              <a:rPr lang="en-US" altLang="en-US" dirty="0"/>
              <a:t> – 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25628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59F-90CA-70CD-84C7-448988F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16295"/>
            <a:ext cx="4978400" cy="613326"/>
          </a:xfrm>
        </p:spPr>
        <p:txBody>
          <a:bodyPr/>
          <a:lstStyle/>
          <a:p>
            <a:r>
              <a:rPr lang="en-US" dirty="0"/>
              <a:t>Exceptions,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E06A-577C-E1E6-4E67-7542514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5099429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array&lt;int, 10&gt;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0; i &lt; 10; i++)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intArray.at(i) = i*2;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10; i &gt; 0; i--)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cout &lt;&lt; "Result: " &lt;&lt; intArray.at(i)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What do you expect this code to do?</a:t>
            </a:r>
          </a:p>
          <a:p>
            <a:r>
              <a:rPr lang="en-US" dirty="0">
                <a:solidFill>
                  <a:schemeClr val="tx1"/>
                </a:solidFill>
              </a:rPr>
              <a:t>Try it out. 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379234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try-catch</a:t>
            </a:r>
            <a:r>
              <a:rPr lang="en-US" altLang="en-US" dirty="0"/>
              <a:t> blocks can be useful in dealing with exceptions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/>
              <a:t> – put code that may cause an exception inside a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dirty="0"/>
              <a:t> block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/>
              <a:t> – put code to handle the exception inside a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/>
              <a:t> block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List the exception to handle along with the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42782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59F-90CA-70CD-84C7-448988F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16295"/>
            <a:ext cx="4978400" cy="613326"/>
          </a:xfrm>
        </p:spPr>
        <p:txBody>
          <a:bodyPr/>
          <a:lstStyle/>
          <a:p>
            <a:r>
              <a:rPr lang="en-US" dirty="0"/>
              <a:t>Exceptions,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E06A-577C-E1E6-4E67-7542514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5099429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array&lt;int, 10&gt;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0; i &lt; 10; i++)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try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intArray.at(i) = i*2;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catch (...)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cout &lt;&lt; "Index out of bounds on initialization." &lt;&lt;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10; i &gt; 0; i--)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cout &lt;&lt; "Result: " &lt;&lt; intArray.at(i)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your own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try-catch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block to the second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1220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59F-90CA-70CD-84C7-448988F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16295"/>
            <a:ext cx="4978400" cy="613326"/>
          </a:xfrm>
        </p:spPr>
        <p:txBody>
          <a:bodyPr/>
          <a:lstStyle/>
          <a:p>
            <a:r>
              <a:rPr lang="en-US" dirty="0"/>
              <a:t>Exceptions,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E06A-577C-E1E6-4E67-7542514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5099429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array&lt;int, 10&gt;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0; i &lt; 10; i++)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try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intArray.at(i) = i*2;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catch (...)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cout &lt;&lt; "Index out of bounds on initialization."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10; i &gt; 0; i--)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try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cout &lt;&lt; "Result: " &lt;&lt; intArray.at(i)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catch (...)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cout &lt;&lt; "Index out of bounds on use." &lt;&lt;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3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59F-90CA-70CD-84C7-448988F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516295"/>
            <a:ext cx="4978400" cy="613326"/>
          </a:xfrm>
        </p:spPr>
        <p:txBody>
          <a:bodyPr/>
          <a:lstStyle/>
          <a:p>
            <a:r>
              <a:rPr lang="en-US" dirty="0"/>
              <a:t>Exceptions,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E06A-577C-E1E6-4E67-7542514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5099429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array&lt;int, 10&gt;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0; i &lt; 10; i++)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= i*2;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(int i = 10; i &gt; 0; i--)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cout &lt;&lt; "Result: "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intArray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Change the code to use square brackets instead of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at()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Now what do you expect this code to do?</a:t>
            </a:r>
          </a:p>
          <a:p>
            <a:r>
              <a:rPr lang="en-US" dirty="0">
                <a:solidFill>
                  <a:schemeClr val="tx1"/>
                </a:solidFill>
              </a:rPr>
              <a:t>Try it out. 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359985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E1-C8CA-F1DC-99CA-E1200F62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E0FB-FB55-BC92-BD62-9450C233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square bracket notation, C++ does not throw an exception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at()</a:t>
            </a:r>
            <a:r>
              <a:rPr lang="en-US" dirty="0"/>
              <a:t> method checks bounds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dirty="0"/>
              <a:t> to index the array does not</a:t>
            </a:r>
          </a:p>
          <a:p>
            <a:pPr lvl="2"/>
            <a:r>
              <a:rPr lang="en-US" dirty="0"/>
              <a:t>This is also true for STL vector </a:t>
            </a:r>
            <a:r>
              <a:rPr lang="en-US"/>
              <a:t>and primitive arrays</a:t>
            </a:r>
            <a:endParaRPr lang="en-US" dirty="0"/>
          </a:p>
          <a:p>
            <a:pPr lvl="1"/>
            <a:r>
              <a:rPr lang="en-US" dirty="0"/>
              <a:t>Is that good or bad?</a:t>
            </a:r>
          </a:p>
          <a:p>
            <a:r>
              <a:rPr lang="en-US" dirty="0"/>
              <a:t>Exceptions let us know that something has gone wrong</a:t>
            </a:r>
          </a:p>
          <a:p>
            <a:pPr lvl="1"/>
            <a:r>
              <a:rPr lang="en-US" dirty="0"/>
              <a:t>Without checking bounds and generating an exception, we might: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access data that is invalid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corrupt otherwise valid data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Other types of exceptions warn about other potential problems</a:t>
            </a:r>
          </a:p>
          <a:p>
            <a:pPr>
              <a:spcBef>
                <a:spcPts val="300"/>
              </a:spcBef>
            </a:pPr>
            <a:r>
              <a:rPr lang="en-US" dirty="0"/>
              <a:t>Exceptions should be checked for and dealt with when they happen</a:t>
            </a:r>
          </a:p>
        </p:txBody>
      </p:sp>
    </p:spTree>
    <p:extLst>
      <p:ext uri="{BB962C8B-B14F-4D97-AF65-F5344CB8AC3E}">
        <p14:creationId xmlns:p14="http://schemas.microsoft.com/office/powerpoint/2010/main" val="11988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Programs may use hardcoded data (written into the source code)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Lacks flexibility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Promotes security/reliability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Programs may read data from files or data streams (e.g., network connections, keyboard input)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Increased flexibility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Reduced security/reliability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Programs may respond to </a:t>
            </a:r>
            <a:r>
              <a:rPr lang="en-US" altLang="en-US" i="1" dirty="0"/>
              <a:t>events</a:t>
            </a:r>
            <a:r>
              <a:rPr lang="en-US" altLang="en-US" dirty="0"/>
              <a:t> – changing states of objects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Allows programs to respond to </a:t>
            </a:r>
            <a:r>
              <a:rPr lang="en-US" altLang="en-US" i="1" dirty="0"/>
              <a:t>actions</a:t>
            </a:r>
            <a:r>
              <a:rPr lang="en-US" altLang="en-US" dirty="0"/>
              <a:t> (e.g., timers, GUI interactions)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61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6000</TotalTime>
  <Words>1151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OADII Software Foundry: Programming Language Skills Essentials: Introduction to C++ Exceptions and Event-Driven Programming</vt:lpstr>
      <vt:lpstr>Exceptions</vt:lpstr>
      <vt:lpstr>Exceptions, example</vt:lpstr>
      <vt:lpstr>Exceptions</vt:lpstr>
      <vt:lpstr>Exceptions, example</vt:lpstr>
      <vt:lpstr>Exceptions, example</vt:lpstr>
      <vt:lpstr>Exceptions, example</vt:lpstr>
      <vt:lpstr>Exceptions are useful</vt:lpstr>
      <vt:lpstr>Events</vt:lpstr>
      <vt:lpstr>Flow of Execution Through a Program</vt:lpstr>
      <vt:lpstr>Interrupts, example</vt:lpstr>
      <vt:lpstr>Interrupts, example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5</cp:revision>
  <dcterms:created xsi:type="dcterms:W3CDTF">2022-01-12T23:56:08Z</dcterms:created>
  <dcterms:modified xsi:type="dcterms:W3CDTF">2022-07-30T14:51:03Z</dcterms:modified>
</cp:coreProperties>
</file>