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9.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44.xml.rels" ContentType="application/vnd.openxmlformats-package.relationships+xml"/>
  <Override PartName="/ppt/slideLayouts/_rels/slideLayout1.xml.rels" ContentType="application/vnd.openxmlformats-package.relationships+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media/image24.png" ContentType="image/png"/>
  <Override PartName="/ppt/media/image23.jpeg" ContentType="image/jpeg"/>
  <Override PartName="/ppt/media/image19.png" ContentType="image/png"/>
  <Override PartName="/ppt/media/image20.png" ContentType="image/png"/>
  <Override PartName="/ppt/media/image18.png" ContentType="image/png"/>
  <Override PartName="/ppt/media/image15.png" ContentType="image/png"/>
  <Override PartName="/ppt/media/image14.png" ContentType="image/png"/>
  <Override PartName="/ppt/media/image13.png" ContentType="image/png"/>
  <Override PartName="/ppt/media/image11.png" ContentType="image/png"/>
  <Override PartName="/ppt/media/image10.png" ContentType="image/png"/>
  <Override PartName="/ppt/media/image12.png" ContentType="image/png"/>
  <Override PartName="/ppt/media/image9.jpeg" ContentType="image/jpeg"/>
  <Override PartName="/ppt/media/image1.jpeg" ContentType="image/jpeg"/>
  <Override PartName="/ppt/media/image7.png" ContentType="image/png"/>
  <Override PartName="/ppt/media/image6.png" ContentType="image/png"/>
  <Override PartName="/ppt/media/image5.png" ContentType="image/png"/>
  <Override PartName="/ppt/media/image22.jpeg" ContentType="image/jpeg"/>
  <Override PartName="/ppt/media/image4.png" ContentType="image/png"/>
  <Override PartName="/ppt/media/image21.jpeg" ContentType="image/jpeg"/>
  <Override PartName="/ppt/media/image17.png" ContentType="image/png"/>
  <Override PartName="/ppt/media/image3.png" ContentType="image/png"/>
  <Override PartName="/ppt/media/image16.png" ContentType="image/png"/>
  <Override PartName="/ppt/media/image2.png" ContentType="image/png"/>
  <Override PartName="/ppt/media/image8.png" ContentType="image/png"/>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p:notesSz cx="6797675" cy="987425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756000" y="5078520"/>
            <a:ext cx="6047640" cy="4811040"/>
          </a:xfrm>
          <a:prstGeom prst="rect">
            <a:avLst/>
          </a:prstGeom>
        </p:spPr>
        <p:txBody>
          <a:bodyPr wrap="none" lIns="0" rIns="0" tIns="0" bIns="0"/>
          <a:p>
            <a:r>
              <a:rPr lang="pl-PL"/>
              <a:t>Kliknij, aby edytować format notatek</a:t>
            </a:r>
            <a:endParaRPr/>
          </a:p>
        </p:txBody>
      </p:sp>
      <p:sp>
        <p:nvSpPr>
          <p:cNvPr id="175" name="PlaceHolder 2"/>
          <p:cNvSpPr>
            <a:spLocks noGrp="1"/>
          </p:cNvSpPr>
          <p:nvPr>
            <p:ph type="hdr"/>
          </p:nvPr>
        </p:nvSpPr>
        <p:spPr>
          <a:xfrm>
            <a:off x="0" y="0"/>
            <a:ext cx="3280680" cy="534240"/>
          </a:xfrm>
          <a:prstGeom prst="rect">
            <a:avLst/>
          </a:prstGeom>
        </p:spPr>
        <p:txBody>
          <a:bodyPr wrap="none" lIns="0" rIns="0" tIns="0" bIns="0"/>
          <a:p>
            <a:r>
              <a:rPr lang="pl-PL"/>
              <a:t>&lt;główka&gt;</a:t>
            </a:r>
            <a:endParaRPr/>
          </a:p>
        </p:txBody>
      </p:sp>
      <p:sp>
        <p:nvSpPr>
          <p:cNvPr id="176" name="PlaceHolder 3"/>
          <p:cNvSpPr>
            <a:spLocks noGrp="1"/>
          </p:cNvSpPr>
          <p:nvPr>
            <p:ph type="dt"/>
          </p:nvPr>
        </p:nvSpPr>
        <p:spPr>
          <a:xfrm>
            <a:off x="4278960" y="0"/>
            <a:ext cx="3280680" cy="534240"/>
          </a:xfrm>
          <a:prstGeom prst="rect">
            <a:avLst/>
          </a:prstGeom>
        </p:spPr>
        <p:txBody>
          <a:bodyPr wrap="none" lIns="0" rIns="0" tIns="0" bIns="0"/>
          <a:p>
            <a:pPr algn="r"/>
            <a:r>
              <a:rPr lang="pl-PL"/>
              <a:t>&lt;data/godzina&gt;</a:t>
            </a:r>
            <a:endParaRPr/>
          </a:p>
        </p:txBody>
      </p:sp>
      <p:sp>
        <p:nvSpPr>
          <p:cNvPr id="177" name="PlaceHolder 4"/>
          <p:cNvSpPr>
            <a:spLocks noGrp="1"/>
          </p:cNvSpPr>
          <p:nvPr>
            <p:ph type="ftr"/>
          </p:nvPr>
        </p:nvSpPr>
        <p:spPr>
          <a:xfrm>
            <a:off x="0" y="10157400"/>
            <a:ext cx="3280680" cy="534240"/>
          </a:xfrm>
          <a:prstGeom prst="rect">
            <a:avLst/>
          </a:prstGeom>
        </p:spPr>
        <p:txBody>
          <a:bodyPr wrap="none" lIns="0" rIns="0" tIns="0" bIns="0" anchor="b"/>
          <a:p>
            <a:r>
              <a:rPr lang="pl-PL"/>
              <a:t>&lt;stopka&gt;</a:t>
            </a:r>
            <a:endParaRPr/>
          </a:p>
        </p:txBody>
      </p:sp>
      <p:sp>
        <p:nvSpPr>
          <p:cNvPr id="178" name="PlaceHolder 5"/>
          <p:cNvSpPr>
            <a:spLocks noGrp="1"/>
          </p:cNvSpPr>
          <p:nvPr>
            <p:ph type="sldNum"/>
          </p:nvPr>
        </p:nvSpPr>
        <p:spPr>
          <a:xfrm>
            <a:off x="4278960" y="10157400"/>
            <a:ext cx="3280680" cy="534240"/>
          </a:xfrm>
          <a:prstGeom prst="rect">
            <a:avLst/>
          </a:prstGeom>
        </p:spPr>
        <p:txBody>
          <a:bodyPr wrap="none" lIns="0" rIns="0" tIns="0" bIns="0" anchor="b"/>
          <a:p>
            <a:pPr algn="r"/>
            <a:fld id="{5F8A0500-48F2-4E36-923B-59D7B944FF81}" type="slidenum">
              <a:rPr lang="pl-PL"/>
              <a:t>&lt;numer&gt;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679320" y="4691160"/>
            <a:ext cx="5438160" cy="4442760"/>
          </a:xfrm>
          <a:prstGeom prst="rect">
            <a:avLst/>
          </a:prstGeom>
        </p:spPr>
        <p:txBody>
          <a:bodyPr lIns="0" rIns="0" tIns="0" bIns="0"/>
          <a:p>
            <a:endParaRPr/>
          </a:p>
        </p:txBody>
      </p:sp>
      <p:sp>
        <p:nvSpPr>
          <p:cNvPr id="232" name="CustomShape 2"/>
          <p:cNvSpPr/>
          <p:nvPr/>
        </p:nvSpPr>
        <p:spPr>
          <a:xfrm>
            <a:off x="3849840" y="9379080"/>
            <a:ext cx="2945520" cy="492840"/>
          </a:xfrm>
          <a:prstGeom prst="rect">
            <a:avLst/>
          </a:prstGeom>
          <a:noFill/>
          <a:ln>
            <a:noFill/>
          </a:ln>
        </p:spPr>
        <p:txBody>
          <a:bodyPr lIns="90000" rIns="90000" tIns="45000" bIns="45000" anchor="b"/>
          <a:p>
            <a:pPr>
              <a:lnSpc>
                <a:spcPct val="100000"/>
              </a:lnSpc>
            </a:pPr>
            <a:fld id="{7C69E316-7718-46ED-906B-BEC8C3320DC5}" type="slidenum">
              <a:rPr lang="pl-PL" sz="1200">
                <a:latin typeface="+mn-lt"/>
              </a:rPr>
              <a:t>&lt;numer&gt;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36" name="PlaceHolder 2"/>
          <p:cNvSpPr>
            <a:spLocks noGrp="1"/>
          </p:cNvSpPr>
          <p:nvPr>
            <p:ph type="body"/>
          </p:nvPr>
        </p:nvSpPr>
        <p:spPr>
          <a:xfrm>
            <a:off x="457200" y="1632600"/>
            <a:ext cx="8229600" cy="1896840"/>
          </a:xfrm>
          <a:prstGeom prst="rect">
            <a:avLst/>
          </a:prstGeom>
        </p:spPr>
        <p:txBody>
          <a:bodyPr wrap="none" lIns="0" rIns="0" tIns="0" bIns="0"/>
          <a:p>
            <a:endParaRPr/>
          </a:p>
        </p:txBody>
      </p:sp>
      <p:sp>
        <p:nvSpPr>
          <p:cNvPr id="37" name="PlaceHolder 3"/>
          <p:cNvSpPr>
            <a:spLocks noGrp="1"/>
          </p:cNvSpPr>
          <p:nvPr>
            <p:ph type="body"/>
          </p:nvPr>
        </p:nvSpPr>
        <p:spPr>
          <a:xfrm>
            <a:off x="457200" y="3710160"/>
            <a:ext cx="8229600" cy="1896840"/>
          </a:xfrm>
          <a:prstGeom prst="rect">
            <a:avLst/>
          </a:prstGeom>
        </p:spPr>
        <p:txBody>
          <a:bodyPr wrap="none"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39" name="PlaceHolder 2"/>
          <p:cNvSpPr>
            <a:spLocks noGrp="1"/>
          </p:cNvSpPr>
          <p:nvPr>
            <p:ph type="body"/>
          </p:nvPr>
        </p:nvSpPr>
        <p:spPr>
          <a:xfrm>
            <a:off x="457200" y="1632600"/>
            <a:ext cx="4015800" cy="1896840"/>
          </a:xfrm>
          <a:prstGeom prst="rect">
            <a:avLst/>
          </a:prstGeom>
        </p:spPr>
        <p:txBody>
          <a:bodyPr wrap="none" lIns="0" rIns="0" tIns="0" bIns="0"/>
          <a:p>
            <a:endParaRPr/>
          </a:p>
        </p:txBody>
      </p:sp>
      <p:sp>
        <p:nvSpPr>
          <p:cNvPr id="40" name="PlaceHolder 3"/>
          <p:cNvSpPr>
            <a:spLocks noGrp="1"/>
          </p:cNvSpPr>
          <p:nvPr>
            <p:ph type="body"/>
          </p:nvPr>
        </p:nvSpPr>
        <p:spPr>
          <a:xfrm>
            <a:off x="4674240" y="1632600"/>
            <a:ext cx="4015800" cy="1896840"/>
          </a:xfrm>
          <a:prstGeom prst="rect">
            <a:avLst/>
          </a:prstGeom>
        </p:spPr>
        <p:txBody>
          <a:bodyPr wrap="none" lIns="0" rIns="0" tIns="0" bIns="0"/>
          <a:p>
            <a:endParaRPr/>
          </a:p>
        </p:txBody>
      </p:sp>
      <p:sp>
        <p:nvSpPr>
          <p:cNvPr id="41" name="PlaceHolder 4"/>
          <p:cNvSpPr>
            <a:spLocks noGrp="1"/>
          </p:cNvSpPr>
          <p:nvPr>
            <p:ph type="body"/>
          </p:nvPr>
        </p:nvSpPr>
        <p:spPr>
          <a:xfrm>
            <a:off x="4674240" y="3710160"/>
            <a:ext cx="4015800" cy="1896840"/>
          </a:xfrm>
          <a:prstGeom prst="rect">
            <a:avLst/>
          </a:prstGeom>
        </p:spPr>
        <p:txBody>
          <a:bodyPr wrap="none" lIns="0" rIns="0" tIns="0" bIns="0"/>
          <a:p>
            <a:endParaRPr/>
          </a:p>
        </p:txBody>
      </p:sp>
      <p:sp>
        <p:nvSpPr>
          <p:cNvPr id="42" name="PlaceHolder 5"/>
          <p:cNvSpPr>
            <a:spLocks noGrp="1"/>
          </p:cNvSpPr>
          <p:nvPr>
            <p:ph type="body"/>
          </p:nvPr>
        </p:nvSpPr>
        <p:spPr>
          <a:xfrm>
            <a:off x="457200" y="3710160"/>
            <a:ext cx="4015800" cy="1896840"/>
          </a:xfrm>
          <a:prstGeom prst="rect">
            <a:avLst/>
          </a:prstGeom>
        </p:spPr>
        <p:txBody>
          <a:bodyPr wrap="none"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44" name="PlaceHolder 2"/>
          <p:cNvSpPr>
            <a:spLocks noGrp="1"/>
          </p:cNvSpPr>
          <p:nvPr>
            <p:ph type="body"/>
          </p:nvPr>
        </p:nvSpPr>
        <p:spPr>
          <a:xfrm>
            <a:off x="457200" y="1632600"/>
            <a:ext cx="8229600" cy="3977280"/>
          </a:xfrm>
          <a:prstGeom prst="rect">
            <a:avLst/>
          </a:prstGeom>
        </p:spPr>
        <p:txBody>
          <a:bodyPr wrap="none" lIns="0" rIns="0" tIns="0" bIns="0"/>
          <a:p>
            <a:endParaRPr/>
          </a:p>
        </p:txBody>
      </p:sp>
      <p:sp>
        <p:nvSpPr>
          <p:cNvPr id="45" name="PlaceHolder 3"/>
          <p:cNvSpPr>
            <a:spLocks noGrp="1"/>
          </p:cNvSpPr>
          <p:nvPr>
            <p:ph type="body"/>
          </p:nvPr>
        </p:nvSpPr>
        <p:spPr>
          <a:xfrm>
            <a:off x="457200" y="1632600"/>
            <a:ext cx="8229600" cy="3977280"/>
          </a:xfrm>
          <a:prstGeom prst="rect">
            <a:avLst/>
          </a:prstGeom>
        </p:spPr>
        <p:txBody>
          <a:bodyPr wrap="none" lIns="0" rIns="0" tIns="0" bIns="0"/>
          <a:p>
            <a:endParaRPr/>
          </a:p>
        </p:txBody>
      </p:sp>
      <p:pic>
        <p:nvPicPr>
          <p:cNvPr id="46" name="" descr=""/>
          <p:cNvPicPr/>
          <p:nvPr/>
        </p:nvPicPr>
        <p:blipFill>
          <a:blip r:embed="rId2"/>
          <a:stretch>
            <a:fillRect/>
          </a:stretch>
        </p:blipFill>
        <p:spPr>
          <a:xfrm>
            <a:off x="2079360" y="1632600"/>
            <a:ext cx="4984920" cy="3977280"/>
          </a:xfrm>
          <a:prstGeom prst="rect">
            <a:avLst/>
          </a:prstGeom>
          <a:ln>
            <a:noFill/>
          </a:ln>
        </p:spPr>
      </p:pic>
      <p:pic>
        <p:nvPicPr>
          <p:cNvPr id="47" name="" descr=""/>
          <p:cNvPicPr/>
          <p:nvPr/>
        </p:nvPicPr>
        <p:blipFill>
          <a:blip r:embed="rId3"/>
          <a:stretch>
            <a:fillRect/>
          </a:stretch>
        </p:blipFill>
        <p:spPr>
          <a:xfrm>
            <a:off x="2079360" y="163260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64" name="PlaceHolder 2"/>
          <p:cNvSpPr>
            <a:spLocks noGrp="1"/>
          </p:cNvSpPr>
          <p:nvPr>
            <p:ph type="subTitle"/>
          </p:nvPr>
        </p:nvSpPr>
        <p:spPr>
          <a:xfrm>
            <a:off x="457200" y="1632600"/>
            <a:ext cx="8229600" cy="3977640"/>
          </a:xfrm>
          <a:prstGeom prst="rect">
            <a:avLst/>
          </a:prstGeom>
        </p:spPr>
        <p:txBody>
          <a:bodyPr wrap="none"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66" name="PlaceHolder 2"/>
          <p:cNvSpPr>
            <a:spLocks noGrp="1"/>
          </p:cNvSpPr>
          <p:nvPr>
            <p:ph type="body"/>
          </p:nvPr>
        </p:nvSpPr>
        <p:spPr>
          <a:xfrm>
            <a:off x="457200" y="1632600"/>
            <a:ext cx="8229600" cy="3977280"/>
          </a:xfrm>
          <a:prstGeom prst="rect">
            <a:avLst/>
          </a:prstGeom>
        </p:spPr>
        <p:txBody>
          <a:bodyPr wrap="none"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68" name="PlaceHolder 2"/>
          <p:cNvSpPr>
            <a:spLocks noGrp="1"/>
          </p:cNvSpPr>
          <p:nvPr>
            <p:ph type="body"/>
          </p:nvPr>
        </p:nvSpPr>
        <p:spPr>
          <a:xfrm>
            <a:off x="457200" y="1632600"/>
            <a:ext cx="4015800" cy="3977280"/>
          </a:xfrm>
          <a:prstGeom prst="rect">
            <a:avLst/>
          </a:prstGeom>
        </p:spPr>
        <p:txBody>
          <a:bodyPr wrap="none" lIns="0" rIns="0" tIns="0" bIns="0"/>
          <a:p>
            <a:endParaRPr/>
          </a:p>
        </p:txBody>
      </p:sp>
      <p:sp>
        <p:nvSpPr>
          <p:cNvPr id="69" name="PlaceHolder 3"/>
          <p:cNvSpPr>
            <a:spLocks noGrp="1"/>
          </p:cNvSpPr>
          <p:nvPr>
            <p:ph type="body"/>
          </p:nvPr>
        </p:nvSpPr>
        <p:spPr>
          <a:xfrm>
            <a:off x="4674240" y="1632600"/>
            <a:ext cx="4015800" cy="3977280"/>
          </a:xfrm>
          <a:prstGeom prst="rect">
            <a:avLst/>
          </a:prstGeom>
        </p:spPr>
        <p:txBody>
          <a:bodyPr wrap="none"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71" name="PlaceHolder 1"/>
          <p:cNvSpPr>
            <a:spLocks noGrp="1"/>
          </p:cNvSpPr>
          <p:nvPr>
            <p:ph type="subTitle"/>
          </p:nvPr>
        </p:nvSpPr>
        <p:spPr>
          <a:xfrm>
            <a:off x="457200" y="522360"/>
            <a:ext cx="6531480" cy="3028680"/>
          </a:xfrm>
          <a:prstGeom prst="rect">
            <a:avLst/>
          </a:prstGeom>
        </p:spPr>
        <p:txBody>
          <a:bodyPr wrap="none"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73" name="PlaceHolder 2"/>
          <p:cNvSpPr>
            <a:spLocks noGrp="1"/>
          </p:cNvSpPr>
          <p:nvPr>
            <p:ph type="body"/>
          </p:nvPr>
        </p:nvSpPr>
        <p:spPr>
          <a:xfrm>
            <a:off x="457200" y="1632600"/>
            <a:ext cx="4015800" cy="1896840"/>
          </a:xfrm>
          <a:prstGeom prst="rect">
            <a:avLst/>
          </a:prstGeom>
        </p:spPr>
        <p:txBody>
          <a:bodyPr wrap="none" lIns="0" rIns="0" tIns="0" bIns="0"/>
          <a:p>
            <a:endParaRPr/>
          </a:p>
        </p:txBody>
      </p:sp>
      <p:sp>
        <p:nvSpPr>
          <p:cNvPr id="74" name="PlaceHolder 3"/>
          <p:cNvSpPr>
            <a:spLocks noGrp="1"/>
          </p:cNvSpPr>
          <p:nvPr>
            <p:ph type="body"/>
          </p:nvPr>
        </p:nvSpPr>
        <p:spPr>
          <a:xfrm>
            <a:off x="457200" y="3710160"/>
            <a:ext cx="4015800" cy="1896840"/>
          </a:xfrm>
          <a:prstGeom prst="rect">
            <a:avLst/>
          </a:prstGeom>
        </p:spPr>
        <p:txBody>
          <a:bodyPr wrap="none" lIns="0" rIns="0" tIns="0" bIns="0"/>
          <a:p>
            <a:endParaRPr/>
          </a:p>
        </p:txBody>
      </p:sp>
      <p:sp>
        <p:nvSpPr>
          <p:cNvPr id="75" name="PlaceHolder 4"/>
          <p:cNvSpPr>
            <a:spLocks noGrp="1"/>
          </p:cNvSpPr>
          <p:nvPr>
            <p:ph type="body"/>
          </p:nvPr>
        </p:nvSpPr>
        <p:spPr>
          <a:xfrm>
            <a:off x="4674240" y="1632600"/>
            <a:ext cx="4015800" cy="3977280"/>
          </a:xfrm>
          <a:prstGeom prst="rect">
            <a:avLst/>
          </a:prstGeom>
        </p:spPr>
        <p:txBody>
          <a:bodyPr wrap="none"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15" name="PlaceHolder 2"/>
          <p:cNvSpPr>
            <a:spLocks noGrp="1"/>
          </p:cNvSpPr>
          <p:nvPr>
            <p:ph type="subTitle"/>
          </p:nvPr>
        </p:nvSpPr>
        <p:spPr>
          <a:xfrm>
            <a:off x="457200" y="1632600"/>
            <a:ext cx="8229600" cy="3977640"/>
          </a:xfrm>
          <a:prstGeom prst="rect">
            <a:avLst/>
          </a:prstGeom>
        </p:spPr>
        <p:txBody>
          <a:bodyPr wrap="none"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77" name="PlaceHolder 2"/>
          <p:cNvSpPr>
            <a:spLocks noGrp="1"/>
          </p:cNvSpPr>
          <p:nvPr>
            <p:ph type="body"/>
          </p:nvPr>
        </p:nvSpPr>
        <p:spPr>
          <a:xfrm>
            <a:off x="457200" y="1632600"/>
            <a:ext cx="4015800" cy="3977280"/>
          </a:xfrm>
          <a:prstGeom prst="rect">
            <a:avLst/>
          </a:prstGeom>
        </p:spPr>
        <p:txBody>
          <a:bodyPr wrap="none" lIns="0" rIns="0" tIns="0" bIns="0"/>
          <a:p>
            <a:endParaRPr/>
          </a:p>
        </p:txBody>
      </p:sp>
      <p:sp>
        <p:nvSpPr>
          <p:cNvPr id="78" name="PlaceHolder 3"/>
          <p:cNvSpPr>
            <a:spLocks noGrp="1"/>
          </p:cNvSpPr>
          <p:nvPr>
            <p:ph type="body"/>
          </p:nvPr>
        </p:nvSpPr>
        <p:spPr>
          <a:xfrm>
            <a:off x="4674240" y="1632600"/>
            <a:ext cx="4015800" cy="1896840"/>
          </a:xfrm>
          <a:prstGeom prst="rect">
            <a:avLst/>
          </a:prstGeom>
        </p:spPr>
        <p:txBody>
          <a:bodyPr wrap="none" lIns="0" rIns="0" tIns="0" bIns="0"/>
          <a:p>
            <a:endParaRPr/>
          </a:p>
        </p:txBody>
      </p:sp>
      <p:sp>
        <p:nvSpPr>
          <p:cNvPr id="79" name="PlaceHolder 4"/>
          <p:cNvSpPr>
            <a:spLocks noGrp="1"/>
          </p:cNvSpPr>
          <p:nvPr>
            <p:ph type="body"/>
          </p:nvPr>
        </p:nvSpPr>
        <p:spPr>
          <a:xfrm>
            <a:off x="4674240" y="3710160"/>
            <a:ext cx="4015800" cy="1896840"/>
          </a:xfrm>
          <a:prstGeom prst="rect">
            <a:avLst/>
          </a:prstGeom>
        </p:spPr>
        <p:txBody>
          <a:bodyPr wrap="none"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81" name="PlaceHolder 2"/>
          <p:cNvSpPr>
            <a:spLocks noGrp="1"/>
          </p:cNvSpPr>
          <p:nvPr>
            <p:ph type="body"/>
          </p:nvPr>
        </p:nvSpPr>
        <p:spPr>
          <a:xfrm>
            <a:off x="457200" y="1632600"/>
            <a:ext cx="4015800" cy="1896840"/>
          </a:xfrm>
          <a:prstGeom prst="rect">
            <a:avLst/>
          </a:prstGeom>
        </p:spPr>
        <p:txBody>
          <a:bodyPr wrap="none" lIns="0" rIns="0" tIns="0" bIns="0"/>
          <a:p>
            <a:endParaRPr/>
          </a:p>
        </p:txBody>
      </p:sp>
      <p:sp>
        <p:nvSpPr>
          <p:cNvPr id="82" name="PlaceHolder 3"/>
          <p:cNvSpPr>
            <a:spLocks noGrp="1"/>
          </p:cNvSpPr>
          <p:nvPr>
            <p:ph type="body"/>
          </p:nvPr>
        </p:nvSpPr>
        <p:spPr>
          <a:xfrm>
            <a:off x="4674240" y="1632600"/>
            <a:ext cx="4015800" cy="1896840"/>
          </a:xfrm>
          <a:prstGeom prst="rect">
            <a:avLst/>
          </a:prstGeom>
        </p:spPr>
        <p:txBody>
          <a:bodyPr wrap="none" lIns="0" rIns="0" tIns="0" bIns="0"/>
          <a:p>
            <a:endParaRPr/>
          </a:p>
        </p:txBody>
      </p:sp>
      <p:sp>
        <p:nvSpPr>
          <p:cNvPr id="83" name="PlaceHolder 4"/>
          <p:cNvSpPr>
            <a:spLocks noGrp="1"/>
          </p:cNvSpPr>
          <p:nvPr>
            <p:ph type="body"/>
          </p:nvPr>
        </p:nvSpPr>
        <p:spPr>
          <a:xfrm>
            <a:off x="457200" y="3710160"/>
            <a:ext cx="8229600" cy="1896840"/>
          </a:xfrm>
          <a:prstGeom prst="rect">
            <a:avLst/>
          </a:prstGeom>
        </p:spPr>
        <p:txBody>
          <a:bodyPr wrap="none"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85" name="PlaceHolder 2"/>
          <p:cNvSpPr>
            <a:spLocks noGrp="1"/>
          </p:cNvSpPr>
          <p:nvPr>
            <p:ph type="body"/>
          </p:nvPr>
        </p:nvSpPr>
        <p:spPr>
          <a:xfrm>
            <a:off x="457200" y="1632600"/>
            <a:ext cx="8229600" cy="1896840"/>
          </a:xfrm>
          <a:prstGeom prst="rect">
            <a:avLst/>
          </a:prstGeom>
        </p:spPr>
        <p:txBody>
          <a:bodyPr wrap="none" lIns="0" rIns="0" tIns="0" bIns="0"/>
          <a:p>
            <a:endParaRPr/>
          </a:p>
        </p:txBody>
      </p:sp>
      <p:sp>
        <p:nvSpPr>
          <p:cNvPr id="86" name="PlaceHolder 3"/>
          <p:cNvSpPr>
            <a:spLocks noGrp="1"/>
          </p:cNvSpPr>
          <p:nvPr>
            <p:ph type="body"/>
          </p:nvPr>
        </p:nvSpPr>
        <p:spPr>
          <a:xfrm>
            <a:off x="457200" y="3710160"/>
            <a:ext cx="8229600" cy="1896840"/>
          </a:xfrm>
          <a:prstGeom prst="rect">
            <a:avLst/>
          </a:prstGeom>
        </p:spPr>
        <p:txBody>
          <a:bodyPr wrap="none"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88" name="PlaceHolder 2"/>
          <p:cNvSpPr>
            <a:spLocks noGrp="1"/>
          </p:cNvSpPr>
          <p:nvPr>
            <p:ph type="body"/>
          </p:nvPr>
        </p:nvSpPr>
        <p:spPr>
          <a:xfrm>
            <a:off x="457200" y="1632600"/>
            <a:ext cx="4015800" cy="1896840"/>
          </a:xfrm>
          <a:prstGeom prst="rect">
            <a:avLst/>
          </a:prstGeom>
        </p:spPr>
        <p:txBody>
          <a:bodyPr wrap="none" lIns="0" rIns="0" tIns="0" bIns="0"/>
          <a:p>
            <a:endParaRPr/>
          </a:p>
        </p:txBody>
      </p:sp>
      <p:sp>
        <p:nvSpPr>
          <p:cNvPr id="89" name="PlaceHolder 3"/>
          <p:cNvSpPr>
            <a:spLocks noGrp="1"/>
          </p:cNvSpPr>
          <p:nvPr>
            <p:ph type="body"/>
          </p:nvPr>
        </p:nvSpPr>
        <p:spPr>
          <a:xfrm>
            <a:off x="4674240" y="1632600"/>
            <a:ext cx="4015800" cy="1896840"/>
          </a:xfrm>
          <a:prstGeom prst="rect">
            <a:avLst/>
          </a:prstGeom>
        </p:spPr>
        <p:txBody>
          <a:bodyPr wrap="none" lIns="0" rIns="0" tIns="0" bIns="0"/>
          <a:p>
            <a:endParaRPr/>
          </a:p>
        </p:txBody>
      </p:sp>
      <p:sp>
        <p:nvSpPr>
          <p:cNvPr id="90" name="PlaceHolder 4"/>
          <p:cNvSpPr>
            <a:spLocks noGrp="1"/>
          </p:cNvSpPr>
          <p:nvPr>
            <p:ph type="body"/>
          </p:nvPr>
        </p:nvSpPr>
        <p:spPr>
          <a:xfrm>
            <a:off x="4674240" y="3710160"/>
            <a:ext cx="4015800" cy="1896840"/>
          </a:xfrm>
          <a:prstGeom prst="rect">
            <a:avLst/>
          </a:prstGeom>
        </p:spPr>
        <p:txBody>
          <a:bodyPr wrap="none" lIns="0" rIns="0" tIns="0" bIns="0"/>
          <a:p>
            <a:endParaRPr/>
          </a:p>
        </p:txBody>
      </p:sp>
      <p:sp>
        <p:nvSpPr>
          <p:cNvPr id="91" name="PlaceHolder 5"/>
          <p:cNvSpPr>
            <a:spLocks noGrp="1"/>
          </p:cNvSpPr>
          <p:nvPr>
            <p:ph type="body"/>
          </p:nvPr>
        </p:nvSpPr>
        <p:spPr>
          <a:xfrm>
            <a:off x="457200" y="3710160"/>
            <a:ext cx="4015800" cy="1896840"/>
          </a:xfrm>
          <a:prstGeom prst="rect">
            <a:avLst/>
          </a:prstGeom>
        </p:spPr>
        <p:txBody>
          <a:bodyPr wrap="none"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93" name="PlaceHolder 2"/>
          <p:cNvSpPr>
            <a:spLocks noGrp="1"/>
          </p:cNvSpPr>
          <p:nvPr>
            <p:ph type="body"/>
          </p:nvPr>
        </p:nvSpPr>
        <p:spPr>
          <a:xfrm>
            <a:off x="457200" y="1632600"/>
            <a:ext cx="8229600" cy="3977280"/>
          </a:xfrm>
          <a:prstGeom prst="rect">
            <a:avLst/>
          </a:prstGeom>
        </p:spPr>
        <p:txBody>
          <a:bodyPr wrap="none" lIns="0" rIns="0" tIns="0" bIns="0"/>
          <a:p>
            <a:endParaRPr/>
          </a:p>
        </p:txBody>
      </p:sp>
      <p:sp>
        <p:nvSpPr>
          <p:cNvPr id="94" name="PlaceHolder 3"/>
          <p:cNvSpPr>
            <a:spLocks noGrp="1"/>
          </p:cNvSpPr>
          <p:nvPr>
            <p:ph type="body"/>
          </p:nvPr>
        </p:nvSpPr>
        <p:spPr>
          <a:xfrm>
            <a:off x="457200" y="1632600"/>
            <a:ext cx="8229600" cy="3977280"/>
          </a:xfrm>
          <a:prstGeom prst="rect">
            <a:avLst/>
          </a:prstGeom>
        </p:spPr>
        <p:txBody>
          <a:bodyPr wrap="none" lIns="0" rIns="0" tIns="0" bIns="0"/>
          <a:p>
            <a:endParaRPr/>
          </a:p>
        </p:txBody>
      </p:sp>
      <p:pic>
        <p:nvPicPr>
          <p:cNvPr id="95" name="" descr=""/>
          <p:cNvPicPr/>
          <p:nvPr/>
        </p:nvPicPr>
        <p:blipFill>
          <a:blip r:embed="rId2"/>
          <a:stretch>
            <a:fillRect/>
          </a:stretch>
        </p:blipFill>
        <p:spPr>
          <a:xfrm>
            <a:off x="2079360" y="1632600"/>
            <a:ext cx="4984920" cy="3977280"/>
          </a:xfrm>
          <a:prstGeom prst="rect">
            <a:avLst/>
          </a:prstGeom>
          <a:ln>
            <a:noFill/>
          </a:ln>
        </p:spPr>
      </p:pic>
      <p:pic>
        <p:nvPicPr>
          <p:cNvPr id="96" name="" descr=""/>
          <p:cNvPicPr/>
          <p:nvPr/>
        </p:nvPicPr>
        <p:blipFill>
          <a:blip r:embed="rId3"/>
          <a:stretch>
            <a:fillRect/>
          </a:stretch>
        </p:blipFill>
        <p:spPr>
          <a:xfrm>
            <a:off x="2079360" y="163260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101" name="PlaceHolder 2"/>
          <p:cNvSpPr>
            <a:spLocks noGrp="1"/>
          </p:cNvSpPr>
          <p:nvPr>
            <p:ph type="subTitle"/>
          </p:nvPr>
        </p:nvSpPr>
        <p:spPr>
          <a:xfrm>
            <a:off x="457200" y="1632600"/>
            <a:ext cx="8229600" cy="3977640"/>
          </a:xfrm>
          <a:prstGeom prst="rect">
            <a:avLst/>
          </a:prstGeom>
        </p:spPr>
        <p:txBody>
          <a:bodyPr wrap="none"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103" name="PlaceHolder 2"/>
          <p:cNvSpPr>
            <a:spLocks noGrp="1"/>
          </p:cNvSpPr>
          <p:nvPr>
            <p:ph type="body"/>
          </p:nvPr>
        </p:nvSpPr>
        <p:spPr>
          <a:xfrm>
            <a:off x="457200" y="1632600"/>
            <a:ext cx="8229600" cy="3977280"/>
          </a:xfrm>
          <a:prstGeom prst="rect">
            <a:avLst/>
          </a:prstGeom>
        </p:spPr>
        <p:txBody>
          <a:bodyPr wrap="none"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105" name="PlaceHolder 2"/>
          <p:cNvSpPr>
            <a:spLocks noGrp="1"/>
          </p:cNvSpPr>
          <p:nvPr>
            <p:ph type="body"/>
          </p:nvPr>
        </p:nvSpPr>
        <p:spPr>
          <a:xfrm>
            <a:off x="457200" y="1632600"/>
            <a:ext cx="4015800" cy="3977280"/>
          </a:xfrm>
          <a:prstGeom prst="rect">
            <a:avLst/>
          </a:prstGeom>
        </p:spPr>
        <p:txBody>
          <a:bodyPr wrap="none" lIns="0" rIns="0" tIns="0" bIns="0"/>
          <a:p>
            <a:endParaRPr/>
          </a:p>
        </p:txBody>
      </p:sp>
      <p:sp>
        <p:nvSpPr>
          <p:cNvPr id="106" name="PlaceHolder 3"/>
          <p:cNvSpPr>
            <a:spLocks noGrp="1"/>
          </p:cNvSpPr>
          <p:nvPr>
            <p:ph type="body"/>
          </p:nvPr>
        </p:nvSpPr>
        <p:spPr>
          <a:xfrm>
            <a:off x="4674240" y="1632600"/>
            <a:ext cx="4015800" cy="3977280"/>
          </a:xfrm>
          <a:prstGeom prst="rect">
            <a:avLst/>
          </a:prstGeom>
        </p:spPr>
        <p:txBody>
          <a:bodyPr wrap="none"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17" name="PlaceHolder 2"/>
          <p:cNvSpPr>
            <a:spLocks noGrp="1"/>
          </p:cNvSpPr>
          <p:nvPr>
            <p:ph type="body"/>
          </p:nvPr>
        </p:nvSpPr>
        <p:spPr>
          <a:xfrm>
            <a:off x="457200" y="1632600"/>
            <a:ext cx="8229600" cy="3977280"/>
          </a:xfrm>
          <a:prstGeom prst="rect">
            <a:avLst/>
          </a:prstGeom>
        </p:spPr>
        <p:txBody>
          <a:bodyPr wrap="none"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457200" y="522360"/>
            <a:ext cx="6531480" cy="3028680"/>
          </a:xfrm>
          <a:prstGeom prst="rect">
            <a:avLst/>
          </a:prstGeom>
        </p:spPr>
        <p:txBody>
          <a:bodyPr wrap="none"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110" name="PlaceHolder 2"/>
          <p:cNvSpPr>
            <a:spLocks noGrp="1"/>
          </p:cNvSpPr>
          <p:nvPr>
            <p:ph type="body"/>
          </p:nvPr>
        </p:nvSpPr>
        <p:spPr>
          <a:xfrm>
            <a:off x="457200" y="1632600"/>
            <a:ext cx="4015800" cy="1896840"/>
          </a:xfrm>
          <a:prstGeom prst="rect">
            <a:avLst/>
          </a:prstGeom>
        </p:spPr>
        <p:txBody>
          <a:bodyPr wrap="none" lIns="0" rIns="0" tIns="0" bIns="0"/>
          <a:p>
            <a:endParaRPr/>
          </a:p>
        </p:txBody>
      </p:sp>
      <p:sp>
        <p:nvSpPr>
          <p:cNvPr id="111" name="PlaceHolder 3"/>
          <p:cNvSpPr>
            <a:spLocks noGrp="1"/>
          </p:cNvSpPr>
          <p:nvPr>
            <p:ph type="body"/>
          </p:nvPr>
        </p:nvSpPr>
        <p:spPr>
          <a:xfrm>
            <a:off x="457200" y="3710160"/>
            <a:ext cx="4015800" cy="1896840"/>
          </a:xfrm>
          <a:prstGeom prst="rect">
            <a:avLst/>
          </a:prstGeom>
        </p:spPr>
        <p:txBody>
          <a:bodyPr wrap="none" lIns="0" rIns="0" tIns="0" bIns="0"/>
          <a:p>
            <a:endParaRPr/>
          </a:p>
        </p:txBody>
      </p:sp>
      <p:sp>
        <p:nvSpPr>
          <p:cNvPr id="112" name="PlaceHolder 4"/>
          <p:cNvSpPr>
            <a:spLocks noGrp="1"/>
          </p:cNvSpPr>
          <p:nvPr>
            <p:ph type="body"/>
          </p:nvPr>
        </p:nvSpPr>
        <p:spPr>
          <a:xfrm>
            <a:off x="4674240" y="1632600"/>
            <a:ext cx="4015800" cy="3977280"/>
          </a:xfrm>
          <a:prstGeom prst="rect">
            <a:avLst/>
          </a:prstGeom>
        </p:spPr>
        <p:txBody>
          <a:bodyPr wrap="none"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114" name="PlaceHolder 2"/>
          <p:cNvSpPr>
            <a:spLocks noGrp="1"/>
          </p:cNvSpPr>
          <p:nvPr>
            <p:ph type="body"/>
          </p:nvPr>
        </p:nvSpPr>
        <p:spPr>
          <a:xfrm>
            <a:off x="457200" y="1632600"/>
            <a:ext cx="4015800" cy="3977280"/>
          </a:xfrm>
          <a:prstGeom prst="rect">
            <a:avLst/>
          </a:prstGeom>
        </p:spPr>
        <p:txBody>
          <a:bodyPr wrap="none" lIns="0" rIns="0" tIns="0" bIns="0"/>
          <a:p>
            <a:endParaRPr/>
          </a:p>
        </p:txBody>
      </p:sp>
      <p:sp>
        <p:nvSpPr>
          <p:cNvPr id="115" name="PlaceHolder 3"/>
          <p:cNvSpPr>
            <a:spLocks noGrp="1"/>
          </p:cNvSpPr>
          <p:nvPr>
            <p:ph type="body"/>
          </p:nvPr>
        </p:nvSpPr>
        <p:spPr>
          <a:xfrm>
            <a:off x="4674240" y="1632600"/>
            <a:ext cx="4015800" cy="1896840"/>
          </a:xfrm>
          <a:prstGeom prst="rect">
            <a:avLst/>
          </a:prstGeom>
        </p:spPr>
        <p:txBody>
          <a:bodyPr wrap="none" lIns="0" rIns="0" tIns="0" bIns="0"/>
          <a:p>
            <a:endParaRPr/>
          </a:p>
        </p:txBody>
      </p:sp>
      <p:sp>
        <p:nvSpPr>
          <p:cNvPr id="116" name="PlaceHolder 4"/>
          <p:cNvSpPr>
            <a:spLocks noGrp="1"/>
          </p:cNvSpPr>
          <p:nvPr>
            <p:ph type="body"/>
          </p:nvPr>
        </p:nvSpPr>
        <p:spPr>
          <a:xfrm>
            <a:off x="4674240" y="3710160"/>
            <a:ext cx="4015800" cy="1896840"/>
          </a:xfrm>
          <a:prstGeom prst="rect">
            <a:avLst/>
          </a:prstGeom>
        </p:spPr>
        <p:txBody>
          <a:bodyPr wrap="none"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118" name="PlaceHolder 2"/>
          <p:cNvSpPr>
            <a:spLocks noGrp="1"/>
          </p:cNvSpPr>
          <p:nvPr>
            <p:ph type="body"/>
          </p:nvPr>
        </p:nvSpPr>
        <p:spPr>
          <a:xfrm>
            <a:off x="457200" y="1632600"/>
            <a:ext cx="4015800" cy="1896840"/>
          </a:xfrm>
          <a:prstGeom prst="rect">
            <a:avLst/>
          </a:prstGeom>
        </p:spPr>
        <p:txBody>
          <a:bodyPr wrap="none" lIns="0" rIns="0" tIns="0" bIns="0"/>
          <a:p>
            <a:endParaRPr/>
          </a:p>
        </p:txBody>
      </p:sp>
      <p:sp>
        <p:nvSpPr>
          <p:cNvPr id="119" name="PlaceHolder 3"/>
          <p:cNvSpPr>
            <a:spLocks noGrp="1"/>
          </p:cNvSpPr>
          <p:nvPr>
            <p:ph type="body"/>
          </p:nvPr>
        </p:nvSpPr>
        <p:spPr>
          <a:xfrm>
            <a:off x="4674240" y="1632600"/>
            <a:ext cx="4015800" cy="1896840"/>
          </a:xfrm>
          <a:prstGeom prst="rect">
            <a:avLst/>
          </a:prstGeom>
        </p:spPr>
        <p:txBody>
          <a:bodyPr wrap="none" lIns="0" rIns="0" tIns="0" bIns="0"/>
          <a:p>
            <a:endParaRPr/>
          </a:p>
        </p:txBody>
      </p:sp>
      <p:sp>
        <p:nvSpPr>
          <p:cNvPr id="120" name="PlaceHolder 4"/>
          <p:cNvSpPr>
            <a:spLocks noGrp="1"/>
          </p:cNvSpPr>
          <p:nvPr>
            <p:ph type="body"/>
          </p:nvPr>
        </p:nvSpPr>
        <p:spPr>
          <a:xfrm>
            <a:off x="457200" y="3710160"/>
            <a:ext cx="8229600" cy="1896840"/>
          </a:xfrm>
          <a:prstGeom prst="rect">
            <a:avLst/>
          </a:prstGeom>
        </p:spPr>
        <p:txBody>
          <a:bodyPr wrap="none"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122" name="PlaceHolder 2"/>
          <p:cNvSpPr>
            <a:spLocks noGrp="1"/>
          </p:cNvSpPr>
          <p:nvPr>
            <p:ph type="body"/>
          </p:nvPr>
        </p:nvSpPr>
        <p:spPr>
          <a:xfrm>
            <a:off x="457200" y="1632600"/>
            <a:ext cx="8229600" cy="1896840"/>
          </a:xfrm>
          <a:prstGeom prst="rect">
            <a:avLst/>
          </a:prstGeom>
        </p:spPr>
        <p:txBody>
          <a:bodyPr wrap="none" lIns="0" rIns="0" tIns="0" bIns="0"/>
          <a:p>
            <a:endParaRPr/>
          </a:p>
        </p:txBody>
      </p:sp>
      <p:sp>
        <p:nvSpPr>
          <p:cNvPr id="123" name="PlaceHolder 3"/>
          <p:cNvSpPr>
            <a:spLocks noGrp="1"/>
          </p:cNvSpPr>
          <p:nvPr>
            <p:ph type="body"/>
          </p:nvPr>
        </p:nvSpPr>
        <p:spPr>
          <a:xfrm>
            <a:off x="457200" y="3710160"/>
            <a:ext cx="8229600" cy="1896840"/>
          </a:xfrm>
          <a:prstGeom prst="rect">
            <a:avLst/>
          </a:prstGeom>
        </p:spPr>
        <p:txBody>
          <a:bodyPr wrap="none"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125" name="PlaceHolder 2"/>
          <p:cNvSpPr>
            <a:spLocks noGrp="1"/>
          </p:cNvSpPr>
          <p:nvPr>
            <p:ph type="body"/>
          </p:nvPr>
        </p:nvSpPr>
        <p:spPr>
          <a:xfrm>
            <a:off x="457200" y="1632600"/>
            <a:ext cx="4015800" cy="1896840"/>
          </a:xfrm>
          <a:prstGeom prst="rect">
            <a:avLst/>
          </a:prstGeom>
        </p:spPr>
        <p:txBody>
          <a:bodyPr wrap="none" lIns="0" rIns="0" tIns="0" bIns="0"/>
          <a:p>
            <a:endParaRPr/>
          </a:p>
        </p:txBody>
      </p:sp>
      <p:sp>
        <p:nvSpPr>
          <p:cNvPr id="126" name="PlaceHolder 3"/>
          <p:cNvSpPr>
            <a:spLocks noGrp="1"/>
          </p:cNvSpPr>
          <p:nvPr>
            <p:ph type="body"/>
          </p:nvPr>
        </p:nvSpPr>
        <p:spPr>
          <a:xfrm>
            <a:off x="4674240" y="1632600"/>
            <a:ext cx="4015800" cy="1896840"/>
          </a:xfrm>
          <a:prstGeom prst="rect">
            <a:avLst/>
          </a:prstGeom>
        </p:spPr>
        <p:txBody>
          <a:bodyPr wrap="none" lIns="0" rIns="0" tIns="0" bIns="0"/>
          <a:p>
            <a:endParaRPr/>
          </a:p>
        </p:txBody>
      </p:sp>
      <p:sp>
        <p:nvSpPr>
          <p:cNvPr id="127" name="PlaceHolder 4"/>
          <p:cNvSpPr>
            <a:spLocks noGrp="1"/>
          </p:cNvSpPr>
          <p:nvPr>
            <p:ph type="body"/>
          </p:nvPr>
        </p:nvSpPr>
        <p:spPr>
          <a:xfrm>
            <a:off x="4674240" y="3710160"/>
            <a:ext cx="4015800" cy="1896840"/>
          </a:xfrm>
          <a:prstGeom prst="rect">
            <a:avLst/>
          </a:prstGeom>
        </p:spPr>
        <p:txBody>
          <a:bodyPr wrap="none" lIns="0" rIns="0" tIns="0" bIns="0"/>
          <a:p>
            <a:endParaRPr/>
          </a:p>
        </p:txBody>
      </p:sp>
      <p:sp>
        <p:nvSpPr>
          <p:cNvPr id="128" name="PlaceHolder 5"/>
          <p:cNvSpPr>
            <a:spLocks noGrp="1"/>
          </p:cNvSpPr>
          <p:nvPr>
            <p:ph type="body"/>
          </p:nvPr>
        </p:nvSpPr>
        <p:spPr>
          <a:xfrm>
            <a:off x="457200" y="3710160"/>
            <a:ext cx="4015800" cy="1896840"/>
          </a:xfrm>
          <a:prstGeom prst="rect">
            <a:avLst/>
          </a:prstGeom>
        </p:spPr>
        <p:txBody>
          <a:bodyPr wrap="none"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130" name="PlaceHolder 2"/>
          <p:cNvSpPr>
            <a:spLocks noGrp="1"/>
          </p:cNvSpPr>
          <p:nvPr>
            <p:ph type="body"/>
          </p:nvPr>
        </p:nvSpPr>
        <p:spPr>
          <a:xfrm>
            <a:off x="457200" y="1632600"/>
            <a:ext cx="8229600" cy="3977280"/>
          </a:xfrm>
          <a:prstGeom prst="rect">
            <a:avLst/>
          </a:prstGeom>
        </p:spPr>
        <p:txBody>
          <a:bodyPr wrap="none" lIns="0" rIns="0" tIns="0" bIns="0"/>
          <a:p>
            <a:endParaRPr/>
          </a:p>
        </p:txBody>
      </p:sp>
      <p:sp>
        <p:nvSpPr>
          <p:cNvPr id="131" name="PlaceHolder 3"/>
          <p:cNvSpPr>
            <a:spLocks noGrp="1"/>
          </p:cNvSpPr>
          <p:nvPr>
            <p:ph type="body"/>
          </p:nvPr>
        </p:nvSpPr>
        <p:spPr>
          <a:xfrm>
            <a:off x="457200" y="1632600"/>
            <a:ext cx="8229600" cy="3977280"/>
          </a:xfrm>
          <a:prstGeom prst="rect">
            <a:avLst/>
          </a:prstGeom>
        </p:spPr>
        <p:txBody>
          <a:bodyPr wrap="none" lIns="0" rIns="0" tIns="0" bIns="0"/>
          <a:p>
            <a:endParaRPr/>
          </a:p>
        </p:txBody>
      </p:sp>
      <p:pic>
        <p:nvPicPr>
          <p:cNvPr id="132" name="" descr=""/>
          <p:cNvPicPr/>
          <p:nvPr/>
        </p:nvPicPr>
        <p:blipFill>
          <a:blip r:embed="rId2"/>
          <a:stretch>
            <a:fillRect/>
          </a:stretch>
        </p:blipFill>
        <p:spPr>
          <a:xfrm>
            <a:off x="2079360" y="1632600"/>
            <a:ext cx="4984920" cy="3977280"/>
          </a:xfrm>
          <a:prstGeom prst="rect">
            <a:avLst/>
          </a:prstGeom>
          <a:ln>
            <a:noFill/>
          </a:ln>
        </p:spPr>
      </p:pic>
      <p:pic>
        <p:nvPicPr>
          <p:cNvPr id="133" name="" descr=""/>
          <p:cNvPicPr/>
          <p:nvPr/>
        </p:nvPicPr>
        <p:blipFill>
          <a:blip r:embed="rId3"/>
          <a:stretch>
            <a:fillRect/>
          </a:stretch>
        </p:blipFill>
        <p:spPr>
          <a:xfrm>
            <a:off x="2079360" y="163260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141" name="PlaceHolder 2"/>
          <p:cNvSpPr>
            <a:spLocks noGrp="1"/>
          </p:cNvSpPr>
          <p:nvPr>
            <p:ph type="subTitle"/>
          </p:nvPr>
        </p:nvSpPr>
        <p:spPr>
          <a:xfrm>
            <a:off x="457200" y="1632600"/>
            <a:ext cx="8229600" cy="3977640"/>
          </a:xfrm>
          <a:prstGeom prst="rect">
            <a:avLst/>
          </a:prstGeom>
        </p:spPr>
        <p:txBody>
          <a:bodyPr wrap="none"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143" name="PlaceHolder 2"/>
          <p:cNvSpPr>
            <a:spLocks noGrp="1"/>
          </p:cNvSpPr>
          <p:nvPr>
            <p:ph type="body"/>
          </p:nvPr>
        </p:nvSpPr>
        <p:spPr>
          <a:xfrm>
            <a:off x="457200" y="1632600"/>
            <a:ext cx="8229600" cy="3977280"/>
          </a:xfrm>
          <a:prstGeom prst="rect">
            <a:avLst/>
          </a:prstGeom>
        </p:spPr>
        <p:txBody>
          <a:bodyPr wrap="none"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19" name="PlaceHolder 2"/>
          <p:cNvSpPr>
            <a:spLocks noGrp="1"/>
          </p:cNvSpPr>
          <p:nvPr>
            <p:ph type="body"/>
          </p:nvPr>
        </p:nvSpPr>
        <p:spPr>
          <a:xfrm>
            <a:off x="457200" y="1632600"/>
            <a:ext cx="4015800" cy="3977280"/>
          </a:xfrm>
          <a:prstGeom prst="rect">
            <a:avLst/>
          </a:prstGeom>
        </p:spPr>
        <p:txBody>
          <a:bodyPr wrap="none" lIns="0" rIns="0" tIns="0" bIns="0"/>
          <a:p>
            <a:endParaRPr/>
          </a:p>
        </p:txBody>
      </p:sp>
      <p:sp>
        <p:nvSpPr>
          <p:cNvPr id="20" name="PlaceHolder 3"/>
          <p:cNvSpPr>
            <a:spLocks noGrp="1"/>
          </p:cNvSpPr>
          <p:nvPr>
            <p:ph type="body"/>
          </p:nvPr>
        </p:nvSpPr>
        <p:spPr>
          <a:xfrm>
            <a:off x="4674240" y="1632600"/>
            <a:ext cx="4015800" cy="3977280"/>
          </a:xfrm>
          <a:prstGeom prst="rect">
            <a:avLst/>
          </a:prstGeom>
        </p:spPr>
        <p:txBody>
          <a:bodyPr wrap="none"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145" name="PlaceHolder 2"/>
          <p:cNvSpPr>
            <a:spLocks noGrp="1"/>
          </p:cNvSpPr>
          <p:nvPr>
            <p:ph type="body"/>
          </p:nvPr>
        </p:nvSpPr>
        <p:spPr>
          <a:xfrm>
            <a:off x="457200" y="1632600"/>
            <a:ext cx="4015800" cy="3977280"/>
          </a:xfrm>
          <a:prstGeom prst="rect">
            <a:avLst/>
          </a:prstGeom>
        </p:spPr>
        <p:txBody>
          <a:bodyPr wrap="none" lIns="0" rIns="0" tIns="0" bIns="0"/>
          <a:p>
            <a:endParaRPr/>
          </a:p>
        </p:txBody>
      </p:sp>
      <p:sp>
        <p:nvSpPr>
          <p:cNvPr id="146" name="PlaceHolder 3"/>
          <p:cNvSpPr>
            <a:spLocks noGrp="1"/>
          </p:cNvSpPr>
          <p:nvPr>
            <p:ph type="body"/>
          </p:nvPr>
        </p:nvSpPr>
        <p:spPr>
          <a:xfrm>
            <a:off x="4674240" y="1632600"/>
            <a:ext cx="4015800" cy="3977280"/>
          </a:xfrm>
          <a:prstGeom prst="rect">
            <a:avLst/>
          </a:prstGeom>
        </p:spPr>
        <p:txBody>
          <a:bodyPr wrap="none"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457200" y="522360"/>
            <a:ext cx="6531480" cy="3028680"/>
          </a:xfrm>
          <a:prstGeom prst="rect">
            <a:avLst/>
          </a:prstGeom>
        </p:spPr>
        <p:txBody>
          <a:bodyPr wrap="none"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150" name="PlaceHolder 2"/>
          <p:cNvSpPr>
            <a:spLocks noGrp="1"/>
          </p:cNvSpPr>
          <p:nvPr>
            <p:ph type="body"/>
          </p:nvPr>
        </p:nvSpPr>
        <p:spPr>
          <a:xfrm>
            <a:off x="457200" y="1632600"/>
            <a:ext cx="4015800" cy="1896840"/>
          </a:xfrm>
          <a:prstGeom prst="rect">
            <a:avLst/>
          </a:prstGeom>
        </p:spPr>
        <p:txBody>
          <a:bodyPr wrap="none" lIns="0" rIns="0" tIns="0" bIns="0"/>
          <a:p>
            <a:endParaRPr/>
          </a:p>
        </p:txBody>
      </p:sp>
      <p:sp>
        <p:nvSpPr>
          <p:cNvPr id="151" name="PlaceHolder 3"/>
          <p:cNvSpPr>
            <a:spLocks noGrp="1"/>
          </p:cNvSpPr>
          <p:nvPr>
            <p:ph type="body"/>
          </p:nvPr>
        </p:nvSpPr>
        <p:spPr>
          <a:xfrm>
            <a:off x="457200" y="3710160"/>
            <a:ext cx="4015800" cy="1896840"/>
          </a:xfrm>
          <a:prstGeom prst="rect">
            <a:avLst/>
          </a:prstGeom>
        </p:spPr>
        <p:txBody>
          <a:bodyPr wrap="none" lIns="0" rIns="0" tIns="0" bIns="0"/>
          <a:p>
            <a:endParaRPr/>
          </a:p>
        </p:txBody>
      </p:sp>
      <p:sp>
        <p:nvSpPr>
          <p:cNvPr id="152" name="PlaceHolder 4"/>
          <p:cNvSpPr>
            <a:spLocks noGrp="1"/>
          </p:cNvSpPr>
          <p:nvPr>
            <p:ph type="body"/>
          </p:nvPr>
        </p:nvSpPr>
        <p:spPr>
          <a:xfrm>
            <a:off x="4674240" y="1632600"/>
            <a:ext cx="4015800" cy="3977280"/>
          </a:xfrm>
          <a:prstGeom prst="rect">
            <a:avLst/>
          </a:prstGeom>
        </p:spPr>
        <p:txBody>
          <a:bodyPr wrap="none"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154" name="PlaceHolder 2"/>
          <p:cNvSpPr>
            <a:spLocks noGrp="1"/>
          </p:cNvSpPr>
          <p:nvPr>
            <p:ph type="body"/>
          </p:nvPr>
        </p:nvSpPr>
        <p:spPr>
          <a:xfrm>
            <a:off x="457200" y="1632600"/>
            <a:ext cx="4015800" cy="3977280"/>
          </a:xfrm>
          <a:prstGeom prst="rect">
            <a:avLst/>
          </a:prstGeom>
        </p:spPr>
        <p:txBody>
          <a:bodyPr wrap="none" lIns="0" rIns="0" tIns="0" bIns="0"/>
          <a:p>
            <a:endParaRPr/>
          </a:p>
        </p:txBody>
      </p:sp>
      <p:sp>
        <p:nvSpPr>
          <p:cNvPr id="155" name="PlaceHolder 3"/>
          <p:cNvSpPr>
            <a:spLocks noGrp="1"/>
          </p:cNvSpPr>
          <p:nvPr>
            <p:ph type="body"/>
          </p:nvPr>
        </p:nvSpPr>
        <p:spPr>
          <a:xfrm>
            <a:off x="4674240" y="1632600"/>
            <a:ext cx="4015800" cy="1896840"/>
          </a:xfrm>
          <a:prstGeom prst="rect">
            <a:avLst/>
          </a:prstGeom>
        </p:spPr>
        <p:txBody>
          <a:bodyPr wrap="none" lIns="0" rIns="0" tIns="0" bIns="0"/>
          <a:p>
            <a:endParaRPr/>
          </a:p>
        </p:txBody>
      </p:sp>
      <p:sp>
        <p:nvSpPr>
          <p:cNvPr id="156" name="PlaceHolder 4"/>
          <p:cNvSpPr>
            <a:spLocks noGrp="1"/>
          </p:cNvSpPr>
          <p:nvPr>
            <p:ph type="body"/>
          </p:nvPr>
        </p:nvSpPr>
        <p:spPr>
          <a:xfrm>
            <a:off x="4674240" y="3710160"/>
            <a:ext cx="4015800" cy="1896840"/>
          </a:xfrm>
          <a:prstGeom prst="rect">
            <a:avLst/>
          </a:prstGeom>
        </p:spPr>
        <p:txBody>
          <a:bodyPr wrap="none"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158" name="PlaceHolder 2"/>
          <p:cNvSpPr>
            <a:spLocks noGrp="1"/>
          </p:cNvSpPr>
          <p:nvPr>
            <p:ph type="body"/>
          </p:nvPr>
        </p:nvSpPr>
        <p:spPr>
          <a:xfrm>
            <a:off x="457200" y="1632600"/>
            <a:ext cx="4015800" cy="1896840"/>
          </a:xfrm>
          <a:prstGeom prst="rect">
            <a:avLst/>
          </a:prstGeom>
        </p:spPr>
        <p:txBody>
          <a:bodyPr wrap="none" lIns="0" rIns="0" tIns="0" bIns="0"/>
          <a:p>
            <a:endParaRPr/>
          </a:p>
        </p:txBody>
      </p:sp>
      <p:sp>
        <p:nvSpPr>
          <p:cNvPr id="159" name="PlaceHolder 3"/>
          <p:cNvSpPr>
            <a:spLocks noGrp="1"/>
          </p:cNvSpPr>
          <p:nvPr>
            <p:ph type="body"/>
          </p:nvPr>
        </p:nvSpPr>
        <p:spPr>
          <a:xfrm>
            <a:off x="4674240" y="1632600"/>
            <a:ext cx="4015800" cy="1896840"/>
          </a:xfrm>
          <a:prstGeom prst="rect">
            <a:avLst/>
          </a:prstGeom>
        </p:spPr>
        <p:txBody>
          <a:bodyPr wrap="none" lIns="0" rIns="0" tIns="0" bIns="0"/>
          <a:p>
            <a:endParaRPr/>
          </a:p>
        </p:txBody>
      </p:sp>
      <p:sp>
        <p:nvSpPr>
          <p:cNvPr id="160" name="PlaceHolder 4"/>
          <p:cNvSpPr>
            <a:spLocks noGrp="1"/>
          </p:cNvSpPr>
          <p:nvPr>
            <p:ph type="body"/>
          </p:nvPr>
        </p:nvSpPr>
        <p:spPr>
          <a:xfrm>
            <a:off x="457200" y="3710160"/>
            <a:ext cx="8229600" cy="1896840"/>
          </a:xfrm>
          <a:prstGeom prst="rect">
            <a:avLst/>
          </a:prstGeom>
        </p:spPr>
        <p:txBody>
          <a:bodyPr wrap="none"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162" name="PlaceHolder 2"/>
          <p:cNvSpPr>
            <a:spLocks noGrp="1"/>
          </p:cNvSpPr>
          <p:nvPr>
            <p:ph type="body"/>
          </p:nvPr>
        </p:nvSpPr>
        <p:spPr>
          <a:xfrm>
            <a:off x="457200" y="1632600"/>
            <a:ext cx="8229600" cy="1896840"/>
          </a:xfrm>
          <a:prstGeom prst="rect">
            <a:avLst/>
          </a:prstGeom>
        </p:spPr>
        <p:txBody>
          <a:bodyPr wrap="none" lIns="0" rIns="0" tIns="0" bIns="0"/>
          <a:p>
            <a:endParaRPr/>
          </a:p>
        </p:txBody>
      </p:sp>
      <p:sp>
        <p:nvSpPr>
          <p:cNvPr id="163" name="PlaceHolder 3"/>
          <p:cNvSpPr>
            <a:spLocks noGrp="1"/>
          </p:cNvSpPr>
          <p:nvPr>
            <p:ph type="body"/>
          </p:nvPr>
        </p:nvSpPr>
        <p:spPr>
          <a:xfrm>
            <a:off x="457200" y="3710160"/>
            <a:ext cx="8229600" cy="1896840"/>
          </a:xfrm>
          <a:prstGeom prst="rect">
            <a:avLst/>
          </a:prstGeom>
        </p:spPr>
        <p:txBody>
          <a:bodyPr wrap="none"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165" name="PlaceHolder 2"/>
          <p:cNvSpPr>
            <a:spLocks noGrp="1"/>
          </p:cNvSpPr>
          <p:nvPr>
            <p:ph type="body"/>
          </p:nvPr>
        </p:nvSpPr>
        <p:spPr>
          <a:xfrm>
            <a:off x="457200" y="1632600"/>
            <a:ext cx="4015800" cy="1896840"/>
          </a:xfrm>
          <a:prstGeom prst="rect">
            <a:avLst/>
          </a:prstGeom>
        </p:spPr>
        <p:txBody>
          <a:bodyPr wrap="none" lIns="0" rIns="0" tIns="0" bIns="0"/>
          <a:p>
            <a:endParaRPr/>
          </a:p>
        </p:txBody>
      </p:sp>
      <p:sp>
        <p:nvSpPr>
          <p:cNvPr id="166" name="PlaceHolder 3"/>
          <p:cNvSpPr>
            <a:spLocks noGrp="1"/>
          </p:cNvSpPr>
          <p:nvPr>
            <p:ph type="body"/>
          </p:nvPr>
        </p:nvSpPr>
        <p:spPr>
          <a:xfrm>
            <a:off x="4674240" y="1632600"/>
            <a:ext cx="4015800" cy="1896840"/>
          </a:xfrm>
          <a:prstGeom prst="rect">
            <a:avLst/>
          </a:prstGeom>
        </p:spPr>
        <p:txBody>
          <a:bodyPr wrap="none" lIns="0" rIns="0" tIns="0" bIns="0"/>
          <a:p>
            <a:endParaRPr/>
          </a:p>
        </p:txBody>
      </p:sp>
      <p:sp>
        <p:nvSpPr>
          <p:cNvPr id="167" name="PlaceHolder 4"/>
          <p:cNvSpPr>
            <a:spLocks noGrp="1"/>
          </p:cNvSpPr>
          <p:nvPr>
            <p:ph type="body"/>
          </p:nvPr>
        </p:nvSpPr>
        <p:spPr>
          <a:xfrm>
            <a:off x="4674240" y="3710160"/>
            <a:ext cx="4015800" cy="1896840"/>
          </a:xfrm>
          <a:prstGeom prst="rect">
            <a:avLst/>
          </a:prstGeom>
        </p:spPr>
        <p:txBody>
          <a:bodyPr wrap="none" lIns="0" rIns="0" tIns="0" bIns="0"/>
          <a:p>
            <a:endParaRPr/>
          </a:p>
        </p:txBody>
      </p:sp>
      <p:sp>
        <p:nvSpPr>
          <p:cNvPr id="168" name="PlaceHolder 5"/>
          <p:cNvSpPr>
            <a:spLocks noGrp="1"/>
          </p:cNvSpPr>
          <p:nvPr>
            <p:ph type="body"/>
          </p:nvPr>
        </p:nvSpPr>
        <p:spPr>
          <a:xfrm>
            <a:off x="457200" y="3710160"/>
            <a:ext cx="4015800" cy="1896840"/>
          </a:xfrm>
          <a:prstGeom prst="rect">
            <a:avLst/>
          </a:prstGeom>
        </p:spPr>
        <p:txBody>
          <a:bodyPr wrap="none"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170" name="PlaceHolder 2"/>
          <p:cNvSpPr>
            <a:spLocks noGrp="1"/>
          </p:cNvSpPr>
          <p:nvPr>
            <p:ph type="body"/>
          </p:nvPr>
        </p:nvSpPr>
        <p:spPr>
          <a:xfrm>
            <a:off x="457200" y="1632600"/>
            <a:ext cx="8229600" cy="3977280"/>
          </a:xfrm>
          <a:prstGeom prst="rect">
            <a:avLst/>
          </a:prstGeom>
        </p:spPr>
        <p:txBody>
          <a:bodyPr wrap="none" lIns="0" rIns="0" tIns="0" bIns="0"/>
          <a:p>
            <a:endParaRPr/>
          </a:p>
        </p:txBody>
      </p:sp>
      <p:sp>
        <p:nvSpPr>
          <p:cNvPr id="171" name="PlaceHolder 3"/>
          <p:cNvSpPr>
            <a:spLocks noGrp="1"/>
          </p:cNvSpPr>
          <p:nvPr>
            <p:ph type="body"/>
          </p:nvPr>
        </p:nvSpPr>
        <p:spPr>
          <a:xfrm>
            <a:off x="457200" y="1632600"/>
            <a:ext cx="8229600" cy="3977280"/>
          </a:xfrm>
          <a:prstGeom prst="rect">
            <a:avLst/>
          </a:prstGeom>
        </p:spPr>
        <p:txBody>
          <a:bodyPr wrap="none" lIns="0" rIns="0" tIns="0" bIns="0"/>
          <a:p>
            <a:endParaRPr/>
          </a:p>
        </p:txBody>
      </p:sp>
      <p:pic>
        <p:nvPicPr>
          <p:cNvPr id="172" name="" descr=""/>
          <p:cNvPicPr/>
          <p:nvPr/>
        </p:nvPicPr>
        <p:blipFill>
          <a:blip r:embed="rId2"/>
          <a:stretch>
            <a:fillRect/>
          </a:stretch>
        </p:blipFill>
        <p:spPr>
          <a:xfrm>
            <a:off x="2079360" y="1632600"/>
            <a:ext cx="4984920" cy="3977280"/>
          </a:xfrm>
          <a:prstGeom prst="rect">
            <a:avLst/>
          </a:prstGeom>
          <a:ln>
            <a:noFill/>
          </a:ln>
        </p:spPr>
      </p:pic>
      <p:pic>
        <p:nvPicPr>
          <p:cNvPr id="173" name="" descr=""/>
          <p:cNvPicPr/>
          <p:nvPr/>
        </p:nvPicPr>
        <p:blipFill>
          <a:blip r:embed="rId3"/>
          <a:stretch>
            <a:fillRect/>
          </a:stretch>
        </p:blipFill>
        <p:spPr>
          <a:xfrm>
            <a:off x="2079360" y="163260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457200" y="522360"/>
            <a:ext cx="6531480" cy="3028680"/>
          </a:xfrm>
          <a:prstGeom prst="rect">
            <a:avLst/>
          </a:prstGeom>
        </p:spPr>
        <p:txBody>
          <a:bodyPr wrap="none"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24" name="PlaceHolder 2"/>
          <p:cNvSpPr>
            <a:spLocks noGrp="1"/>
          </p:cNvSpPr>
          <p:nvPr>
            <p:ph type="body"/>
          </p:nvPr>
        </p:nvSpPr>
        <p:spPr>
          <a:xfrm>
            <a:off x="457200" y="1632600"/>
            <a:ext cx="4015800" cy="1896840"/>
          </a:xfrm>
          <a:prstGeom prst="rect">
            <a:avLst/>
          </a:prstGeom>
        </p:spPr>
        <p:txBody>
          <a:bodyPr wrap="none" lIns="0" rIns="0" tIns="0" bIns="0"/>
          <a:p>
            <a:endParaRPr/>
          </a:p>
        </p:txBody>
      </p:sp>
      <p:sp>
        <p:nvSpPr>
          <p:cNvPr id="25" name="PlaceHolder 3"/>
          <p:cNvSpPr>
            <a:spLocks noGrp="1"/>
          </p:cNvSpPr>
          <p:nvPr>
            <p:ph type="body"/>
          </p:nvPr>
        </p:nvSpPr>
        <p:spPr>
          <a:xfrm>
            <a:off x="457200" y="3710160"/>
            <a:ext cx="4015800" cy="1896840"/>
          </a:xfrm>
          <a:prstGeom prst="rect">
            <a:avLst/>
          </a:prstGeom>
        </p:spPr>
        <p:txBody>
          <a:bodyPr wrap="none" lIns="0" rIns="0" tIns="0" bIns="0"/>
          <a:p>
            <a:endParaRPr/>
          </a:p>
        </p:txBody>
      </p:sp>
      <p:sp>
        <p:nvSpPr>
          <p:cNvPr id="26" name="PlaceHolder 4"/>
          <p:cNvSpPr>
            <a:spLocks noGrp="1"/>
          </p:cNvSpPr>
          <p:nvPr>
            <p:ph type="body"/>
          </p:nvPr>
        </p:nvSpPr>
        <p:spPr>
          <a:xfrm>
            <a:off x="4674240" y="1632600"/>
            <a:ext cx="4015800" cy="3977280"/>
          </a:xfrm>
          <a:prstGeom prst="rect">
            <a:avLst/>
          </a:prstGeom>
        </p:spPr>
        <p:txBody>
          <a:bodyPr wrap="none"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28" name="PlaceHolder 2"/>
          <p:cNvSpPr>
            <a:spLocks noGrp="1"/>
          </p:cNvSpPr>
          <p:nvPr>
            <p:ph type="body"/>
          </p:nvPr>
        </p:nvSpPr>
        <p:spPr>
          <a:xfrm>
            <a:off x="457200" y="1632600"/>
            <a:ext cx="4015800" cy="3977280"/>
          </a:xfrm>
          <a:prstGeom prst="rect">
            <a:avLst/>
          </a:prstGeom>
        </p:spPr>
        <p:txBody>
          <a:bodyPr wrap="none" lIns="0" rIns="0" tIns="0" bIns="0"/>
          <a:p>
            <a:endParaRPr/>
          </a:p>
        </p:txBody>
      </p:sp>
      <p:sp>
        <p:nvSpPr>
          <p:cNvPr id="29" name="PlaceHolder 3"/>
          <p:cNvSpPr>
            <a:spLocks noGrp="1"/>
          </p:cNvSpPr>
          <p:nvPr>
            <p:ph type="body"/>
          </p:nvPr>
        </p:nvSpPr>
        <p:spPr>
          <a:xfrm>
            <a:off x="4674240" y="1632600"/>
            <a:ext cx="4015800" cy="1896840"/>
          </a:xfrm>
          <a:prstGeom prst="rect">
            <a:avLst/>
          </a:prstGeom>
        </p:spPr>
        <p:txBody>
          <a:bodyPr wrap="none" lIns="0" rIns="0" tIns="0" bIns="0"/>
          <a:p>
            <a:endParaRPr/>
          </a:p>
        </p:txBody>
      </p:sp>
      <p:sp>
        <p:nvSpPr>
          <p:cNvPr id="30" name="PlaceHolder 4"/>
          <p:cNvSpPr>
            <a:spLocks noGrp="1"/>
          </p:cNvSpPr>
          <p:nvPr>
            <p:ph type="body"/>
          </p:nvPr>
        </p:nvSpPr>
        <p:spPr>
          <a:xfrm>
            <a:off x="4674240" y="3710160"/>
            <a:ext cx="4015800" cy="1896840"/>
          </a:xfrm>
          <a:prstGeom prst="rect">
            <a:avLst/>
          </a:prstGeom>
        </p:spPr>
        <p:txBody>
          <a:bodyPr wrap="none"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522360"/>
            <a:ext cx="6531480" cy="653400"/>
          </a:xfrm>
          <a:prstGeom prst="rect">
            <a:avLst/>
          </a:prstGeom>
        </p:spPr>
        <p:txBody>
          <a:bodyPr wrap="none" lIns="0" rIns="0" tIns="0" bIns="0" anchor="ctr"/>
          <a:p>
            <a:endParaRPr/>
          </a:p>
        </p:txBody>
      </p:sp>
      <p:sp>
        <p:nvSpPr>
          <p:cNvPr id="32" name="PlaceHolder 2"/>
          <p:cNvSpPr>
            <a:spLocks noGrp="1"/>
          </p:cNvSpPr>
          <p:nvPr>
            <p:ph type="body"/>
          </p:nvPr>
        </p:nvSpPr>
        <p:spPr>
          <a:xfrm>
            <a:off x="457200" y="1632600"/>
            <a:ext cx="4015800" cy="1896840"/>
          </a:xfrm>
          <a:prstGeom prst="rect">
            <a:avLst/>
          </a:prstGeom>
        </p:spPr>
        <p:txBody>
          <a:bodyPr wrap="none" lIns="0" rIns="0" tIns="0" bIns="0"/>
          <a:p>
            <a:endParaRPr/>
          </a:p>
        </p:txBody>
      </p:sp>
      <p:sp>
        <p:nvSpPr>
          <p:cNvPr id="33" name="PlaceHolder 3"/>
          <p:cNvSpPr>
            <a:spLocks noGrp="1"/>
          </p:cNvSpPr>
          <p:nvPr>
            <p:ph type="body"/>
          </p:nvPr>
        </p:nvSpPr>
        <p:spPr>
          <a:xfrm>
            <a:off x="4674240" y="1632600"/>
            <a:ext cx="4015800" cy="1896840"/>
          </a:xfrm>
          <a:prstGeom prst="rect">
            <a:avLst/>
          </a:prstGeom>
        </p:spPr>
        <p:txBody>
          <a:bodyPr wrap="none" lIns="0" rIns="0" tIns="0" bIns="0"/>
          <a:p>
            <a:endParaRPr/>
          </a:p>
        </p:txBody>
      </p:sp>
      <p:sp>
        <p:nvSpPr>
          <p:cNvPr id="34" name="PlaceHolder 4"/>
          <p:cNvSpPr>
            <a:spLocks noGrp="1"/>
          </p:cNvSpPr>
          <p:nvPr>
            <p:ph type="body"/>
          </p:nvPr>
        </p:nvSpPr>
        <p:spPr>
          <a:xfrm>
            <a:off x="457200" y="3710160"/>
            <a:ext cx="8229600" cy="1896840"/>
          </a:xfrm>
          <a:prstGeom prst="rect">
            <a:avLst/>
          </a:prstGeom>
        </p:spPr>
        <p:txBody>
          <a:bodyPr wrap="none"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image" Target="../media/image10.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6.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0" y="0"/>
            <a:ext cx="9143280" cy="6857280"/>
          </a:xfrm>
          <a:prstGeom prst="rect">
            <a:avLst/>
          </a:prstGeom>
          <a:solidFill>
            <a:srgbClr val="d9d9d9"/>
          </a:solidFill>
          <a:ln w="25560">
            <a:noFill/>
          </a:ln>
        </p:spPr>
      </p:sp>
      <p:sp>
        <p:nvSpPr>
          <p:cNvPr id="1" name="CustomShape 2"/>
          <p:cNvSpPr/>
          <p:nvPr/>
        </p:nvSpPr>
        <p:spPr>
          <a:xfrm>
            <a:off x="0" y="142920"/>
            <a:ext cx="213480" cy="6000120"/>
          </a:xfrm>
          <a:prstGeom prst="rect">
            <a:avLst/>
          </a:prstGeom>
          <a:solidFill>
            <a:srgbClr val="004280"/>
          </a:solidFill>
          <a:ln w="25560">
            <a:noFill/>
          </a:ln>
        </p:spPr>
      </p:sp>
      <p:sp>
        <p:nvSpPr>
          <p:cNvPr id="2" name="CustomShape 3"/>
          <p:cNvSpPr/>
          <p:nvPr/>
        </p:nvSpPr>
        <p:spPr>
          <a:xfrm>
            <a:off x="285840" y="142920"/>
            <a:ext cx="8857440" cy="785160"/>
          </a:xfrm>
          <a:prstGeom prst="rect">
            <a:avLst/>
          </a:prstGeom>
          <a:solidFill>
            <a:srgbClr val="f2f2f2"/>
          </a:solidFill>
          <a:ln w="25560">
            <a:noFill/>
          </a:ln>
        </p:spPr>
      </p:sp>
      <p:sp>
        <p:nvSpPr>
          <p:cNvPr id="3" name="CustomShape 4"/>
          <p:cNvSpPr/>
          <p:nvPr/>
        </p:nvSpPr>
        <p:spPr>
          <a:xfrm>
            <a:off x="8244000" y="6264360"/>
            <a:ext cx="731160" cy="259560"/>
          </a:xfrm>
          <a:prstGeom prst="rect">
            <a:avLst/>
          </a:prstGeom>
          <a:noFill/>
          <a:ln w="9360">
            <a:noFill/>
          </a:ln>
        </p:spPr>
        <p:txBody>
          <a:bodyPr wrap="none" lIns="0" rIns="0" tIns="0" bIns="0"/>
          <a:p>
            <a:pPr algn="r">
              <a:lnSpc>
                <a:spcPct val="100000"/>
              </a:lnSpc>
            </a:pPr>
            <a:fld id="{A564D857-D692-45FB-8DDB-7A9557782CA4}" type="slidenum">
              <a:rPr lang="pl-PL" sz="2000">
                <a:solidFill>
                  <a:srgbClr val="000000"/>
                </a:solidFill>
                <a:latin typeface="Myriad Pro"/>
              </a:rPr>
              <a:t>&lt;numer&gt;</a:t>
            </a:fld>
            <a:endParaRPr/>
          </a:p>
        </p:txBody>
      </p:sp>
      <p:sp>
        <p:nvSpPr>
          <p:cNvPr id="4" name="CustomShape 5"/>
          <p:cNvSpPr/>
          <p:nvPr/>
        </p:nvSpPr>
        <p:spPr>
          <a:xfrm>
            <a:off x="285840" y="1001880"/>
            <a:ext cx="8857440" cy="5142960"/>
          </a:xfrm>
          <a:prstGeom prst="rect">
            <a:avLst/>
          </a:prstGeom>
          <a:solidFill>
            <a:srgbClr val="f2f2f2"/>
          </a:solidFill>
          <a:ln w="25560">
            <a:noFill/>
          </a:ln>
        </p:spPr>
      </p:sp>
      <p:pic>
        <p:nvPicPr>
          <p:cNvPr id="5" name="Picture 2" descr=""/>
          <p:cNvPicPr/>
          <p:nvPr/>
        </p:nvPicPr>
        <p:blipFill>
          <a:blip r:embed="rId3"/>
          <a:stretch>
            <a:fillRect/>
          </a:stretch>
        </p:blipFill>
        <p:spPr>
          <a:xfrm>
            <a:off x="7956720" y="162000"/>
            <a:ext cx="686520" cy="751680"/>
          </a:xfrm>
          <a:prstGeom prst="rect">
            <a:avLst/>
          </a:prstGeom>
          <a:ln w="9360">
            <a:noFill/>
          </a:ln>
        </p:spPr>
      </p:pic>
      <p:sp>
        <p:nvSpPr>
          <p:cNvPr id="6" name="CustomShape 6"/>
          <p:cNvSpPr/>
          <p:nvPr/>
        </p:nvSpPr>
        <p:spPr>
          <a:xfrm>
            <a:off x="0" y="6715080"/>
            <a:ext cx="9143280" cy="142200"/>
          </a:xfrm>
          <a:prstGeom prst="rect">
            <a:avLst/>
          </a:prstGeom>
          <a:solidFill>
            <a:srgbClr val="ffffff"/>
          </a:solidFill>
          <a:ln w="25560">
            <a:noFill/>
          </a:ln>
        </p:spPr>
      </p:sp>
      <p:sp>
        <p:nvSpPr>
          <p:cNvPr id="7" name="CustomShape 7"/>
          <p:cNvSpPr/>
          <p:nvPr/>
        </p:nvSpPr>
        <p:spPr>
          <a:xfrm>
            <a:off x="0" y="6686640"/>
            <a:ext cx="1856520" cy="213480"/>
          </a:xfrm>
          <a:prstGeom prst="rect">
            <a:avLst/>
          </a:prstGeom>
          <a:noFill/>
          <a:ln>
            <a:noFill/>
          </a:ln>
        </p:spPr>
        <p:txBody>
          <a:bodyPr lIns="90000" rIns="90000" tIns="45000" bIns="45000"/>
          <a:p>
            <a:pPr>
              <a:lnSpc>
                <a:spcPct val="100000"/>
              </a:lnSpc>
            </a:pPr>
            <a:r>
              <a:rPr lang="pl-PL" sz="800">
                <a:solidFill>
                  <a:srgbClr val="a6a6a6"/>
                </a:solidFill>
                <a:latin typeface="Arial"/>
              </a:rPr>
              <a:t>January 2012</a:t>
            </a:r>
            <a:endParaRPr/>
          </a:p>
        </p:txBody>
      </p:sp>
      <p:pic>
        <p:nvPicPr>
          <p:cNvPr id="8" name="Picture 2" descr=""/>
          <p:cNvPicPr/>
          <p:nvPr/>
        </p:nvPicPr>
        <p:blipFill>
          <a:blip r:embed="rId4"/>
          <a:stretch>
            <a:fillRect/>
          </a:stretch>
        </p:blipFill>
        <p:spPr>
          <a:xfrm>
            <a:off x="214200" y="1571760"/>
            <a:ext cx="3752280" cy="5419080"/>
          </a:xfrm>
          <a:prstGeom prst="rect">
            <a:avLst/>
          </a:prstGeom>
          <a:ln w="9360">
            <a:noFill/>
          </a:ln>
        </p:spPr>
      </p:pic>
      <p:pic>
        <p:nvPicPr>
          <p:cNvPr id="9" name="Picture 3" descr=""/>
          <p:cNvPicPr/>
          <p:nvPr/>
        </p:nvPicPr>
        <p:blipFill>
          <a:blip r:embed="rId5"/>
          <a:stretch>
            <a:fillRect/>
          </a:stretch>
        </p:blipFill>
        <p:spPr>
          <a:xfrm>
            <a:off x="7143840" y="357120"/>
            <a:ext cx="1313640" cy="1323360"/>
          </a:xfrm>
          <a:prstGeom prst="rect">
            <a:avLst/>
          </a:prstGeom>
          <a:ln w="9360">
            <a:noFill/>
          </a:ln>
        </p:spPr>
      </p:pic>
      <p:pic>
        <p:nvPicPr>
          <p:cNvPr id="10" name="Picture 5" descr=""/>
          <p:cNvPicPr/>
          <p:nvPr/>
        </p:nvPicPr>
        <p:blipFill>
          <a:blip r:embed="rId6"/>
          <a:stretch>
            <a:fillRect/>
          </a:stretch>
        </p:blipFill>
        <p:spPr>
          <a:xfrm>
            <a:off x="500040" y="285840"/>
            <a:ext cx="2785320" cy="1017000"/>
          </a:xfrm>
          <a:prstGeom prst="rect">
            <a:avLst/>
          </a:prstGeom>
          <a:ln w="9360">
            <a:noFill/>
          </a:ln>
        </p:spPr>
      </p:pic>
      <p:sp>
        <p:nvSpPr>
          <p:cNvPr id="11" name="CustomShape 8"/>
          <p:cNvSpPr/>
          <p:nvPr/>
        </p:nvSpPr>
        <p:spPr>
          <a:xfrm>
            <a:off x="8715240" y="2643120"/>
            <a:ext cx="428040" cy="1428120"/>
          </a:xfrm>
          <a:prstGeom prst="rect">
            <a:avLst/>
          </a:prstGeom>
          <a:solidFill>
            <a:srgbClr val="f37021"/>
          </a:solidFill>
          <a:ln w="25560">
            <a:noFill/>
          </a:ln>
        </p:spPr>
      </p:sp>
      <p:sp>
        <p:nvSpPr>
          <p:cNvPr id="12" name="PlaceHolder 9"/>
          <p:cNvSpPr>
            <a:spLocks noGrp="1"/>
          </p:cNvSpPr>
          <p:nvPr>
            <p:ph type="title"/>
          </p:nvPr>
        </p:nvSpPr>
        <p:spPr>
          <a:xfrm>
            <a:off x="457200" y="273600"/>
            <a:ext cx="8229240" cy="1144800"/>
          </a:xfrm>
          <a:prstGeom prst="rect">
            <a:avLst/>
          </a:prstGeom>
        </p:spPr>
        <p:txBody>
          <a:bodyPr wrap="none" lIns="0" rIns="0" tIns="0" bIns="0" anchor="ctr"/>
          <a:p>
            <a:pPr algn="ctr"/>
            <a:r>
              <a:rPr lang="pl-PL"/>
              <a:t>Kliknij, aby edytować format tekstu tytułu</a:t>
            </a:r>
            <a:endParaRPr/>
          </a:p>
        </p:txBody>
      </p:sp>
      <p:sp>
        <p:nvSpPr>
          <p:cNvPr id="13" name="PlaceHolder 10"/>
          <p:cNvSpPr>
            <a:spLocks noGrp="1"/>
          </p:cNvSpPr>
          <p:nvPr>
            <p:ph type="body"/>
          </p:nvPr>
        </p:nvSpPr>
        <p:spPr>
          <a:xfrm>
            <a:off x="457200" y="1604520"/>
            <a:ext cx="8229240" cy="3977280"/>
          </a:xfrm>
          <a:prstGeom prst="rect">
            <a:avLst/>
          </a:prstGeom>
        </p:spPr>
        <p:txBody>
          <a:bodyPr wrap="none" lIns="0" rIns="0" tIns="0" bIns="0"/>
          <a:p>
            <a:pPr>
              <a:buSzPct val="25000"/>
              <a:buFont typeface="StarSymbol"/>
              <a:buChar char=""/>
            </a:pPr>
            <a:r>
              <a:rPr lang="pl-PL"/>
              <a:t>Kliknij, aby edytować format tekstu konspektu</a:t>
            </a:r>
            <a:endParaRPr/>
          </a:p>
          <a:p>
            <a:pPr lvl="1">
              <a:buSzPct val="25000"/>
              <a:buFont typeface="StarSymbol"/>
              <a:buChar char=""/>
            </a:pPr>
            <a:r>
              <a:rPr lang="pl-PL"/>
              <a:t>Drugi poziom konspektu</a:t>
            </a:r>
            <a:endParaRPr/>
          </a:p>
          <a:p>
            <a:pPr lvl="2">
              <a:buSzPct val="25000"/>
              <a:buFont typeface="StarSymbol"/>
              <a:buChar char=""/>
            </a:pPr>
            <a:r>
              <a:rPr lang="pl-PL"/>
              <a:t>Trzeci poziom konspektu</a:t>
            </a:r>
            <a:endParaRPr/>
          </a:p>
          <a:p>
            <a:pPr lvl="3">
              <a:buSzPct val="25000"/>
              <a:buFont typeface="StarSymbol"/>
              <a:buChar char=""/>
            </a:pPr>
            <a:r>
              <a:rPr lang="pl-PL"/>
              <a:t>Czwarty poziom konspektu</a:t>
            </a:r>
            <a:endParaRPr/>
          </a:p>
          <a:p>
            <a:pPr lvl="4">
              <a:buSzPct val="25000"/>
              <a:buFont typeface="StarSymbol"/>
              <a:buChar char=""/>
            </a:pPr>
            <a:r>
              <a:rPr lang="pl-PL"/>
              <a:t>Piąty poziom konspektu</a:t>
            </a:r>
            <a:endParaRPr/>
          </a:p>
          <a:p>
            <a:pPr lvl="5">
              <a:buSzPct val="25000"/>
              <a:buFont typeface="StarSymbol"/>
              <a:buChar char=""/>
            </a:pPr>
            <a:r>
              <a:rPr lang="pl-PL"/>
              <a:t>Szósty poziom konspektu</a:t>
            </a:r>
            <a:endParaRPr/>
          </a:p>
          <a:p>
            <a:pPr lvl="6">
              <a:buSzPct val="25000"/>
              <a:buFont typeface="StarSymbol"/>
              <a:buChar char=""/>
            </a:pPr>
            <a:r>
              <a:rPr lang="pl-PL"/>
              <a:t>Siódmy poziom konspektu</a:t>
            </a:r>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id="48" name="CustomShape 1"/>
          <p:cNvSpPr/>
          <p:nvPr/>
        </p:nvSpPr>
        <p:spPr>
          <a:xfrm>
            <a:off x="0" y="0"/>
            <a:ext cx="9143280" cy="6857280"/>
          </a:xfrm>
          <a:prstGeom prst="rect">
            <a:avLst/>
          </a:prstGeom>
          <a:solidFill>
            <a:srgbClr val="d9d9d9"/>
          </a:solidFill>
          <a:ln w="25560">
            <a:noFill/>
          </a:ln>
        </p:spPr>
      </p:sp>
      <p:sp>
        <p:nvSpPr>
          <p:cNvPr id="49" name="CustomShape 2"/>
          <p:cNvSpPr/>
          <p:nvPr/>
        </p:nvSpPr>
        <p:spPr>
          <a:xfrm>
            <a:off x="0" y="142920"/>
            <a:ext cx="213480" cy="6000120"/>
          </a:xfrm>
          <a:prstGeom prst="rect">
            <a:avLst/>
          </a:prstGeom>
          <a:solidFill>
            <a:srgbClr val="004280"/>
          </a:solidFill>
          <a:ln w="25560">
            <a:noFill/>
          </a:ln>
        </p:spPr>
      </p:sp>
      <p:sp>
        <p:nvSpPr>
          <p:cNvPr id="50" name="CustomShape 3"/>
          <p:cNvSpPr/>
          <p:nvPr/>
        </p:nvSpPr>
        <p:spPr>
          <a:xfrm>
            <a:off x="285840" y="142920"/>
            <a:ext cx="8857440" cy="785160"/>
          </a:xfrm>
          <a:prstGeom prst="rect">
            <a:avLst/>
          </a:prstGeom>
          <a:solidFill>
            <a:srgbClr val="f2f2f2"/>
          </a:solidFill>
          <a:ln w="25560">
            <a:noFill/>
          </a:ln>
        </p:spPr>
      </p:sp>
      <p:sp>
        <p:nvSpPr>
          <p:cNvPr id="51" name="CustomShape 4"/>
          <p:cNvSpPr/>
          <p:nvPr/>
        </p:nvSpPr>
        <p:spPr>
          <a:xfrm>
            <a:off x="8244000" y="6264360"/>
            <a:ext cx="731160" cy="259560"/>
          </a:xfrm>
          <a:prstGeom prst="rect">
            <a:avLst/>
          </a:prstGeom>
          <a:noFill/>
          <a:ln w="9360">
            <a:noFill/>
          </a:ln>
        </p:spPr>
        <p:txBody>
          <a:bodyPr wrap="none" lIns="0" rIns="0" tIns="0" bIns="0"/>
          <a:p>
            <a:pPr algn="r">
              <a:lnSpc>
                <a:spcPct val="100000"/>
              </a:lnSpc>
            </a:pPr>
            <a:fld id="{06D593FD-526C-4546-B6AD-AC0F4538ADAC}" type="slidenum">
              <a:rPr lang="pl-PL" sz="2000">
                <a:solidFill>
                  <a:srgbClr val="000000"/>
                </a:solidFill>
                <a:latin typeface="Myriad Pro"/>
              </a:rPr>
              <a:t>&lt;numer&gt;</a:t>
            </a:fld>
            <a:endParaRPr/>
          </a:p>
        </p:txBody>
      </p:sp>
      <p:sp>
        <p:nvSpPr>
          <p:cNvPr id="52" name="CustomShape 5"/>
          <p:cNvSpPr/>
          <p:nvPr/>
        </p:nvSpPr>
        <p:spPr>
          <a:xfrm>
            <a:off x="285840" y="1001880"/>
            <a:ext cx="8857440" cy="5142960"/>
          </a:xfrm>
          <a:prstGeom prst="rect">
            <a:avLst/>
          </a:prstGeom>
          <a:solidFill>
            <a:srgbClr val="f2f2f2"/>
          </a:solidFill>
          <a:ln w="25560">
            <a:noFill/>
          </a:ln>
        </p:spPr>
      </p:sp>
      <p:pic>
        <p:nvPicPr>
          <p:cNvPr id="53" name="Picture 2" descr=""/>
          <p:cNvPicPr/>
          <p:nvPr/>
        </p:nvPicPr>
        <p:blipFill>
          <a:blip r:embed="rId2"/>
          <a:stretch>
            <a:fillRect/>
          </a:stretch>
        </p:blipFill>
        <p:spPr>
          <a:xfrm>
            <a:off x="7956720" y="162000"/>
            <a:ext cx="686520" cy="751680"/>
          </a:xfrm>
          <a:prstGeom prst="rect">
            <a:avLst/>
          </a:prstGeom>
          <a:ln w="9360">
            <a:noFill/>
          </a:ln>
        </p:spPr>
      </p:pic>
      <p:sp>
        <p:nvSpPr>
          <p:cNvPr id="54" name="CustomShape 6"/>
          <p:cNvSpPr/>
          <p:nvPr/>
        </p:nvSpPr>
        <p:spPr>
          <a:xfrm>
            <a:off x="0" y="6715080"/>
            <a:ext cx="9143280" cy="142200"/>
          </a:xfrm>
          <a:prstGeom prst="rect">
            <a:avLst/>
          </a:prstGeom>
          <a:solidFill>
            <a:srgbClr val="ffffff"/>
          </a:solidFill>
          <a:ln w="25560">
            <a:noFill/>
          </a:ln>
        </p:spPr>
      </p:sp>
      <p:sp>
        <p:nvSpPr>
          <p:cNvPr id="55" name="CustomShape 7"/>
          <p:cNvSpPr/>
          <p:nvPr/>
        </p:nvSpPr>
        <p:spPr>
          <a:xfrm>
            <a:off x="0" y="6686640"/>
            <a:ext cx="1856520" cy="213480"/>
          </a:xfrm>
          <a:prstGeom prst="rect">
            <a:avLst/>
          </a:prstGeom>
          <a:noFill/>
          <a:ln>
            <a:noFill/>
          </a:ln>
        </p:spPr>
        <p:txBody>
          <a:bodyPr lIns="90000" rIns="90000" tIns="45000" bIns="45000"/>
          <a:p>
            <a:pPr>
              <a:lnSpc>
                <a:spcPct val="100000"/>
              </a:lnSpc>
            </a:pPr>
            <a:r>
              <a:rPr lang="pl-PL" sz="800">
                <a:solidFill>
                  <a:srgbClr val="a6a6a6"/>
                </a:solidFill>
                <a:latin typeface="Arial"/>
              </a:rPr>
              <a:t>January 2012</a:t>
            </a:r>
            <a:endParaRPr/>
          </a:p>
        </p:txBody>
      </p:sp>
      <p:sp>
        <p:nvSpPr>
          <p:cNvPr id="56" name="CustomShape 8"/>
          <p:cNvSpPr/>
          <p:nvPr/>
        </p:nvSpPr>
        <p:spPr>
          <a:xfrm>
            <a:off x="0" y="6715080"/>
            <a:ext cx="9143280" cy="142200"/>
          </a:xfrm>
          <a:prstGeom prst="rect">
            <a:avLst/>
          </a:prstGeom>
          <a:solidFill>
            <a:srgbClr val="ffffff"/>
          </a:solidFill>
          <a:ln w="25560">
            <a:noFill/>
          </a:ln>
        </p:spPr>
      </p:sp>
      <p:pic>
        <p:nvPicPr>
          <p:cNvPr id="57" name="Obraz 16" descr=""/>
          <p:cNvPicPr/>
          <p:nvPr/>
        </p:nvPicPr>
        <p:blipFill>
          <a:blip r:embed="rId3"/>
          <a:stretch>
            <a:fillRect/>
          </a:stretch>
        </p:blipFill>
        <p:spPr>
          <a:xfrm>
            <a:off x="285840" y="142920"/>
            <a:ext cx="8857440" cy="6000120"/>
          </a:xfrm>
          <a:prstGeom prst="rect">
            <a:avLst/>
          </a:prstGeom>
          <a:ln w="9360">
            <a:noFill/>
          </a:ln>
        </p:spPr>
      </p:pic>
      <p:sp>
        <p:nvSpPr>
          <p:cNvPr id="58" name="CustomShape 9"/>
          <p:cNvSpPr/>
          <p:nvPr/>
        </p:nvSpPr>
        <p:spPr>
          <a:xfrm>
            <a:off x="0" y="142920"/>
            <a:ext cx="213480" cy="6000120"/>
          </a:xfrm>
          <a:prstGeom prst="rect">
            <a:avLst/>
          </a:prstGeom>
          <a:solidFill>
            <a:srgbClr val="f37021"/>
          </a:solidFill>
          <a:ln w="25560">
            <a:noFill/>
          </a:ln>
        </p:spPr>
      </p:sp>
      <p:pic>
        <p:nvPicPr>
          <p:cNvPr id="59" name="Picture 2" descr=""/>
          <p:cNvPicPr/>
          <p:nvPr/>
        </p:nvPicPr>
        <p:blipFill>
          <a:blip r:embed="rId4"/>
          <a:stretch>
            <a:fillRect/>
          </a:stretch>
        </p:blipFill>
        <p:spPr>
          <a:xfrm>
            <a:off x="7643880" y="285840"/>
            <a:ext cx="999360" cy="1094760"/>
          </a:xfrm>
          <a:prstGeom prst="rect">
            <a:avLst/>
          </a:prstGeom>
          <a:ln w="9360">
            <a:noFill/>
          </a:ln>
        </p:spPr>
      </p:pic>
      <p:sp>
        <p:nvSpPr>
          <p:cNvPr id="60" name="CustomShape 10"/>
          <p:cNvSpPr/>
          <p:nvPr/>
        </p:nvSpPr>
        <p:spPr>
          <a:xfrm>
            <a:off x="0" y="6686640"/>
            <a:ext cx="1856520" cy="213480"/>
          </a:xfrm>
          <a:prstGeom prst="rect">
            <a:avLst/>
          </a:prstGeom>
          <a:noFill/>
          <a:ln>
            <a:noFill/>
          </a:ln>
        </p:spPr>
        <p:txBody>
          <a:bodyPr lIns="90000" rIns="90000" tIns="45000" bIns="45000"/>
          <a:p>
            <a:pPr>
              <a:lnSpc>
                <a:spcPct val="100000"/>
              </a:lnSpc>
            </a:pPr>
            <a:r>
              <a:rPr lang="pl-PL" sz="800">
                <a:solidFill>
                  <a:srgbClr val="a6a6a6"/>
                </a:solidFill>
                <a:latin typeface="Arial"/>
              </a:rPr>
              <a:t>January 2012</a:t>
            </a:r>
            <a:endParaRPr/>
          </a:p>
        </p:txBody>
      </p:sp>
      <p:sp>
        <p:nvSpPr>
          <p:cNvPr id="61" name="PlaceHolder 11"/>
          <p:cNvSpPr>
            <a:spLocks noGrp="1"/>
          </p:cNvSpPr>
          <p:nvPr>
            <p:ph type="title"/>
          </p:nvPr>
        </p:nvSpPr>
        <p:spPr>
          <a:xfrm>
            <a:off x="457200" y="273600"/>
            <a:ext cx="8229240" cy="1144800"/>
          </a:xfrm>
          <a:prstGeom prst="rect">
            <a:avLst/>
          </a:prstGeom>
        </p:spPr>
        <p:txBody>
          <a:bodyPr wrap="none" lIns="0" rIns="0" tIns="0" bIns="0" anchor="ctr"/>
          <a:p>
            <a:pPr algn="ctr"/>
            <a:r>
              <a:rPr lang="pl-PL"/>
              <a:t>Kliknij, aby edytować format tekstu tytułu</a:t>
            </a:r>
            <a:endParaRPr/>
          </a:p>
        </p:txBody>
      </p:sp>
      <p:sp>
        <p:nvSpPr>
          <p:cNvPr id="62" name="PlaceHolder 12"/>
          <p:cNvSpPr>
            <a:spLocks noGrp="1"/>
          </p:cNvSpPr>
          <p:nvPr>
            <p:ph type="body"/>
          </p:nvPr>
        </p:nvSpPr>
        <p:spPr>
          <a:xfrm>
            <a:off x="457200" y="1604520"/>
            <a:ext cx="8229240" cy="3977280"/>
          </a:xfrm>
          <a:prstGeom prst="rect">
            <a:avLst/>
          </a:prstGeom>
        </p:spPr>
        <p:txBody>
          <a:bodyPr wrap="none" lIns="0" rIns="0" tIns="0" bIns="0"/>
          <a:p>
            <a:pPr>
              <a:buSzPct val="25000"/>
              <a:buFont typeface="StarSymbol"/>
              <a:buChar char=""/>
            </a:pPr>
            <a:r>
              <a:rPr lang="pl-PL"/>
              <a:t>Kliknij, aby edytować format tekstu konspektu</a:t>
            </a:r>
            <a:endParaRPr/>
          </a:p>
          <a:p>
            <a:pPr lvl="1">
              <a:buSzPct val="25000"/>
              <a:buFont typeface="StarSymbol"/>
              <a:buChar char=""/>
            </a:pPr>
            <a:r>
              <a:rPr lang="pl-PL"/>
              <a:t>Drugi poziom konspektu</a:t>
            </a:r>
            <a:endParaRPr/>
          </a:p>
          <a:p>
            <a:pPr lvl="2">
              <a:buSzPct val="25000"/>
              <a:buFont typeface="StarSymbol"/>
              <a:buChar char=""/>
            </a:pPr>
            <a:r>
              <a:rPr lang="pl-PL"/>
              <a:t>Trzeci poziom konspektu</a:t>
            </a:r>
            <a:endParaRPr/>
          </a:p>
          <a:p>
            <a:pPr lvl="3">
              <a:buSzPct val="25000"/>
              <a:buFont typeface="StarSymbol"/>
              <a:buChar char=""/>
            </a:pPr>
            <a:r>
              <a:rPr lang="pl-PL"/>
              <a:t>Czwarty poziom konspektu</a:t>
            </a:r>
            <a:endParaRPr/>
          </a:p>
          <a:p>
            <a:pPr lvl="4">
              <a:buSzPct val="25000"/>
              <a:buFont typeface="StarSymbol"/>
              <a:buChar char=""/>
            </a:pPr>
            <a:r>
              <a:rPr lang="pl-PL"/>
              <a:t>Piąty poziom konspektu</a:t>
            </a:r>
            <a:endParaRPr/>
          </a:p>
          <a:p>
            <a:pPr lvl="5">
              <a:buSzPct val="25000"/>
              <a:buFont typeface="StarSymbol"/>
              <a:buChar char=""/>
            </a:pPr>
            <a:r>
              <a:rPr lang="pl-PL"/>
              <a:t>Szósty poziom konspektu</a:t>
            </a:r>
            <a:endParaRPr/>
          </a:p>
          <a:p>
            <a:pPr lvl="6">
              <a:buSzPct val="25000"/>
              <a:buFont typeface="StarSymbol"/>
              <a:buChar char=""/>
            </a:pPr>
            <a:r>
              <a:rPr lang="pl-PL"/>
              <a:t>Siódmy poziom konspektu</a:t>
            </a:r>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97" name="" descr=""/>
          <p:cNvPicPr/>
          <p:nvPr/>
        </p:nvPicPr>
        <p:blipFill>
          <a:blip r:embed="rId2"/>
          <a:stretch>
            <a:fillRect/>
          </a:stretch>
        </p:blipFill>
        <p:spPr>
          <a:xfrm>
            <a:off x="360" y="360"/>
            <a:ext cx="9143280" cy="6857280"/>
          </a:xfrm>
          <a:prstGeom prst="rect">
            <a:avLst/>
          </a:prstGeom>
          <a:ln>
            <a:noFill/>
          </a:ln>
        </p:spPr>
      </p:pic>
      <p:sp>
        <p:nvSpPr>
          <p:cNvPr id="98" name="PlaceHolder 1"/>
          <p:cNvSpPr>
            <a:spLocks noGrp="1"/>
          </p:cNvSpPr>
          <p:nvPr>
            <p:ph type="title"/>
          </p:nvPr>
        </p:nvSpPr>
        <p:spPr>
          <a:xfrm>
            <a:off x="457200" y="273600"/>
            <a:ext cx="8229240" cy="1144800"/>
          </a:xfrm>
          <a:prstGeom prst="rect">
            <a:avLst/>
          </a:prstGeom>
        </p:spPr>
        <p:txBody>
          <a:bodyPr wrap="none" lIns="0" rIns="0" tIns="0" bIns="0" anchor="ctr"/>
          <a:p>
            <a:pPr algn="ctr"/>
            <a:r>
              <a:rPr lang="pl-PL"/>
              <a:t>Kliknij, aby edytować format tekstu tytułu</a:t>
            </a:r>
            <a:endParaRPr/>
          </a:p>
        </p:txBody>
      </p:sp>
      <p:sp>
        <p:nvSpPr>
          <p:cNvPr id="99" name="PlaceHolder 2"/>
          <p:cNvSpPr>
            <a:spLocks noGrp="1"/>
          </p:cNvSpPr>
          <p:nvPr>
            <p:ph type="body"/>
          </p:nvPr>
        </p:nvSpPr>
        <p:spPr>
          <a:xfrm>
            <a:off x="457200" y="1604520"/>
            <a:ext cx="8229240" cy="3977280"/>
          </a:xfrm>
          <a:prstGeom prst="rect">
            <a:avLst/>
          </a:prstGeom>
        </p:spPr>
        <p:txBody>
          <a:bodyPr wrap="none" lIns="0" rIns="0" tIns="0" bIns="0"/>
          <a:p>
            <a:pPr>
              <a:buSzPct val="25000"/>
              <a:buFont typeface="StarSymbol"/>
              <a:buChar char=""/>
            </a:pPr>
            <a:r>
              <a:rPr lang="pl-PL"/>
              <a:t>Kliknij, aby edytować format tekstu konspektu</a:t>
            </a:r>
            <a:endParaRPr/>
          </a:p>
          <a:p>
            <a:pPr lvl="1">
              <a:buSzPct val="25000"/>
              <a:buFont typeface="StarSymbol"/>
              <a:buChar char=""/>
            </a:pPr>
            <a:r>
              <a:rPr lang="pl-PL"/>
              <a:t>Drugi poziom konspektu</a:t>
            </a:r>
            <a:endParaRPr/>
          </a:p>
          <a:p>
            <a:pPr lvl="2">
              <a:buSzPct val="25000"/>
              <a:buFont typeface="StarSymbol"/>
              <a:buChar char=""/>
            </a:pPr>
            <a:r>
              <a:rPr lang="pl-PL"/>
              <a:t>Trzeci poziom konspektu</a:t>
            </a:r>
            <a:endParaRPr/>
          </a:p>
          <a:p>
            <a:pPr lvl="3">
              <a:buSzPct val="25000"/>
              <a:buFont typeface="StarSymbol"/>
              <a:buChar char=""/>
            </a:pPr>
            <a:r>
              <a:rPr lang="pl-PL"/>
              <a:t>Czwarty poziom konspektu</a:t>
            </a:r>
            <a:endParaRPr/>
          </a:p>
          <a:p>
            <a:pPr lvl="4">
              <a:buSzPct val="25000"/>
              <a:buFont typeface="StarSymbol"/>
              <a:buChar char=""/>
            </a:pPr>
            <a:r>
              <a:rPr lang="pl-PL"/>
              <a:t>Piąty poziom konspektu</a:t>
            </a:r>
            <a:endParaRPr/>
          </a:p>
          <a:p>
            <a:pPr lvl="5">
              <a:buSzPct val="25000"/>
              <a:buFont typeface="StarSymbol"/>
              <a:buChar char=""/>
            </a:pPr>
            <a:r>
              <a:rPr lang="pl-PL"/>
              <a:t>Szósty poziom konspektu</a:t>
            </a:r>
            <a:endParaRPr/>
          </a:p>
          <a:p>
            <a:pPr lvl="6">
              <a:buSzPct val="25000"/>
              <a:buFont typeface="StarSymbol"/>
              <a:buChar char=""/>
            </a:pPr>
            <a:r>
              <a:rPr lang="pl-PL"/>
              <a:t>Siódmy poziom konspektu</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4" name="" descr=""/>
          <p:cNvPicPr/>
          <p:nvPr/>
        </p:nvPicPr>
        <p:blipFill>
          <a:blip r:embed="rId2"/>
          <a:stretch>
            <a:fillRect/>
          </a:stretch>
        </p:blipFill>
        <p:spPr>
          <a:xfrm>
            <a:off x="360" y="360"/>
            <a:ext cx="9143640" cy="6857640"/>
          </a:xfrm>
          <a:prstGeom prst="rect">
            <a:avLst/>
          </a:prstGeom>
          <a:ln>
            <a:noFill/>
          </a:ln>
        </p:spPr>
      </p:pic>
      <p:sp>
        <p:nvSpPr>
          <p:cNvPr id="135" name="PlaceHolder 1"/>
          <p:cNvSpPr>
            <a:spLocks noGrp="1"/>
          </p:cNvSpPr>
          <p:nvPr>
            <p:ph type="title"/>
          </p:nvPr>
        </p:nvSpPr>
        <p:spPr>
          <a:xfrm>
            <a:off x="457200" y="522360"/>
            <a:ext cx="6531480" cy="653040"/>
          </a:xfrm>
          <a:prstGeom prst="rect">
            <a:avLst/>
          </a:prstGeom>
        </p:spPr>
        <p:txBody>
          <a:bodyPr wrap="none" lIns="0" rIns="0" tIns="0" bIns="0" anchor="ctr"/>
          <a:p>
            <a:r>
              <a:rPr lang="pl-PL"/>
              <a:t>Kliknij, aby edytować format tekstu tytułu</a:t>
            </a:r>
            <a:endParaRPr/>
          </a:p>
        </p:txBody>
      </p:sp>
      <p:sp>
        <p:nvSpPr>
          <p:cNvPr id="136" name="PlaceHolder 2"/>
          <p:cNvSpPr>
            <a:spLocks noGrp="1"/>
          </p:cNvSpPr>
          <p:nvPr>
            <p:ph type="body"/>
          </p:nvPr>
        </p:nvSpPr>
        <p:spPr>
          <a:xfrm>
            <a:off x="457200" y="1632600"/>
            <a:ext cx="8229600" cy="3977280"/>
          </a:xfrm>
          <a:prstGeom prst="rect">
            <a:avLst/>
          </a:prstGeom>
        </p:spPr>
        <p:txBody>
          <a:bodyPr wrap="none" lIns="0" rIns="0" tIns="0" bIns="0"/>
          <a:p>
            <a:pPr>
              <a:buSzPct val="25000"/>
              <a:buFont typeface="StarSymbol"/>
              <a:buChar char=""/>
            </a:pPr>
            <a:r>
              <a:rPr lang="pl-PL"/>
              <a:t>Kliknij, aby edytować format tekstu konspektu</a:t>
            </a:r>
            <a:endParaRPr/>
          </a:p>
          <a:p>
            <a:pPr lvl="1">
              <a:buSzPct val="25000"/>
              <a:buFont typeface="StarSymbol"/>
              <a:buChar char=""/>
            </a:pPr>
            <a:r>
              <a:rPr lang="pl-PL"/>
              <a:t>Drugi poziom konspektu</a:t>
            </a:r>
            <a:endParaRPr/>
          </a:p>
          <a:p>
            <a:pPr lvl="2">
              <a:buSzPct val="25000"/>
              <a:buFont typeface="StarSymbol"/>
              <a:buChar char=""/>
            </a:pPr>
            <a:r>
              <a:rPr lang="pl-PL"/>
              <a:t>Trzeci poziom konspektu</a:t>
            </a:r>
            <a:endParaRPr/>
          </a:p>
          <a:p>
            <a:pPr lvl="3">
              <a:buSzPct val="25000"/>
              <a:buFont typeface="StarSymbol"/>
              <a:buChar char=""/>
            </a:pPr>
            <a:r>
              <a:rPr lang="pl-PL"/>
              <a:t>Czwarty poziom konspektu</a:t>
            </a:r>
            <a:endParaRPr/>
          </a:p>
          <a:p>
            <a:pPr lvl="4">
              <a:buSzPct val="25000"/>
              <a:buFont typeface="StarSymbol"/>
              <a:buChar char=""/>
            </a:pPr>
            <a:r>
              <a:rPr lang="pl-PL"/>
              <a:t>Piąty poziom konspektu</a:t>
            </a:r>
            <a:endParaRPr/>
          </a:p>
          <a:p>
            <a:pPr lvl="5">
              <a:buSzPct val="25000"/>
              <a:buFont typeface="StarSymbol"/>
              <a:buChar char=""/>
            </a:pPr>
            <a:r>
              <a:rPr lang="pl-PL"/>
              <a:t>Szósty poziom konspektu</a:t>
            </a:r>
            <a:endParaRPr/>
          </a:p>
          <a:p>
            <a:pPr lvl="6">
              <a:buSzPct val="25000"/>
              <a:buFont typeface="StarSymbol"/>
              <a:buChar char=""/>
            </a:pPr>
            <a:r>
              <a:rPr lang="pl-PL"/>
              <a:t>Siódmy poziom konspektu</a:t>
            </a:r>
            <a:endParaRPr/>
          </a:p>
        </p:txBody>
      </p:sp>
      <p:sp>
        <p:nvSpPr>
          <p:cNvPr id="137" name="PlaceHolder 3"/>
          <p:cNvSpPr>
            <a:spLocks noGrp="1"/>
          </p:cNvSpPr>
          <p:nvPr>
            <p:ph type="dt"/>
          </p:nvPr>
        </p:nvSpPr>
        <p:spPr>
          <a:xfrm>
            <a:off x="457200" y="6247440"/>
            <a:ext cx="2130120" cy="473040"/>
          </a:xfrm>
          <a:prstGeom prst="rect">
            <a:avLst/>
          </a:prstGeom>
        </p:spPr>
        <p:txBody>
          <a:bodyPr wrap="none" lIns="0" rIns="0" tIns="0" bIns="0"/>
          <a:p>
            <a:r>
              <a:rPr lang="pl-PL" sz="1400"/>
              <a:t>&lt;data/godzina&gt;</a:t>
            </a:r>
            <a:endParaRPr/>
          </a:p>
        </p:txBody>
      </p:sp>
      <p:sp>
        <p:nvSpPr>
          <p:cNvPr id="138" name="PlaceHolder 4"/>
          <p:cNvSpPr>
            <a:spLocks noGrp="1"/>
          </p:cNvSpPr>
          <p:nvPr>
            <p:ph type="ftr"/>
          </p:nvPr>
        </p:nvSpPr>
        <p:spPr>
          <a:xfrm>
            <a:off x="3126960" y="6247440"/>
            <a:ext cx="2898360" cy="473040"/>
          </a:xfrm>
          <a:prstGeom prst="rect">
            <a:avLst/>
          </a:prstGeom>
        </p:spPr>
        <p:txBody>
          <a:bodyPr wrap="none" lIns="0" rIns="0" tIns="0" bIns="0"/>
          <a:p>
            <a:pPr algn="ctr"/>
            <a:r>
              <a:rPr lang="pl-PL" sz="1400"/>
              <a:t>&lt;stopka&gt;</a:t>
            </a:r>
            <a:endParaRPr/>
          </a:p>
        </p:txBody>
      </p:sp>
      <p:sp>
        <p:nvSpPr>
          <p:cNvPr id="139" name="PlaceHolder 5"/>
          <p:cNvSpPr>
            <a:spLocks noGrp="1"/>
          </p:cNvSpPr>
          <p:nvPr>
            <p:ph type="sldNum"/>
          </p:nvPr>
        </p:nvSpPr>
        <p:spPr>
          <a:xfrm>
            <a:off x="6555600" y="6247440"/>
            <a:ext cx="2130120" cy="473040"/>
          </a:xfrm>
          <a:prstGeom prst="rect">
            <a:avLst/>
          </a:prstGeom>
        </p:spPr>
        <p:txBody>
          <a:bodyPr wrap="none" lIns="0" rIns="0" tIns="0" bIns="0"/>
          <a:p>
            <a:pPr algn="r"/>
            <a:fld id="{B91BFF04-2C09-41E8-B78A-747ACBDA762A}" type="slidenum">
              <a:rPr lang="pl-PL" sz="1400"/>
              <a:t>&lt;numer&gt;</a:t>
            </a:fld>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png"/><Relationship Id="rId3"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jpeg"/><Relationship Id="rId3"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CustomShape 1"/>
          <p:cNvSpPr/>
          <p:nvPr/>
        </p:nvSpPr>
        <p:spPr>
          <a:xfrm>
            <a:off x="3705120" y="1574280"/>
            <a:ext cx="4969800" cy="4068720"/>
          </a:xfrm>
          <a:prstGeom prst="rect">
            <a:avLst/>
          </a:prstGeom>
          <a:noFill/>
          <a:ln>
            <a:noFill/>
          </a:ln>
        </p:spPr>
        <p:txBody>
          <a:bodyPr lIns="90000" rIns="90000" tIns="45000" bIns="45000" anchor="ctr"/>
          <a:p>
            <a:pPr>
              <a:lnSpc>
                <a:spcPct val="100000"/>
              </a:lnSpc>
            </a:pPr>
            <a:r>
              <a:rPr b="1" lang="pl-PL" sz="3200">
                <a:solidFill>
                  <a:srgbClr val="ffffff"/>
                </a:solidFill>
                <a:latin typeface="Arial"/>
              </a:rPr>
              <a:t>Domain Driven Design</a:t>
            </a:r>
            <a:endParaRPr/>
          </a:p>
          <a:p>
            <a:pPr>
              <a:lnSpc>
                <a:spcPct val="100000"/>
              </a:lnSpc>
            </a:pPr>
            <a:r>
              <a:rPr lang="pl-PL" sz="1400">
                <a:solidFill>
                  <a:srgbClr val="ffffff"/>
                </a:solidFill>
                <a:latin typeface="Arial"/>
              </a:rPr>
              <a:t>Daniel Połaczański</a:t>
            </a:r>
            <a:endParaRPr/>
          </a:p>
          <a:p>
            <a:pPr>
              <a:lnSpc>
                <a:spcPct val="100000"/>
              </a:lnSpc>
            </a:pPr>
            <a:r>
              <a:rPr lang="pl-PL" sz="1400">
                <a:solidFill>
                  <a:srgbClr val="ffffff"/>
                </a:solidFill>
                <a:latin typeface="Arial"/>
              </a:rPr>
              <a:t>Szymon Kowal</a:t>
            </a:r>
            <a:endParaRPr/>
          </a:p>
          <a:p>
            <a:pPr>
              <a:lnSpc>
                <a:spcPct val="100000"/>
              </a:lnSpc>
            </a:pPr>
            <a:r>
              <a:rPr lang="pl-PL" sz="1400">
                <a:solidFill>
                  <a:srgbClr val="ffffff"/>
                </a:solidFill>
                <a:latin typeface="Arial"/>
              </a:rPr>
              <a:t>Tomasz Dubikowski</a:t>
            </a:r>
            <a:endParaRPr/>
          </a:p>
        </p:txBody>
      </p:sp>
      <p:sp>
        <p:nvSpPr>
          <p:cNvPr id="180" name="CustomShape 2"/>
          <p:cNvSpPr/>
          <p:nvPr/>
        </p:nvSpPr>
        <p:spPr>
          <a:xfrm>
            <a:off x="4267080" y="4771440"/>
            <a:ext cx="4407840" cy="329400"/>
          </a:xfrm>
          <a:prstGeom prst="rect">
            <a:avLst/>
          </a:prstGeom>
          <a:noFill/>
          <a:ln>
            <a:noFill/>
          </a:ln>
        </p:spPr>
        <p:txBody>
          <a:bodyPr lIns="72000" rIns="72000" tIns="72000" bIns="72000" anchor="ctr"/>
          <a:p>
            <a:pPr>
              <a:lnSpc>
                <a:spcPct val="100000"/>
              </a:lnSpc>
            </a:pPr>
            <a:r>
              <a:rPr b="1" lang="pl-PL" sz="1200">
                <a:solidFill>
                  <a:srgbClr val="ffffff"/>
                </a:solidFill>
                <a:latin typeface="Arial"/>
              </a:rPr>
              <a:t>07.02.2014</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CustomShape 1"/>
          <p:cNvSpPr/>
          <p:nvPr/>
        </p:nvSpPr>
        <p:spPr>
          <a:xfrm>
            <a:off x="285840" y="363600"/>
            <a:ext cx="6786000" cy="553320"/>
          </a:xfrm>
          <a:prstGeom prst="rect">
            <a:avLst/>
          </a:prstGeom>
          <a:noFill/>
          <a:ln>
            <a:noFill/>
          </a:ln>
        </p:spPr>
        <p:txBody>
          <a:bodyPr lIns="90000" rIns="90000" tIns="45000" bIns="45000" anchor="b"/>
          <a:p>
            <a:pPr>
              <a:lnSpc>
                <a:spcPct val="100000"/>
              </a:lnSpc>
            </a:pPr>
            <a:r>
              <a:rPr lang="pl-PL">
                <a:solidFill>
                  <a:srgbClr val="000000"/>
                </a:solidFill>
                <a:latin typeface="Arial"/>
              </a:rPr>
              <a:t>Services</a:t>
            </a:r>
            <a:endParaRPr/>
          </a:p>
        </p:txBody>
      </p:sp>
      <p:sp>
        <p:nvSpPr>
          <p:cNvPr id="217" name="CustomShape 2"/>
          <p:cNvSpPr/>
          <p:nvPr/>
        </p:nvSpPr>
        <p:spPr>
          <a:xfrm>
            <a:off x="285840" y="1000080"/>
            <a:ext cx="8857440" cy="5641200"/>
          </a:xfrm>
          <a:prstGeom prst="rect">
            <a:avLst/>
          </a:prstGeom>
          <a:noFill/>
          <a:ln>
            <a:noFill/>
          </a:ln>
        </p:spPr>
        <p:txBody>
          <a:bodyPr lIns="90000" rIns="90000" tIns="45000" bIns="45000"/>
          <a:p>
            <a:endParaRPr/>
          </a:p>
          <a:p>
            <a:endParaRPr/>
          </a:p>
        </p:txBody>
      </p:sp>
      <p:sp>
        <p:nvSpPr>
          <p:cNvPr id="218" name="CustomShape 3"/>
          <p:cNvSpPr/>
          <p:nvPr/>
        </p:nvSpPr>
        <p:spPr>
          <a:xfrm>
            <a:off x="432000" y="1647000"/>
            <a:ext cx="3789360" cy="360000"/>
          </a:xfrm>
          <a:prstGeom prst="round2SameRect">
            <a:avLst>
              <a:gd name="adj1" fmla="val 16667"/>
              <a:gd name="adj2" fmla="val 0"/>
            </a:avLst>
          </a:prstGeom>
          <a:solidFill>
            <a:srgbClr val="998c85"/>
          </a:solidFill>
          <a:ln w="9360">
            <a:solidFill>
              <a:srgbClr val="909090"/>
            </a:solidFill>
            <a:miter/>
          </a:ln>
        </p:spPr>
        <p:txBody>
          <a:bodyPr anchor="ctr"/>
          <a:p>
            <a:pPr>
              <a:lnSpc>
                <a:spcPct val="100000"/>
              </a:lnSpc>
            </a:pPr>
            <a:r>
              <a:rPr b="1" lang="pl-PL" sz="1400">
                <a:solidFill>
                  <a:srgbClr val="ffffff"/>
                </a:solidFill>
                <a:latin typeface="Arial"/>
              </a:rPr>
              <a:t>Important</a:t>
            </a:r>
            <a:endParaRPr/>
          </a:p>
        </p:txBody>
      </p:sp>
      <p:sp>
        <p:nvSpPr>
          <p:cNvPr id="219" name="CustomShape 4"/>
          <p:cNvSpPr/>
          <p:nvPr/>
        </p:nvSpPr>
        <p:spPr>
          <a:xfrm>
            <a:off x="432000" y="2007360"/>
            <a:ext cx="3789360" cy="4032000"/>
          </a:xfrm>
          <a:prstGeom prst="flowChartDocument">
            <a:avLst/>
          </a:prstGeom>
          <a:solidFill>
            <a:srgbClr val="ffffff"/>
          </a:solidFill>
          <a:ln w="9360">
            <a:solidFill>
              <a:srgbClr val="909090"/>
            </a:solidFill>
            <a:round/>
          </a:ln>
        </p:spPr>
        <p:txBody>
          <a:bodyPr lIns="90000" rIns="90000" tIns="45000" bIns="45000"/>
          <a:p>
            <a:pPr>
              <a:lnSpc>
                <a:spcPct val="90000"/>
              </a:lnSpc>
            </a:pPr>
            <a:r>
              <a:rPr lang="en-US">
                <a:solidFill>
                  <a:srgbClr val="000000"/>
                </a:solidFill>
                <a:latin typeface="Arial"/>
              </a:rPr>
              <a:t>Three principles</a:t>
            </a:r>
            <a:endParaRPr/>
          </a:p>
          <a:p>
            <a:pPr>
              <a:lnSpc>
                <a:spcPct val="100000"/>
              </a:lnSpc>
              <a:buFont typeface="Arial"/>
              <a:buChar char="•"/>
            </a:pPr>
            <a:r>
              <a:rPr lang="en-US">
                <a:solidFill>
                  <a:srgbClr val="000000"/>
                </a:solidFill>
                <a:latin typeface="Arial"/>
              </a:rPr>
              <a:t>1.  The  </a:t>
            </a:r>
            <a:r>
              <a:rPr b="1" lang="en-US">
                <a:solidFill>
                  <a:srgbClr val="000000"/>
                </a:solidFill>
                <a:latin typeface="Arial"/>
              </a:rPr>
              <a:t>operation</a:t>
            </a:r>
            <a:r>
              <a:rPr lang="en-US">
                <a:solidFill>
                  <a:srgbClr val="000000"/>
                </a:solidFill>
                <a:latin typeface="Arial"/>
              </a:rPr>
              <a:t>  performed  by  the  Service  refers  to  a  domain concept which  does  </a:t>
            </a:r>
            <a:r>
              <a:rPr b="1" lang="en-US">
                <a:solidFill>
                  <a:srgbClr val="000000"/>
                </a:solidFill>
                <a:latin typeface="Arial"/>
              </a:rPr>
              <a:t>not</a:t>
            </a:r>
            <a:r>
              <a:rPr lang="en-US">
                <a:solidFill>
                  <a:srgbClr val="000000"/>
                </a:solidFill>
                <a:latin typeface="Arial"/>
              </a:rPr>
              <a:t>  naturally  </a:t>
            </a:r>
            <a:r>
              <a:rPr b="1" lang="en-US">
                <a:solidFill>
                  <a:srgbClr val="000000"/>
                </a:solidFill>
                <a:latin typeface="Arial"/>
              </a:rPr>
              <a:t>belong</a:t>
            </a:r>
            <a:r>
              <a:rPr lang="en-US">
                <a:solidFill>
                  <a:srgbClr val="000000"/>
                </a:solidFill>
                <a:latin typeface="Arial"/>
              </a:rPr>
              <a:t>  to  an </a:t>
            </a:r>
            <a:r>
              <a:rPr b="1" lang="en-US">
                <a:solidFill>
                  <a:srgbClr val="000000"/>
                </a:solidFill>
                <a:latin typeface="Arial"/>
              </a:rPr>
              <a:t>Entity</a:t>
            </a:r>
            <a:r>
              <a:rPr lang="en-US">
                <a:solidFill>
                  <a:srgbClr val="000000"/>
                </a:solidFill>
                <a:latin typeface="Arial"/>
              </a:rPr>
              <a:t> / </a:t>
            </a:r>
            <a:r>
              <a:rPr b="1" lang="en-US">
                <a:solidFill>
                  <a:srgbClr val="000000"/>
                </a:solidFill>
                <a:latin typeface="Arial"/>
              </a:rPr>
              <a:t>ValueObject / Aggregate</a:t>
            </a:r>
            <a:r>
              <a:rPr lang="en-US">
                <a:solidFill>
                  <a:srgbClr val="000000"/>
                </a:solidFill>
                <a:latin typeface="Arial"/>
              </a:rPr>
              <a:t>.</a:t>
            </a:r>
            <a:endParaRPr/>
          </a:p>
          <a:p>
            <a:pPr>
              <a:lnSpc>
                <a:spcPct val="100000"/>
              </a:lnSpc>
              <a:buFont typeface="Arial"/>
              <a:buChar char="•"/>
            </a:pPr>
            <a:r>
              <a:rPr lang="en-US">
                <a:solidFill>
                  <a:srgbClr val="000000"/>
                </a:solidFill>
                <a:latin typeface="Arial"/>
              </a:rPr>
              <a:t>2. The operation performed </a:t>
            </a:r>
            <a:r>
              <a:rPr b="1" lang="en-US">
                <a:solidFill>
                  <a:srgbClr val="000000"/>
                </a:solidFill>
                <a:latin typeface="Arial"/>
              </a:rPr>
              <a:t>refers</a:t>
            </a:r>
            <a:r>
              <a:rPr lang="en-US">
                <a:solidFill>
                  <a:srgbClr val="000000"/>
                </a:solidFill>
                <a:latin typeface="Arial"/>
              </a:rPr>
              <a:t> </a:t>
            </a:r>
            <a:r>
              <a:rPr b="1" lang="en-US">
                <a:solidFill>
                  <a:srgbClr val="000000"/>
                </a:solidFill>
                <a:latin typeface="Arial"/>
              </a:rPr>
              <a:t>to</a:t>
            </a:r>
            <a:r>
              <a:rPr lang="en-US">
                <a:solidFill>
                  <a:srgbClr val="000000"/>
                </a:solidFill>
                <a:latin typeface="Arial"/>
              </a:rPr>
              <a:t> other objects in the </a:t>
            </a:r>
            <a:r>
              <a:rPr b="1" lang="en-US">
                <a:solidFill>
                  <a:srgbClr val="000000"/>
                </a:solidFill>
                <a:latin typeface="Arial"/>
              </a:rPr>
              <a:t>domain</a:t>
            </a:r>
            <a:r>
              <a:rPr lang="en-US">
                <a:solidFill>
                  <a:srgbClr val="000000"/>
                </a:solidFill>
                <a:latin typeface="Arial"/>
              </a:rPr>
              <a:t>.</a:t>
            </a:r>
            <a:endParaRPr/>
          </a:p>
          <a:p>
            <a:pPr>
              <a:lnSpc>
                <a:spcPct val="100000"/>
              </a:lnSpc>
              <a:buFont typeface="Arial"/>
              <a:buChar char="•"/>
            </a:pPr>
            <a:r>
              <a:rPr lang="en-US">
                <a:solidFill>
                  <a:srgbClr val="000000"/>
                </a:solidFill>
                <a:latin typeface="Arial"/>
              </a:rPr>
              <a:t>3. The operation is </a:t>
            </a:r>
            <a:r>
              <a:rPr b="1" lang="en-US">
                <a:solidFill>
                  <a:srgbClr val="000000"/>
                </a:solidFill>
                <a:latin typeface="Arial"/>
              </a:rPr>
              <a:t>stateless</a:t>
            </a:r>
            <a:r>
              <a:rPr lang="en-US">
                <a:solidFill>
                  <a:srgbClr val="000000"/>
                </a:solidFill>
                <a:latin typeface="Arial"/>
              </a:rPr>
              <a:t>.</a:t>
            </a:r>
            <a:endParaRPr/>
          </a:p>
        </p:txBody>
      </p:sp>
      <p:sp>
        <p:nvSpPr>
          <p:cNvPr id="220" name="CustomShape 5"/>
          <p:cNvSpPr/>
          <p:nvPr/>
        </p:nvSpPr>
        <p:spPr>
          <a:xfrm>
            <a:off x="4535280" y="1656000"/>
            <a:ext cx="4176720" cy="360000"/>
          </a:xfrm>
          <a:prstGeom prst="round2SameRect">
            <a:avLst>
              <a:gd name="adj1" fmla="val 16667"/>
              <a:gd name="adj2" fmla="val 0"/>
            </a:avLst>
          </a:prstGeom>
          <a:solidFill>
            <a:srgbClr val="998c85"/>
          </a:solidFill>
          <a:ln w="9360">
            <a:solidFill>
              <a:srgbClr val="909090"/>
            </a:solidFill>
            <a:miter/>
          </a:ln>
        </p:spPr>
        <p:txBody>
          <a:bodyPr anchor="ctr"/>
          <a:p>
            <a:pPr>
              <a:lnSpc>
                <a:spcPct val="100000"/>
              </a:lnSpc>
            </a:pPr>
            <a:r>
              <a:rPr b="1" lang="pl-PL" sz="1400">
                <a:solidFill>
                  <a:srgbClr val="ffffff"/>
                </a:solidFill>
                <a:latin typeface="Arial"/>
              </a:rPr>
              <a:t>Service -rule of thumb</a:t>
            </a:r>
            <a:endParaRPr/>
          </a:p>
        </p:txBody>
      </p:sp>
      <p:sp>
        <p:nvSpPr>
          <p:cNvPr id="221" name="CustomShape 6"/>
          <p:cNvSpPr/>
          <p:nvPr/>
        </p:nvSpPr>
        <p:spPr>
          <a:xfrm>
            <a:off x="4535280" y="2016000"/>
            <a:ext cx="4176720" cy="3528720"/>
          </a:xfrm>
          <a:prstGeom prst="flowChartDocument">
            <a:avLst/>
          </a:prstGeom>
          <a:solidFill>
            <a:srgbClr val="ffffff"/>
          </a:solidFill>
          <a:ln w="9360">
            <a:solidFill>
              <a:srgbClr val="909090"/>
            </a:solidFill>
            <a:round/>
          </a:ln>
        </p:spPr>
        <p:txBody>
          <a:bodyPr lIns="90000" rIns="90000" tIns="45000" bIns="45000"/>
          <a:p>
            <a:pPr>
              <a:lnSpc>
                <a:spcPct val="90000"/>
              </a:lnSpc>
            </a:pPr>
            <a:r>
              <a:rPr lang="en-US">
                <a:solidFill>
                  <a:srgbClr val="000000"/>
                </a:solidFill>
                <a:latin typeface="Arial"/>
              </a:rPr>
              <a:t>- Perform a significant business process</a:t>
            </a:r>
            <a:endParaRPr/>
          </a:p>
          <a:p>
            <a:pPr>
              <a:lnSpc>
                <a:spcPct val="90000"/>
              </a:lnSpc>
            </a:pPr>
            <a:r>
              <a:rPr lang="en-US">
                <a:solidFill>
                  <a:srgbClr val="000000"/>
                </a:solidFill>
                <a:latin typeface="Arial"/>
              </a:rPr>
              <a:t>- Transform a domain object from one composition to another</a:t>
            </a:r>
            <a:endParaRPr/>
          </a:p>
          <a:p>
            <a:pPr>
              <a:lnSpc>
                <a:spcPct val="90000"/>
              </a:lnSpc>
            </a:pPr>
            <a:r>
              <a:rPr lang="en-US">
                <a:solidFill>
                  <a:srgbClr val="000000"/>
                </a:solidFill>
                <a:latin typeface="Arial"/>
              </a:rPr>
              <a:t>- Calculate a Value requiring input from more than one domain object</a:t>
            </a:r>
            <a:endParaRPr/>
          </a:p>
          <a:p>
            <a:pPr>
              <a:lnSpc>
                <a:spcPct val="90000"/>
              </a:lnSpc>
            </a:pPr>
            <a:r>
              <a:rPr lang="en-US">
                <a:solidFill>
                  <a:srgbClr val="000000"/>
                </a:solidFill>
                <a:latin typeface="Arial"/>
              </a:rPr>
              <a:t>- </a:t>
            </a:r>
            <a:r>
              <a:rPr b="1" lang="en-US">
                <a:solidFill>
                  <a:srgbClr val="000000"/>
                </a:solidFill>
                <a:latin typeface="Arial"/>
              </a:rPr>
              <a:t>overusing </a:t>
            </a:r>
            <a:r>
              <a:rPr lang="en-US">
                <a:solidFill>
                  <a:srgbClr val="000000"/>
                </a:solidFill>
                <a:latin typeface="Arial"/>
              </a:rPr>
              <a:t>services –&gt; </a:t>
            </a:r>
            <a:r>
              <a:rPr b="1" lang="en-US">
                <a:solidFill>
                  <a:srgbClr val="000000"/>
                </a:solidFill>
                <a:latin typeface="Arial"/>
              </a:rPr>
              <a:t>anemic model</a:t>
            </a:r>
            <a:r>
              <a:rPr lang="en-US">
                <a:solidFill>
                  <a:srgbClr val="000000"/>
                </a:solidFill>
                <a:latin typeface="Arial"/>
              </a:rPr>
              <a:t> !</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CustomShape 1"/>
          <p:cNvSpPr/>
          <p:nvPr/>
        </p:nvSpPr>
        <p:spPr>
          <a:xfrm>
            <a:off x="285840" y="363600"/>
            <a:ext cx="6786000" cy="553320"/>
          </a:xfrm>
          <a:prstGeom prst="rect">
            <a:avLst/>
          </a:prstGeom>
          <a:noFill/>
          <a:ln>
            <a:noFill/>
          </a:ln>
        </p:spPr>
        <p:txBody>
          <a:bodyPr lIns="90000" rIns="90000" tIns="45000" bIns="45000" anchor="b"/>
          <a:p>
            <a:pPr>
              <a:lnSpc>
                <a:spcPct val="100000"/>
              </a:lnSpc>
            </a:pPr>
            <a:r>
              <a:rPr lang="pl-PL">
                <a:solidFill>
                  <a:srgbClr val="000000"/>
                </a:solidFill>
                <a:latin typeface="Arial"/>
              </a:rPr>
              <a:t>Services</a:t>
            </a:r>
            <a:endParaRPr/>
          </a:p>
        </p:txBody>
      </p:sp>
      <p:sp>
        <p:nvSpPr>
          <p:cNvPr id="223" name="CustomShape 2"/>
          <p:cNvSpPr/>
          <p:nvPr/>
        </p:nvSpPr>
        <p:spPr>
          <a:xfrm>
            <a:off x="285840" y="1000080"/>
            <a:ext cx="8857440" cy="5641200"/>
          </a:xfrm>
          <a:prstGeom prst="rect">
            <a:avLst/>
          </a:prstGeom>
          <a:noFill/>
          <a:ln>
            <a:noFill/>
          </a:ln>
        </p:spPr>
        <p:txBody>
          <a:bodyPr lIns="90000" rIns="90000" tIns="45000" bIns="45000"/>
          <a:p>
            <a:endParaRPr/>
          </a:p>
          <a:p>
            <a:endParaRPr/>
          </a:p>
        </p:txBody>
      </p:sp>
      <p:sp>
        <p:nvSpPr>
          <p:cNvPr id="224" name="TextShape 3"/>
          <p:cNvSpPr txBox="1"/>
          <p:nvPr/>
        </p:nvSpPr>
        <p:spPr>
          <a:xfrm>
            <a:off x="504000" y="1277640"/>
            <a:ext cx="6659280" cy="2394360"/>
          </a:xfrm>
          <a:prstGeom prst="rect">
            <a:avLst/>
          </a:prstGeom>
        </p:spPr>
        <p:txBody>
          <a:bodyPr wrap="none" lIns="90000" rIns="90000" tIns="45000" bIns="45000"/>
          <a:p>
            <a:r>
              <a:rPr lang="pl-PL"/>
              <a:t>package com.saasovation.identityaccess.domain.model.identity;</a:t>
            </a:r>
            <a:endParaRPr/>
          </a:p>
          <a:p>
            <a:endParaRPr/>
          </a:p>
          <a:p>
            <a:r>
              <a:rPr lang="pl-PL"/>
              <a:t>public interface AuthenticationService {</a:t>
            </a:r>
            <a:endParaRPr/>
          </a:p>
          <a:p>
            <a:endParaRPr/>
          </a:p>
          <a:p>
            <a:r>
              <a:rPr lang="pl-PL"/>
              <a:t>    </a:t>
            </a:r>
            <a:r>
              <a:rPr lang="pl-PL"/>
              <a:t>public UserDescriptor authenticate(</a:t>
            </a:r>
            <a:endParaRPr/>
          </a:p>
          <a:p>
            <a:r>
              <a:rPr lang="pl-PL"/>
              <a:t>            </a:t>
            </a:r>
            <a:r>
              <a:rPr lang="pl-PL"/>
              <a:t>TenantId aTenantId,</a:t>
            </a:r>
            <a:endParaRPr/>
          </a:p>
          <a:p>
            <a:r>
              <a:rPr lang="pl-PL"/>
              <a:t>            </a:t>
            </a:r>
            <a:r>
              <a:rPr lang="pl-PL"/>
              <a:t>String aUsername,</a:t>
            </a:r>
            <a:endParaRPr/>
          </a:p>
          <a:p>
            <a:r>
              <a:rPr lang="pl-PL"/>
              <a:t>            </a:t>
            </a:r>
            <a:r>
              <a:rPr lang="pl-PL"/>
              <a:t>String aPassword);</a:t>
            </a:r>
            <a:endParaRPr/>
          </a:p>
          <a:p>
            <a:r>
              <a:rPr lang="pl-PL"/>
              <a:t>}</a:t>
            </a:r>
            <a:endParaRPr/>
          </a:p>
        </p:txBody>
      </p:sp>
      <p:sp>
        <p:nvSpPr>
          <p:cNvPr id="225" name="TextShape 4"/>
          <p:cNvSpPr txBox="1"/>
          <p:nvPr/>
        </p:nvSpPr>
        <p:spPr>
          <a:xfrm>
            <a:off x="2664000" y="4086000"/>
            <a:ext cx="5671800" cy="2394000"/>
          </a:xfrm>
          <a:prstGeom prst="rect">
            <a:avLst/>
          </a:prstGeom>
        </p:spPr>
        <p:txBody>
          <a:bodyPr wrap="none" lIns="90000" rIns="90000" tIns="45000" bIns="45000"/>
          <a:p>
            <a:r>
              <a:rPr lang="pl-PL"/>
              <a:t>public class BusinessPriorityCalculator {</a:t>
            </a:r>
            <a:endParaRPr/>
          </a:p>
          <a:p>
            <a:endParaRPr/>
          </a:p>
          <a:p>
            <a:r>
              <a:rPr lang="pl-PL"/>
              <a:t>    </a:t>
            </a:r>
            <a:r>
              <a:rPr lang="pl-PL"/>
              <a:t>public BusinessPriorityCalculator() {</a:t>
            </a:r>
            <a:endParaRPr/>
          </a:p>
          <a:p>
            <a:r>
              <a:rPr lang="pl-PL"/>
              <a:t>        </a:t>
            </a:r>
            <a:r>
              <a:rPr lang="pl-PL"/>
              <a:t>super();</a:t>
            </a:r>
            <a:endParaRPr/>
          </a:p>
          <a:p>
            <a:r>
              <a:rPr lang="pl-PL"/>
              <a:t>    </a:t>
            </a:r>
            <a:r>
              <a:rPr lang="pl-PL"/>
              <a:t>}</a:t>
            </a:r>
            <a:endParaRPr/>
          </a:p>
          <a:p>
            <a:endParaRPr/>
          </a:p>
          <a:p>
            <a:endParaRPr/>
          </a:p>
          <a:p>
            <a:r>
              <a:rPr lang="pl-PL"/>
              <a:t>    </a:t>
            </a:r>
            <a:r>
              <a:rPr lang="pl-PL"/>
              <a:t>public BusinessPriorityTotals businessPriorityTotals(</a:t>
            </a:r>
            <a:endParaRPr/>
          </a:p>
          <a:p>
            <a:r>
              <a:rPr lang="pl-PL"/>
              <a:t>…</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CustomShape 1"/>
          <p:cNvSpPr/>
          <p:nvPr/>
        </p:nvSpPr>
        <p:spPr>
          <a:xfrm>
            <a:off x="285840" y="363600"/>
            <a:ext cx="6786000" cy="553320"/>
          </a:xfrm>
          <a:prstGeom prst="rect">
            <a:avLst/>
          </a:prstGeom>
          <a:noFill/>
          <a:ln>
            <a:noFill/>
          </a:ln>
        </p:spPr>
        <p:txBody>
          <a:bodyPr lIns="90000" rIns="90000" tIns="45000" bIns="45000" anchor="b"/>
          <a:p>
            <a:pPr>
              <a:lnSpc>
                <a:spcPct val="100000"/>
              </a:lnSpc>
            </a:pPr>
            <a:r>
              <a:rPr lang="pl-PL">
                <a:solidFill>
                  <a:srgbClr val="000000"/>
                </a:solidFill>
                <a:latin typeface="Arial"/>
              </a:rPr>
              <a:t>Policies</a:t>
            </a:r>
            <a:endParaRPr/>
          </a:p>
        </p:txBody>
      </p:sp>
      <p:sp>
        <p:nvSpPr>
          <p:cNvPr id="227" name="CustomShape 2"/>
          <p:cNvSpPr/>
          <p:nvPr/>
        </p:nvSpPr>
        <p:spPr>
          <a:xfrm>
            <a:off x="285840" y="1000080"/>
            <a:ext cx="8857440" cy="5641200"/>
          </a:xfrm>
          <a:prstGeom prst="rect">
            <a:avLst/>
          </a:prstGeom>
          <a:noFill/>
          <a:ln>
            <a:noFill/>
          </a:ln>
        </p:spPr>
        <p:txBody>
          <a:bodyPr lIns="90000" rIns="90000" tIns="45000" bIns="45000"/>
          <a:p>
            <a:endParaRPr/>
          </a:p>
          <a:p>
            <a:endParaRPr/>
          </a:p>
        </p:txBody>
      </p:sp>
      <p:sp>
        <p:nvSpPr>
          <p:cNvPr id="228" name="CustomShape 3"/>
          <p:cNvSpPr/>
          <p:nvPr/>
        </p:nvSpPr>
        <p:spPr>
          <a:xfrm>
            <a:off x="360000" y="1872000"/>
            <a:ext cx="8280000" cy="3816000"/>
          </a:xfrm>
          <a:prstGeom prst="rect">
            <a:avLst/>
          </a:prstGeom>
          <a:solidFill>
            <a:srgbClr val="ffffff"/>
          </a:solidFill>
          <a:ln w="9360">
            <a:solidFill>
              <a:srgbClr val="909090"/>
            </a:solidFill>
            <a:round/>
          </a:ln>
        </p:spPr>
        <p:txBody>
          <a:bodyPr lIns="90000" rIns="90000" tIns="45000" bIns="45000" anchor="ctr"/>
          <a:p>
            <a:pPr lvl="1">
              <a:lnSpc>
                <a:spcPct val="100000"/>
              </a:lnSpc>
              <a:buFont typeface="Wingdings" charset="2"/>
              <a:buChar char=""/>
            </a:pPr>
            <a:r>
              <a:rPr lang="en-US">
                <a:solidFill>
                  <a:srgbClr val="000000"/>
                </a:solidFill>
                <a:latin typeface="Arial"/>
              </a:rPr>
              <a:t>Policies are an abstraction in the domain, covering possibility of choosing between alternative ways of doing the same thing</a:t>
            </a:r>
            <a:endParaRPr/>
          </a:p>
          <a:p>
            <a:pPr lvl="2">
              <a:lnSpc>
                <a:spcPct val="100000"/>
              </a:lnSpc>
              <a:buFont typeface="Arial"/>
              <a:buChar char="•"/>
            </a:pPr>
            <a:r>
              <a:rPr lang="en-US">
                <a:solidFill>
                  <a:srgbClr val="000000"/>
                </a:solidFill>
                <a:latin typeface="Arial"/>
              </a:rPr>
              <a:t>Tax calculation differs between countries</a:t>
            </a:r>
            <a:endParaRPr/>
          </a:p>
          <a:p>
            <a:pPr lvl="2">
              <a:lnSpc>
                <a:spcPct val="100000"/>
              </a:lnSpc>
              <a:buFont typeface="Arial"/>
              <a:buChar char="•"/>
            </a:pPr>
            <a:r>
              <a:rPr lang="en-US">
                <a:solidFill>
                  <a:srgbClr val="000000"/>
                </a:solidFill>
                <a:latin typeface="Arial"/>
              </a:rPr>
              <a:t>Rabate calculation is constantly changing</a:t>
            </a:r>
            <a:endParaRPr/>
          </a:p>
          <a:p>
            <a:pPr>
              <a:lnSpc>
                <a:spcPct val="100000"/>
              </a:lnSpc>
            </a:pPr>
            <a:endParaRPr/>
          </a:p>
          <a:p>
            <a:pPr lvl="1">
              <a:lnSpc>
                <a:spcPct val="100000"/>
              </a:lnSpc>
              <a:buFont typeface="Wingdings" charset="2"/>
              <a:buChar char=""/>
            </a:pPr>
            <a:r>
              <a:rPr lang="en-US">
                <a:solidFill>
                  <a:srgbClr val="000000"/>
                </a:solidFill>
                <a:latin typeface="Arial"/>
              </a:rPr>
              <a:t>Policies are used to make algorithms interchangeable. </a:t>
            </a:r>
            <a:endParaRPr/>
          </a:p>
          <a:p>
            <a:pPr>
              <a:lnSpc>
                <a:spcPct val="100000"/>
              </a:lnSpc>
            </a:pPr>
            <a:endParaRPr/>
          </a:p>
          <a:p>
            <a:pPr lvl="1">
              <a:lnSpc>
                <a:spcPct val="100000"/>
              </a:lnSpc>
              <a:buFont typeface="Wingdings" charset="2"/>
              <a:buChar char=""/>
            </a:pPr>
            <a:r>
              <a:rPr lang="en-US">
                <a:solidFill>
                  <a:srgbClr val="000000"/>
                </a:solidFill>
                <a:latin typeface="Arial"/>
              </a:rPr>
              <a:t>Use of stategy design pattern</a:t>
            </a:r>
            <a:endParaRPr/>
          </a:p>
        </p:txBody>
      </p:sp>
      <p:pic>
        <p:nvPicPr>
          <p:cNvPr id="229" name="Picture 4" descr=""/>
          <p:cNvPicPr/>
          <p:nvPr/>
        </p:nvPicPr>
        <p:blipFill>
          <a:blip r:embed="rId1"/>
          <a:stretch>
            <a:fillRect/>
          </a:stretch>
        </p:blipFill>
        <p:spPr>
          <a:xfrm>
            <a:off x="6552000" y="144000"/>
            <a:ext cx="1872000" cy="1440000"/>
          </a:xfrm>
          <a:prstGeom prst="rect">
            <a:avLst/>
          </a:prstGeom>
          <a:ln>
            <a:noFill/>
          </a:ln>
        </p:spPr>
      </p:pic>
      <p:pic>
        <p:nvPicPr>
          <p:cNvPr id="230" name="" descr=""/>
          <p:cNvPicPr/>
          <p:nvPr/>
        </p:nvPicPr>
        <p:blipFill>
          <a:blip r:embed="rId2"/>
          <a:stretch>
            <a:fillRect/>
          </a:stretch>
        </p:blipFill>
        <p:spPr>
          <a:xfrm>
            <a:off x="6120000" y="4032000"/>
            <a:ext cx="2437920" cy="152352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CustomShape 1"/>
          <p:cNvSpPr/>
          <p:nvPr/>
        </p:nvSpPr>
        <p:spPr>
          <a:xfrm>
            <a:off x="285840" y="363600"/>
            <a:ext cx="6786000" cy="553320"/>
          </a:xfrm>
          <a:prstGeom prst="rect">
            <a:avLst/>
          </a:prstGeom>
          <a:noFill/>
          <a:ln>
            <a:noFill/>
          </a:ln>
        </p:spPr>
        <p:txBody>
          <a:bodyPr lIns="90000" rIns="90000" tIns="45000" bIns="45000" anchor="b"/>
          <a:p>
            <a:pPr>
              <a:lnSpc>
                <a:spcPct val="100000"/>
              </a:lnSpc>
            </a:pPr>
            <a:r>
              <a:rPr lang="pl-PL">
                <a:solidFill>
                  <a:srgbClr val="000000"/>
                </a:solidFill>
                <a:latin typeface="Arial"/>
              </a:rPr>
              <a:t>Factories</a:t>
            </a:r>
            <a:endParaRPr/>
          </a:p>
        </p:txBody>
      </p:sp>
      <p:sp>
        <p:nvSpPr>
          <p:cNvPr id="182" name="CustomShape 2"/>
          <p:cNvSpPr/>
          <p:nvPr/>
        </p:nvSpPr>
        <p:spPr>
          <a:xfrm>
            <a:off x="285840" y="1000080"/>
            <a:ext cx="8857440" cy="5641200"/>
          </a:xfrm>
          <a:prstGeom prst="rect">
            <a:avLst/>
          </a:prstGeom>
          <a:noFill/>
          <a:ln>
            <a:noFill/>
          </a:ln>
        </p:spPr>
        <p:txBody>
          <a:bodyPr lIns="90000" rIns="90000" tIns="45000" bIns="45000"/>
          <a:p>
            <a:endParaRPr/>
          </a:p>
          <a:p>
            <a:endParaRPr/>
          </a:p>
        </p:txBody>
      </p:sp>
      <p:sp>
        <p:nvSpPr>
          <p:cNvPr id="183" name="CustomShape 3"/>
          <p:cNvSpPr/>
          <p:nvPr/>
        </p:nvSpPr>
        <p:spPr>
          <a:xfrm>
            <a:off x="360000" y="1728000"/>
            <a:ext cx="8174880" cy="3816000"/>
          </a:xfrm>
          <a:prstGeom prst="rect">
            <a:avLst/>
          </a:prstGeom>
          <a:solidFill>
            <a:srgbClr val="ffffff"/>
          </a:solidFill>
          <a:ln w="9360">
            <a:solidFill>
              <a:srgbClr val="b7b9bc"/>
            </a:solidFill>
            <a:round/>
          </a:ln>
        </p:spPr>
        <p:txBody>
          <a:bodyPr lIns="90000" rIns="90000" tIns="45000" bIns="45000" anchor="ctr"/>
          <a:p>
            <a:pPr lvl="2">
              <a:lnSpc>
                <a:spcPct val="100000"/>
              </a:lnSpc>
              <a:buFont typeface="Wingdings" charset="2"/>
              <a:buChar char=""/>
            </a:pPr>
            <a:r>
              <a:rPr lang="en-US" sz="1600">
                <a:solidFill>
                  <a:srgbClr val="000000"/>
                </a:solidFill>
                <a:latin typeface="Arial"/>
              </a:rPr>
              <a:t>Entities and Aggregates can often be large and complex – too complex to create in the constructor of the root entity. In fact trying to construct a complex aggregate in its constructure is in contradiction with what often happens in the domain itself, where things are created by other things (like electronics get created in on assembly lines). It is like having the printer build itself.</a:t>
            </a:r>
            <a:endParaRPr/>
          </a:p>
          <a:p>
            <a:pPr>
              <a:lnSpc>
                <a:spcPct val="100000"/>
              </a:lnSpc>
            </a:pPr>
            <a:endParaRPr/>
          </a:p>
          <a:p>
            <a:pPr lvl="2">
              <a:lnSpc>
                <a:spcPct val="100000"/>
              </a:lnSpc>
              <a:buFont typeface="Wingdings" charset="2"/>
              <a:buChar char=""/>
            </a:pPr>
            <a:r>
              <a:rPr lang="en-US" sz="1600">
                <a:solidFill>
                  <a:srgbClr val="000000"/>
                </a:solidFill>
                <a:latin typeface="Arial"/>
              </a:rPr>
              <a:t>Factories are used to encapsulate the knowledge necessary for object creation, and they are especially useful to create Aggregates. When the root of the Aggregate is created, all the objects contained by the Aggregate are created along with it, and all the invariants are enforced.</a:t>
            </a:r>
            <a:endParaRPr/>
          </a:p>
          <a:p>
            <a:pPr>
              <a:lnSpc>
                <a:spcPct val="100000"/>
              </a:lnSpc>
            </a:pPr>
            <a:endParaRPr/>
          </a:p>
          <a:p>
            <a:pPr lvl="2">
              <a:lnSpc>
                <a:spcPct val="100000"/>
              </a:lnSpc>
              <a:buFont typeface="Wingdings" charset="2"/>
              <a:buChar char=""/>
            </a:pPr>
            <a:r>
              <a:rPr lang="en-US" sz="1600">
                <a:solidFill>
                  <a:srgbClr val="000000"/>
                </a:solidFill>
                <a:latin typeface="Arial"/>
              </a:rPr>
              <a:t>It is important for the creation process to be atomic. If it is not, there is a chance for the creation process to be half done for some objects, leaving them in an undefined state.</a:t>
            </a:r>
            <a:endParaRPr/>
          </a:p>
        </p:txBody>
      </p:sp>
      <p:pic>
        <p:nvPicPr>
          <p:cNvPr id="184" name="Picture 4" descr=""/>
          <p:cNvPicPr/>
          <p:nvPr/>
        </p:nvPicPr>
        <p:blipFill>
          <a:blip r:embed="rId1"/>
          <a:stretch>
            <a:fillRect/>
          </a:stretch>
        </p:blipFill>
        <p:spPr>
          <a:xfrm>
            <a:off x="6444360" y="269640"/>
            <a:ext cx="2123640" cy="13863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CustomShape 1"/>
          <p:cNvSpPr/>
          <p:nvPr/>
        </p:nvSpPr>
        <p:spPr>
          <a:xfrm>
            <a:off x="285840" y="363600"/>
            <a:ext cx="6786000" cy="553320"/>
          </a:xfrm>
          <a:prstGeom prst="rect">
            <a:avLst/>
          </a:prstGeom>
          <a:noFill/>
          <a:ln>
            <a:noFill/>
          </a:ln>
        </p:spPr>
        <p:txBody>
          <a:bodyPr lIns="90000" rIns="90000" tIns="45000" bIns="45000" anchor="b"/>
          <a:p>
            <a:pPr>
              <a:lnSpc>
                <a:spcPct val="100000"/>
              </a:lnSpc>
            </a:pPr>
            <a:r>
              <a:rPr lang="pl-PL">
                <a:solidFill>
                  <a:srgbClr val="000000"/>
                </a:solidFill>
                <a:latin typeface="Arial"/>
              </a:rPr>
              <a:t>Factories</a:t>
            </a:r>
            <a:endParaRPr/>
          </a:p>
        </p:txBody>
      </p:sp>
      <p:sp>
        <p:nvSpPr>
          <p:cNvPr id="186" name="CustomShape 2"/>
          <p:cNvSpPr/>
          <p:nvPr/>
        </p:nvSpPr>
        <p:spPr>
          <a:xfrm>
            <a:off x="285840" y="1000080"/>
            <a:ext cx="8857440" cy="5641200"/>
          </a:xfrm>
          <a:prstGeom prst="rect">
            <a:avLst/>
          </a:prstGeom>
          <a:noFill/>
          <a:ln>
            <a:noFill/>
          </a:ln>
        </p:spPr>
        <p:txBody>
          <a:bodyPr lIns="90000" rIns="90000" tIns="45000" bIns="45000"/>
          <a:p>
            <a:endParaRPr/>
          </a:p>
          <a:p>
            <a:endParaRPr/>
          </a:p>
        </p:txBody>
      </p:sp>
      <p:sp>
        <p:nvSpPr>
          <p:cNvPr id="187" name="CustomShape 3"/>
          <p:cNvSpPr/>
          <p:nvPr/>
        </p:nvSpPr>
        <p:spPr>
          <a:xfrm>
            <a:off x="557640" y="1647000"/>
            <a:ext cx="3855600" cy="360000"/>
          </a:xfrm>
          <a:prstGeom prst="round2SameRect">
            <a:avLst>
              <a:gd name="adj1" fmla="val 16667"/>
              <a:gd name="adj2" fmla="val 0"/>
            </a:avLst>
          </a:prstGeom>
          <a:solidFill>
            <a:srgbClr val="9dc8ba"/>
          </a:solidFill>
          <a:ln w="9360">
            <a:solidFill>
              <a:srgbClr val="b7b9bc"/>
            </a:solidFill>
            <a:miter/>
          </a:ln>
        </p:spPr>
        <p:txBody>
          <a:bodyPr anchor="ctr"/>
          <a:p>
            <a:pPr>
              <a:lnSpc>
                <a:spcPct val="100000"/>
              </a:lnSpc>
            </a:pPr>
            <a:r>
              <a:rPr b="1" lang="pl-PL" sz="1400">
                <a:solidFill>
                  <a:srgbClr val="ffffff"/>
                </a:solidFill>
                <a:latin typeface="Arial"/>
              </a:rPr>
              <a:t>Factory Method</a:t>
            </a:r>
            <a:endParaRPr/>
          </a:p>
        </p:txBody>
      </p:sp>
      <p:sp>
        <p:nvSpPr>
          <p:cNvPr id="188" name="CustomShape 4"/>
          <p:cNvSpPr/>
          <p:nvPr/>
        </p:nvSpPr>
        <p:spPr>
          <a:xfrm>
            <a:off x="557640" y="2007360"/>
            <a:ext cx="3855600" cy="3528720"/>
          </a:xfrm>
          <a:prstGeom prst="flowChartDocument">
            <a:avLst/>
          </a:prstGeom>
          <a:solidFill>
            <a:srgbClr val="ffffff"/>
          </a:solidFill>
          <a:ln w="9360">
            <a:solidFill>
              <a:srgbClr val="b7b9bc"/>
            </a:solidFill>
            <a:round/>
          </a:ln>
        </p:spPr>
        <p:txBody>
          <a:bodyPr lIns="90000" rIns="90000" tIns="45000" bIns="45000"/>
          <a:p>
            <a:pPr lvl="1">
              <a:lnSpc>
                <a:spcPct val="100000"/>
              </a:lnSpc>
              <a:buFont typeface="Wingdings" charset="2"/>
              <a:buChar char=""/>
            </a:pPr>
            <a:r>
              <a:rPr lang="en-US">
                <a:solidFill>
                  <a:srgbClr val="000000"/>
                </a:solidFill>
                <a:latin typeface="Arial"/>
              </a:rPr>
              <a:t>It is an object method which contains and hides knowledge necessary to create another object.</a:t>
            </a:r>
            <a:endParaRPr/>
          </a:p>
          <a:p>
            <a:pPr lvl="1">
              <a:lnSpc>
                <a:spcPct val="100000"/>
              </a:lnSpc>
              <a:buFont typeface="Wingdings" charset="2"/>
              <a:buChar char=""/>
            </a:pPr>
            <a:r>
              <a:rPr lang="en-US">
                <a:solidFill>
                  <a:srgbClr val="000000"/>
                </a:solidFill>
                <a:latin typeface="Arial"/>
              </a:rPr>
              <a:t>This is very useful when a client wants to create an object which belongs to an Aggregate.</a:t>
            </a:r>
            <a:endParaRPr/>
          </a:p>
          <a:p>
            <a:pPr lvl="1">
              <a:lnSpc>
                <a:spcPct val="100000"/>
              </a:lnSpc>
              <a:buFont typeface="Wingdings" charset="2"/>
              <a:buChar char=""/>
            </a:pPr>
            <a:r>
              <a:rPr lang="en-US">
                <a:solidFill>
                  <a:srgbClr val="000000"/>
                </a:solidFill>
                <a:latin typeface="Arial"/>
              </a:rPr>
              <a:t>The solution is to add a method to the Aggregate root, which takes care of the object creation, enforces all invariants, and returns a reference to that object, or to a copy of it.</a:t>
            </a:r>
            <a:endParaRPr/>
          </a:p>
          <a:p>
            <a:pPr>
              <a:lnSpc>
                <a:spcPct val="100000"/>
              </a:lnSpc>
            </a:pPr>
            <a:endParaRPr/>
          </a:p>
        </p:txBody>
      </p:sp>
      <p:sp>
        <p:nvSpPr>
          <p:cNvPr id="189" name="CustomShape 5"/>
          <p:cNvSpPr/>
          <p:nvPr/>
        </p:nvSpPr>
        <p:spPr>
          <a:xfrm>
            <a:off x="4734360" y="1647000"/>
            <a:ext cx="3855600" cy="360000"/>
          </a:xfrm>
          <a:prstGeom prst="round2SameRect">
            <a:avLst>
              <a:gd name="adj1" fmla="val 16667"/>
              <a:gd name="adj2" fmla="val 0"/>
            </a:avLst>
          </a:prstGeom>
          <a:solidFill>
            <a:srgbClr val="9dc8ba"/>
          </a:solidFill>
          <a:ln w="9360">
            <a:solidFill>
              <a:srgbClr val="b7b9bc"/>
            </a:solidFill>
            <a:miter/>
          </a:ln>
        </p:spPr>
        <p:txBody>
          <a:bodyPr anchor="ctr"/>
          <a:p>
            <a:pPr>
              <a:lnSpc>
                <a:spcPct val="100000"/>
              </a:lnSpc>
            </a:pPr>
            <a:r>
              <a:rPr b="1" lang="pl-PL" sz="1400">
                <a:solidFill>
                  <a:srgbClr val="ffffff"/>
                </a:solidFill>
                <a:latin typeface="Arial"/>
              </a:rPr>
              <a:t>Abstract Factory</a:t>
            </a:r>
            <a:endParaRPr/>
          </a:p>
        </p:txBody>
      </p:sp>
      <p:sp>
        <p:nvSpPr>
          <p:cNvPr id="190" name="CustomShape 6"/>
          <p:cNvSpPr/>
          <p:nvPr/>
        </p:nvSpPr>
        <p:spPr>
          <a:xfrm>
            <a:off x="4734360" y="2007360"/>
            <a:ext cx="3855600" cy="3528720"/>
          </a:xfrm>
          <a:prstGeom prst="flowChartDocument">
            <a:avLst/>
          </a:prstGeom>
          <a:solidFill>
            <a:srgbClr val="ffffff"/>
          </a:solidFill>
          <a:ln w="9360">
            <a:solidFill>
              <a:srgbClr val="b7b9bc"/>
            </a:solidFill>
            <a:round/>
          </a:ln>
        </p:spPr>
        <p:txBody>
          <a:bodyPr lIns="90000" rIns="90000" tIns="45000" bIns="45000"/>
          <a:p>
            <a:pPr lvl="1">
              <a:lnSpc>
                <a:spcPct val="100000"/>
              </a:lnSpc>
              <a:buFont typeface="Wingdings" charset="2"/>
              <a:buChar char=""/>
            </a:pPr>
            <a:r>
              <a:rPr lang="en-US">
                <a:solidFill>
                  <a:srgbClr val="000000"/>
                </a:solidFill>
                <a:latin typeface="Arial"/>
              </a:rPr>
              <a:t>There are times when the construction of an object is more complex, or when the creation of an object involves the creation of a series of objects. For example: the creation of an Aggregate.</a:t>
            </a:r>
            <a:endParaRPr/>
          </a:p>
          <a:p>
            <a:pPr lvl="1">
              <a:lnSpc>
                <a:spcPct val="100000"/>
              </a:lnSpc>
              <a:buFont typeface="Wingdings" charset="2"/>
              <a:buChar char=""/>
            </a:pPr>
            <a:r>
              <a:rPr lang="en-US">
                <a:solidFill>
                  <a:srgbClr val="000000"/>
                </a:solidFill>
                <a:latin typeface="Arial"/>
              </a:rPr>
              <a:t>Hiding the internal construction needs of an Aggregate can be done in a separate Factory object which is dedicated to this task.</a:t>
            </a:r>
            <a:endParaRPr/>
          </a:p>
          <a:p>
            <a:pPr lvl="1">
              <a:lnSpc>
                <a:spcPct val="100000"/>
              </a:lnSpc>
              <a:buFont typeface="Wingdings" charset="2"/>
              <a:buChar char=""/>
            </a:pPr>
            <a:r>
              <a:rPr lang="en-US">
                <a:solidFill>
                  <a:srgbClr val="000000"/>
                </a:solidFill>
                <a:latin typeface="Arial"/>
              </a:rPr>
              <a:t>When creating a Factory, we are forced to violate an object’s encapsulation, which must be don</a:t>
            </a:r>
            <a:r>
              <a:rPr lang="en-US">
                <a:solidFill>
                  <a:srgbClr val="ffffff"/>
                </a:solidFill>
                <a:latin typeface="Arial"/>
              </a:rPr>
              <a:t>e c</a:t>
            </a:r>
            <a:r>
              <a:rPr lang="en-US" sz="1400">
                <a:solidFill>
                  <a:srgbClr val="ffffff"/>
                </a:solidFill>
                <a:latin typeface="Arial"/>
              </a:rPr>
              <a:t>arefully.</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CustomShape 1"/>
          <p:cNvSpPr/>
          <p:nvPr/>
        </p:nvSpPr>
        <p:spPr>
          <a:xfrm>
            <a:off x="285840" y="363600"/>
            <a:ext cx="6786000" cy="553320"/>
          </a:xfrm>
          <a:prstGeom prst="rect">
            <a:avLst/>
          </a:prstGeom>
          <a:noFill/>
          <a:ln>
            <a:noFill/>
          </a:ln>
        </p:spPr>
        <p:txBody>
          <a:bodyPr lIns="90000" rIns="90000" tIns="45000" bIns="45000" anchor="b"/>
          <a:p>
            <a:pPr>
              <a:lnSpc>
                <a:spcPct val="100000"/>
              </a:lnSpc>
            </a:pPr>
            <a:r>
              <a:rPr lang="pl-PL">
                <a:solidFill>
                  <a:srgbClr val="000000"/>
                </a:solidFill>
                <a:latin typeface="Arial"/>
              </a:rPr>
              <a:t>Factories</a:t>
            </a:r>
            <a:endParaRPr/>
          </a:p>
        </p:txBody>
      </p:sp>
      <p:sp>
        <p:nvSpPr>
          <p:cNvPr id="192" name="CustomShape 2"/>
          <p:cNvSpPr/>
          <p:nvPr/>
        </p:nvSpPr>
        <p:spPr>
          <a:xfrm>
            <a:off x="285840" y="1000080"/>
            <a:ext cx="8857440" cy="5641200"/>
          </a:xfrm>
          <a:prstGeom prst="rect">
            <a:avLst/>
          </a:prstGeom>
          <a:noFill/>
          <a:ln>
            <a:noFill/>
          </a:ln>
        </p:spPr>
        <p:txBody>
          <a:bodyPr lIns="90000" rIns="90000" tIns="45000" bIns="45000"/>
          <a:p>
            <a:endParaRPr/>
          </a:p>
          <a:p>
            <a:endParaRPr/>
          </a:p>
        </p:txBody>
      </p:sp>
      <p:sp>
        <p:nvSpPr>
          <p:cNvPr id="193" name="CustomShape 3"/>
          <p:cNvSpPr/>
          <p:nvPr/>
        </p:nvSpPr>
        <p:spPr>
          <a:xfrm>
            <a:off x="935280" y="1296000"/>
            <a:ext cx="7056720" cy="5268240"/>
          </a:xfrm>
          <a:prstGeom prst="rect">
            <a:avLst/>
          </a:prstGeom>
          <a:noFill/>
          <a:ln>
            <a:noFill/>
          </a:ln>
        </p:spPr>
        <p:txBody>
          <a:bodyPr lIns="90000" rIns="90000" tIns="45000" bIns="45000"/>
          <a:p>
            <a:pPr>
              <a:lnSpc>
                <a:spcPct val="90000"/>
              </a:lnSpc>
            </a:pPr>
            <a:r>
              <a:rPr lang="pl-PL">
                <a:solidFill>
                  <a:srgbClr val="000000"/>
                </a:solidFill>
                <a:latin typeface="Arial"/>
              </a:rPr>
              <a:t>@DomainFactory</a:t>
            </a:r>
            <a:endParaRPr/>
          </a:p>
          <a:p>
            <a:pPr>
              <a:lnSpc>
                <a:spcPct val="90000"/>
              </a:lnSpc>
            </a:pPr>
            <a:r>
              <a:rPr b="1" lang="pl-PL">
                <a:solidFill>
                  <a:srgbClr val="000000"/>
                </a:solidFill>
                <a:latin typeface="Arial"/>
              </a:rPr>
              <a:t>public class OrderFactory{</a:t>
            </a:r>
            <a:endParaRPr/>
          </a:p>
          <a:p>
            <a:pPr>
              <a:lnSpc>
                <a:spcPct val="90000"/>
              </a:lnSpc>
            </a:pPr>
            <a:endParaRPr/>
          </a:p>
          <a:p>
            <a:pPr>
              <a:lnSpc>
                <a:spcPct val="90000"/>
              </a:lnSpc>
            </a:pPr>
            <a:r>
              <a:rPr lang="pl-PL">
                <a:solidFill>
                  <a:srgbClr val="000000"/>
                </a:solidFill>
                <a:latin typeface="Arial"/>
              </a:rPr>
              <a:t>@Inject</a:t>
            </a:r>
            <a:endParaRPr/>
          </a:p>
          <a:p>
            <a:pPr>
              <a:lnSpc>
                <a:spcPct val="90000"/>
              </a:lnSpc>
            </a:pPr>
            <a:r>
              <a:rPr b="1" lang="pl-PL">
                <a:solidFill>
                  <a:srgbClr val="000000"/>
                </a:solidFill>
                <a:latin typeface="Arial"/>
              </a:rPr>
              <a:t>Private RebatePolicyFactory rebatePolicyFactory;</a:t>
            </a:r>
            <a:endParaRPr/>
          </a:p>
          <a:p>
            <a:pPr>
              <a:lnSpc>
                <a:spcPct val="90000"/>
              </a:lnSpc>
            </a:pPr>
            <a:r>
              <a:rPr lang="pl-PL">
                <a:solidFill>
                  <a:srgbClr val="000000"/>
                </a:solidFill>
                <a:latin typeface="Arial"/>
              </a:rPr>
              <a:t>@Inject</a:t>
            </a:r>
            <a:endParaRPr/>
          </a:p>
          <a:p>
            <a:pPr>
              <a:lnSpc>
                <a:spcPct val="90000"/>
              </a:lnSpc>
            </a:pPr>
            <a:r>
              <a:rPr b="1" lang="pl-PL">
                <a:solidFill>
                  <a:srgbClr val="000000"/>
                </a:solidFill>
                <a:latin typeface="Arial"/>
              </a:rPr>
              <a:t>Private InjectorHelper injector;</a:t>
            </a:r>
            <a:endParaRPr/>
          </a:p>
          <a:p>
            <a:pPr>
              <a:lnSpc>
                <a:spcPct val="90000"/>
              </a:lnSpc>
            </a:pPr>
            <a:endParaRPr/>
          </a:p>
          <a:p>
            <a:pPr>
              <a:lnSpc>
                <a:spcPct val="90000"/>
              </a:lnSpc>
            </a:pPr>
            <a:r>
              <a:rPr b="1" lang="pl-PL">
                <a:solidFill>
                  <a:srgbClr val="000000"/>
                </a:solidFill>
                <a:latin typeface="Arial"/>
              </a:rPr>
              <a:t>public Order createOrder(Client client) throws OrderCreationException {</a:t>
            </a:r>
            <a:endParaRPr/>
          </a:p>
          <a:p>
            <a:pPr>
              <a:lnSpc>
                <a:spcPct val="90000"/>
              </a:lnSpc>
            </a:pPr>
            <a:r>
              <a:rPr lang="pl-PL">
                <a:solidFill>
                  <a:srgbClr val="000000"/>
                </a:solidFill>
                <a:latin typeface="Arial"/>
              </a:rPr>
              <a:t>   </a:t>
            </a:r>
            <a:r>
              <a:rPr lang="pl-PL">
                <a:solidFill>
                  <a:srgbClr val="000000"/>
                </a:solidFill>
                <a:latin typeface="Arial"/>
              </a:rPr>
              <a:t>checkIfclientCanPerformPurchase(client);</a:t>
            </a:r>
            <a:endParaRPr/>
          </a:p>
          <a:p>
            <a:pPr>
              <a:lnSpc>
                <a:spcPct val="90000"/>
              </a:lnSpc>
            </a:pPr>
            <a:endParaRPr/>
          </a:p>
          <a:p>
            <a:pPr>
              <a:lnSpc>
                <a:spcPct val="90000"/>
              </a:lnSpc>
            </a:pPr>
            <a:r>
              <a:rPr lang="pl-PL">
                <a:solidFill>
                  <a:srgbClr val="000000"/>
                </a:solidFill>
                <a:latin typeface="Arial"/>
              </a:rPr>
              <a:t>  </a:t>
            </a:r>
            <a:r>
              <a:rPr lang="pl-PL">
                <a:solidFill>
                  <a:srgbClr val="000000"/>
                </a:solidFill>
                <a:latin typeface="Arial"/>
              </a:rPr>
              <a:t>Order order=</a:t>
            </a:r>
            <a:r>
              <a:rPr b="1" lang="pl-PL">
                <a:solidFill>
                  <a:srgbClr val="000000"/>
                </a:solidFill>
                <a:latin typeface="Arial"/>
              </a:rPr>
              <a:t>new Order(client, Money.ZERO, OrderStatus.DRAFT);</a:t>
            </a:r>
            <a:endParaRPr/>
          </a:p>
          <a:p>
            <a:pPr>
              <a:lnSpc>
                <a:spcPct val="90000"/>
              </a:lnSpc>
            </a:pPr>
            <a:r>
              <a:rPr lang="pl-PL">
                <a:solidFill>
                  <a:srgbClr val="000000"/>
                </a:solidFill>
                <a:latin typeface="Arial"/>
              </a:rPr>
              <a:t>  </a:t>
            </a:r>
            <a:r>
              <a:rPr lang="pl-PL">
                <a:solidFill>
                  <a:srgbClr val="000000"/>
                </a:solidFill>
                <a:latin typeface="Arial"/>
              </a:rPr>
              <a:t>injector.injectDependencies(order);</a:t>
            </a:r>
            <a:endParaRPr/>
          </a:p>
          <a:p>
            <a:pPr>
              <a:lnSpc>
                <a:spcPct val="90000"/>
              </a:lnSpc>
            </a:pPr>
            <a:endParaRPr/>
          </a:p>
          <a:p>
            <a:pPr>
              <a:lnSpc>
                <a:spcPct val="90000"/>
              </a:lnSpc>
            </a:pPr>
            <a:r>
              <a:rPr lang="pl-PL">
                <a:solidFill>
                  <a:srgbClr val="000000"/>
                </a:solidFill>
                <a:latin typeface="Arial"/>
              </a:rPr>
              <a:t>  </a:t>
            </a:r>
            <a:r>
              <a:rPr lang="pl-PL">
                <a:solidFill>
                  <a:srgbClr val="000000"/>
                </a:solidFill>
                <a:latin typeface="Arial"/>
              </a:rPr>
              <a:t>RebatePolicy rebatePolicy = rebatePolicyFactory.createRebatePolicy();</a:t>
            </a:r>
            <a:endParaRPr/>
          </a:p>
          <a:p>
            <a:pPr>
              <a:lnSpc>
                <a:spcPct val="90000"/>
              </a:lnSpc>
            </a:pPr>
            <a:r>
              <a:rPr lang="pl-PL">
                <a:solidFill>
                  <a:srgbClr val="000000"/>
                </a:solidFill>
                <a:latin typeface="Arial"/>
              </a:rPr>
              <a:t>  </a:t>
            </a:r>
            <a:r>
              <a:rPr lang="pl-PL">
                <a:solidFill>
                  <a:srgbClr val="000000"/>
                </a:solidFill>
                <a:latin typeface="Arial"/>
              </a:rPr>
              <a:t>order.setRebatePolicy(rebatePolicy);</a:t>
            </a:r>
            <a:endParaRPr/>
          </a:p>
          <a:p>
            <a:pPr>
              <a:lnSpc>
                <a:spcPct val="90000"/>
              </a:lnSpc>
            </a:pPr>
            <a:endParaRPr/>
          </a:p>
          <a:p>
            <a:pPr>
              <a:lnSpc>
                <a:spcPct val="90000"/>
              </a:lnSpc>
            </a:pPr>
            <a:r>
              <a:rPr lang="pl-PL">
                <a:solidFill>
                  <a:srgbClr val="000000"/>
                </a:solidFill>
                <a:latin typeface="Arial"/>
              </a:rPr>
              <a:t>  </a:t>
            </a:r>
            <a:r>
              <a:rPr lang="pl-PL">
                <a:solidFill>
                  <a:srgbClr val="000000"/>
                </a:solidFill>
                <a:latin typeface="Arial"/>
              </a:rPr>
              <a:t>addGratis(order, client);</a:t>
            </a:r>
            <a:endParaRPr/>
          </a:p>
          <a:p>
            <a:pPr>
              <a:lnSpc>
                <a:spcPct val="90000"/>
              </a:lnSpc>
            </a:pPr>
            <a:endParaRPr/>
          </a:p>
          <a:p>
            <a:pPr>
              <a:lnSpc>
                <a:spcPct val="90000"/>
              </a:lnSpc>
            </a:pPr>
            <a:r>
              <a:rPr b="1" lang="pl-PL">
                <a:solidFill>
                  <a:srgbClr val="000000"/>
                </a:solidFill>
                <a:latin typeface="Arial"/>
              </a:rPr>
              <a:t>return order;</a:t>
            </a:r>
            <a:endParaRPr/>
          </a:p>
          <a:p>
            <a:pPr>
              <a:lnSpc>
                <a:spcPct val="90000"/>
              </a:lnSpc>
            </a:pPr>
            <a:r>
              <a:rPr lang="pl-PL">
                <a:solidFill>
                  <a:srgbClr val="000000"/>
                </a:solidFill>
                <a:latin typeface="Arial"/>
              </a:rPr>
              <a:t>}</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CustomShape 1"/>
          <p:cNvSpPr/>
          <p:nvPr/>
        </p:nvSpPr>
        <p:spPr>
          <a:xfrm>
            <a:off x="285840" y="363600"/>
            <a:ext cx="6786000" cy="553320"/>
          </a:xfrm>
          <a:prstGeom prst="rect">
            <a:avLst/>
          </a:prstGeom>
          <a:noFill/>
          <a:ln>
            <a:noFill/>
          </a:ln>
        </p:spPr>
        <p:txBody>
          <a:bodyPr lIns="90000" rIns="90000" tIns="45000" bIns="45000" anchor="b"/>
          <a:p>
            <a:pPr>
              <a:lnSpc>
                <a:spcPct val="100000"/>
              </a:lnSpc>
            </a:pPr>
            <a:r>
              <a:rPr lang="pl-PL">
                <a:solidFill>
                  <a:srgbClr val="000000"/>
                </a:solidFill>
                <a:latin typeface="Arial"/>
              </a:rPr>
              <a:t>Factories</a:t>
            </a:r>
            <a:endParaRPr/>
          </a:p>
        </p:txBody>
      </p:sp>
      <p:sp>
        <p:nvSpPr>
          <p:cNvPr id="195" name="CustomShape 2"/>
          <p:cNvSpPr/>
          <p:nvPr/>
        </p:nvSpPr>
        <p:spPr>
          <a:xfrm>
            <a:off x="285840" y="1000080"/>
            <a:ext cx="8857440" cy="5641200"/>
          </a:xfrm>
          <a:prstGeom prst="rect">
            <a:avLst/>
          </a:prstGeom>
          <a:noFill/>
          <a:ln>
            <a:noFill/>
          </a:ln>
        </p:spPr>
        <p:txBody>
          <a:bodyPr lIns="90000" rIns="90000" tIns="45000" bIns="45000"/>
          <a:p>
            <a:endParaRPr/>
          </a:p>
          <a:p>
            <a:endParaRPr/>
          </a:p>
        </p:txBody>
      </p:sp>
      <p:sp>
        <p:nvSpPr>
          <p:cNvPr id="196" name="CustomShape 3"/>
          <p:cNvSpPr/>
          <p:nvPr/>
        </p:nvSpPr>
        <p:spPr>
          <a:xfrm>
            <a:off x="935280" y="1296000"/>
            <a:ext cx="7056720" cy="5268600"/>
          </a:xfrm>
          <a:prstGeom prst="rect">
            <a:avLst/>
          </a:prstGeom>
          <a:noFill/>
          <a:ln>
            <a:noFill/>
          </a:ln>
        </p:spPr>
        <p:txBody>
          <a:bodyPr lIns="90000" rIns="90000" tIns="45000" bIns="45000"/>
          <a:p>
            <a:pPr>
              <a:lnSpc>
                <a:spcPct val="90000"/>
              </a:lnSpc>
            </a:pPr>
            <a:r>
              <a:rPr lang="pl-PL">
                <a:solidFill>
                  <a:srgbClr val="000000"/>
                </a:solidFill>
                <a:latin typeface="Arial"/>
              </a:rPr>
              <a:t>public class </a:t>
            </a:r>
            <a:r>
              <a:rPr b="1" lang="pl-PL">
                <a:solidFill>
                  <a:srgbClr val="000000"/>
                </a:solidFill>
                <a:latin typeface="Arial"/>
              </a:rPr>
              <a:t>Forum</a:t>
            </a:r>
            <a:r>
              <a:rPr lang="pl-PL">
                <a:solidFill>
                  <a:srgbClr val="000000"/>
                </a:solidFill>
                <a:latin typeface="Arial"/>
              </a:rPr>
              <a:t> extends Entity  {</a:t>
            </a:r>
            <a:endParaRPr/>
          </a:p>
          <a:p>
            <a:pPr>
              <a:lnSpc>
                <a:spcPct val="90000"/>
              </a:lnSpc>
            </a:pPr>
            <a:r>
              <a:rPr lang="pl-PL">
                <a:solidFill>
                  <a:srgbClr val="000000"/>
                </a:solidFill>
                <a:latin typeface="Arial"/>
              </a:rPr>
              <a:t>    </a:t>
            </a:r>
            <a:r>
              <a:rPr lang="pl-PL">
                <a:solidFill>
                  <a:srgbClr val="000000"/>
                </a:solidFill>
                <a:latin typeface="Arial"/>
              </a:rPr>
              <a:t>...</a:t>
            </a:r>
            <a:endParaRPr/>
          </a:p>
          <a:p>
            <a:pPr>
              <a:lnSpc>
                <a:spcPct val="90000"/>
              </a:lnSpc>
            </a:pPr>
            <a:r>
              <a:rPr lang="pl-PL">
                <a:solidFill>
                  <a:srgbClr val="000000"/>
                </a:solidFill>
                <a:latin typeface="Arial"/>
              </a:rPr>
              <a:t>    </a:t>
            </a:r>
            <a:r>
              <a:rPr lang="pl-PL">
                <a:solidFill>
                  <a:srgbClr val="000000"/>
                </a:solidFill>
                <a:latin typeface="Arial"/>
              </a:rPr>
              <a:t>public Discussion </a:t>
            </a:r>
            <a:r>
              <a:rPr b="1" lang="pl-PL">
                <a:solidFill>
                  <a:srgbClr val="000000"/>
                </a:solidFill>
                <a:latin typeface="Arial"/>
              </a:rPr>
              <a:t>startDiscussion</a:t>
            </a:r>
            <a:r>
              <a:rPr lang="pl-PL">
                <a:solidFill>
                  <a:srgbClr val="000000"/>
                </a:solidFill>
                <a:latin typeface="Arial"/>
              </a:rPr>
              <a:t>( // </a:t>
            </a:r>
            <a:r>
              <a:rPr b="1" lang="pl-PL">
                <a:solidFill>
                  <a:srgbClr val="000000"/>
                </a:solidFill>
                <a:latin typeface="Arial"/>
              </a:rPr>
              <a:t>!!! Ubiquotus language</a:t>
            </a:r>
            <a:endParaRPr/>
          </a:p>
          <a:p>
            <a:pPr>
              <a:lnSpc>
                <a:spcPct val="90000"/>
              </a:lnSpc>
            </a:pPr>
            <a:r>
              <a:rPr lang="pl-PL">
                <a:solidFill>
                  <a:srgbClr val="000000"/>
                </a:solidFill>
                <a:latin typeface="Arial"/>
              </a:rPr>
              <a:t>            </a:t>
            </a:r>
            <a:r>
              <a:rPr lang="pl-PL">
                <a:solidFill>
                  <a:srgbClr val="000000"/>
                </a:solidFill>
                <a:latin typeface="Arial"/>
              </a:rPr>
              <a:t>DiscussionId aDiscussionId,</a:t>
            </a:r>
            <a:endParaRPr/>
          </a:p>
          <a:p>
            <a:pPr>
              <a:lnSpc>
                <a:spcPct val="90000"/>
              </a:lnSpc>
            </a:pPr>
            <a:r>
              <a:rPr lang="pl-PL">
                <a:solidFill>
                  <a:srgbClr val="000000"/>
                </a:solidFill>
                <a:latin typeface="Arial"/>
              </a:rPr>
              <a:t>            </a:t>
            </a:r>
            <a:r>
              <a:rPr lang="pl-PL">
                <a:solidFill>
                  <a:srgbClr val="000000"/>
                </a:solidFill>
                <a:latin typeface="Arial"/>
              </a:rPr>
              <a:t>Author anAuthor,</a:t>
            </a:r>
            <a:endParaRPr/>
          </a:p>
          <a:p>
            <a:pPr>
              <a:lnSpc>
                <a:spcPct val="90000"/>
              </a:lnSpc>
            </a:pPr>
            <a:r>
              <a:rPr lang="pl-PL">
                <a:solidFill>
                  <a:srgbClr val="000000"/>
                </a:solidFill>
                <a:latin typeface="Arial"/>
              </a:rPr>
              <a:t>            </a:t>
            </a:r>
            <a:r>
              <a:rPr lang="pl-PL">
                <a:solidFill>
                  <a:srgbClr val="000000"/>
                </a:solidFill>
                <a:latin typeface="Arial"/>
              </a:rPr>
              <a:t>String aSubject) {</a:t>
            </a:r>
            <a:endParaRPr/>
          </a:p>
          <a:p>
            <a:pPr>
              <a:lnSpc>
                <a:spcPct val="90000"/>
              </a:lnSpc>
            </a:pPr>
            <a:r>
              <a:rPr lang="pl-PL">
                <a:solidFill>
                  <a:srgbClr val="000000"/>
                </a:solidFill>
                <a:latin typeface="Arial"/>
              </a:rPr>
              <a:t>        </a:t>
            </a:r>
            <a:r>
              <a:rPr lang="pl-PL">
                <a:solidFill>
                  <a:srgbClr val="000000"/>
                </a:solidFill>
                <a:latin typeface="Arial"/>
              </a:rPr>
              <a:t>if (this.isClosed()) { </a:t>
            </a:r>
            <a:r>
              <a:rPr b="1" lang="pl-PL">
                <a:solidFill>
                  <a:srgbClr val="000000"/>
                </a:solidFill>
                <a:latin typeface="Arial"/>
              </a:rPr>
              <a:t>//  !!! Guard</a:t>
            </a:r>
            <a:endParaRPr/>
          </a:p>
          <a:p>
            <a:pPr>
              <a:lnSpc>
                <a:spcPct val="90000"/>
              </a:lnSpc>
            </a:pPr>
            <a:r>
              <a:rPr lang="pl-PL">
                <a:solidFill>
                  <a:srgbClr val="000000"/>
                </a:solidFill>
                <a:latin typeface="Arial"/>
              </a:rPr>
              <a:t>            </a:t>
            </a:r>
            <a:r>
              <a:rPr lang="pl-PL">
                <a:solidFill>
                  <a:srgbClr val="000000"/>
                </a:solidFill>
                <a:latin typeface="Arial"/>
              </a:rPr>
              <a:t>throw new IllegalStateException("Forum is closed.");</a:t>
            </a:r>
            <a:endParaRPr/>
          </a:p>
          <a:p>
            <a:pPr>
              <a:lnSpc>
                <a:spcPct val="90000"/>
              </a:lnSpc>
            </a:pPr>
            <a:r>
              <a:rPr lang="pl-PL">
                <a:solidFill>
                  <a:srgbClr val="000000"/>
                </a:solidFill>
                <a:latin typeface="Arial"/>
              </a:rPr>
              <a:t>        </a:t>
            </a:r>
            <a:r>
              <a:rPr lang="pl-PL">
                <a:solidFill>
                  <a:srgbClr val="000000"/>
                </a:solidFill>
                <a:latin typeface="Arial"/>
              </a:rPr>
              <a:t>}</a:t>
            </a:r>
            <a:endParaRPr/>
          </a:p>
          <a:p>
            <a:pPr>
              <a:lnSpc>
                <a:spcPct val="90000"/>
              </a:lnSpc>
            </a:pPr>
            <a:endParaRPr/>
          </a:p>
          <a:p>
            <a:pPr>
              <a:lnSpc>
                <a:spcPct val="90000"/>
              </a:lnSpc>
            </a:pPr>
            <a:r>
              <a:rPr lang="pl-PL">
                <a:solidFill>
                  <a:srgbClr val="000000"/>
                </a:solidFill>
                <a:latin typeface="Arial"/>
              </a:rPr>
              <a:t>        </a:t>
            </a:r>
            <a:r>
              <a:rPr lang="pl-PL">
                <a:solidFill>
                  <a:srgbClr val="000000"/>
                </a:solidFill>
                <a:latin typeface="Arial"/>
              </a:rPr>
              <a:t>Discussion discussion = new Discussion(</a:t>
            </a:r>
            <a:endParaRPr/>
          </a:p>
          <a:p>
            <a:pPr>
              <a:lnSpc>
                <a:spcPct val="90000"/>
              </a:lnSpc>
            </a:pPr>
            <a:r>
              <a:rPr lang="pl-PL">
                <a:solidFill>
                  <a:srgbClr val="000000"/>
                </a:solidFill>
                <a:latin typeface="Arial"/>
              </a:rPr>
              <a:t>                </a:t>
            </a:r>
            <a:r>
              <a:rPr lang="pl-PL">
                <a:solidFill>
                  <a:srgbClr val="000000"/>
                </a:solidFill>
                <a:latin typeface="Arial"/>
              </a:rPr>
              <a:t>this.forumId(),</a:t>
            </a:r>
            <a:endParaRPr/>
          </a:p>
          <a:p>
            <a:pPr>
              <a:lnSpc>
                <a:spcPct val="90000"/>
              </a:lnSpc>
            </a:pPr>
            <a:r>
              <a:rPr lang="pl-PL">
                <a:solidFill>
                  <a:srgbClr val="000000"/>
                </a:solidFill>
                <a:latin typeface="Arial"/>
              </a:rPr>
              <a:t>                </a:t>
            </a:r>
            <a:r>
              <a:rPr lang="pl-PL">
                <a:solidFill>
                  <a:srgbClr val="000000"/>
                </a:solidFill>
                <a:latin typeface="Arial"/>
              </a:rPr>
              <a:t>aDiscussionId,</a:t>
            </a:r>
            <a:endParaRPr/>
          </a:p>
          <a:p>
            <a:pPr>
              <a:lnSpc>
                <a:spcPct val="90000"/>
              </a:lnSpc>
            </a:pPr>
            <a:r>
              <a:rPr lang="pl-PL">
                <a:solidFill>
                  <a:srgbClr val="000000"/>
                </a:solidFill>
                <a:latin typeface="Arial"/>
              </a:rPr>
              <a:t>                </a:t>
            </a:r>
            <a:r>
              <a:rPr lang="pl-PL">
                <a:solidFill>
                  <a:srgbClr val="000000"/>
                </a:solidFill>
                <a:latin typeface="Arial"/>
              </a:rPr>
              <a:t>anAuthor,</a:t>
            </a:r>
            <a:endParaRPr/>
          </a:p>
          <a:p>
            <a:pPr>
              <a:lnSpc>
                <a:spcPct val="90000"/>
              </a:lnSpc>
            </a:pPr>
            <a:r>
              <a:rPr lang="pl-PL">
                <a:solidFill>
                  <a:srgbClr val="000000"/>
                </a:solidFill>
                <a:latin typeface="Arial"/>
              </a:rPr>
              <a:t>                </a:t>
            </a:r>
            <a:r>
              <a:rPr lang="pl-PL">
                <a:solidFill>
                  <a:srgbClr val="000000"/>
                </a:solidFill>
                <a:latin typeface="Arial"/>
              </a:rPr>
              <a:t>aSubject);</a:t>
            </a:r>
            <a:endParaRPr/>
          </a:p>
          <a:p>
            <a:pPr>
              <a:lnSpc>
                <a:spcPct val="90000"/>
              </a:lnSpc>
            </a:pPr>
            <a:endParaRPr/>
          </a:p>
          <a:p>
            <a:pPr>
              <a:lnSpc>
                <a:spcPct val="90000"/>
              </a:lnSpc>
            </a:pPr>
            <a:r>
              <a:rPr lang="pl-PL">
                <a:solidFill>
                  <a:srgbClr val="000000"/>
                </a:solidFill>
                <a:latin typeface="Arial"/>
              </a:rPr>
              <a:t>        </a:t>
            </a:r>
            <a:r>
              <a:rPr lang="pl-PL">
                <a:solidFill>
                  <a:srgbClr val="000000"/>
                </a:solidFill>
                <a:latin typeface="Arial"/>
              </a:rPr>
              <a:t>DomainEventPublisher.instance().publish(new DiscussionStarted(...)); </a:t>
            </a:r>
            <a:r>
              <a:rPr b="1" lang="pl-PL">
                <a:solidFill>
                  <a:srgbClr val="000000"/>
                </a:solidFill>
                <a:latin typeface="Arial"/>
              </a:rPr>
              <a:t>//  !!! </a:t>
            </a:r>
            <a:r>
              <a:rPr lang="pl-PL">
                <a:solidFill>
                  <a:srgbClr val="000000"/>
                </a:solidFill>
                <a:latin typeface="Arial"/>
              </a:rPr>
              <a:t>Event</a:t>
            </a:r>
            <a:endParaRPr/>
          </a:p>
          <a:p>
            <a:pPr>
              <a:lnSpc>
                <a:spcPct val="90000"/>
              </a:lnSpc>
            </a:pPr>
            <a:endParaRPr/>
          </a:p>
          <a:p>
            <a:pPr>
              <a:lnSpc>
                <a:spcPct val="90000"/>
              </a:lnSpc>
            </a:pPr>
            <a:r>
              <a:rPr lang="pl-PL">
                <a:solidFill>
                  <a:srgbClr val="000000"/>
                </a:solidFill>
                <a:latin typeface="Arial"/>
              </a:rPr>
              <a:t>        </a:t>
            </a:r>
            <a:r>
              <a:rPr lang="pl-PL">
                <a:solidFill>
                  <a:srgbClr val="000000"/>
                </a:solidFill>
                <a:latin typeface="Arial"/>
              </a:rPr>
              <a:t>return discussion;</a:t>
            </a:r>
            <a:endParaRPr/>
          </a:p>
          <a:p>
            <a:pPr>
              <a:lnSpc>
                <a:spcPct val="90000"/>
              </a:lnSpc>
            </a:pPr>
            <a:r>
              <a:rPr lang="pl-PL">
                <a:solidFill>
                  <a:srgbClr val="000000"/>
                </a:solidFill>
                <a:latin typeface="Arial"/>
              </a:rPr>
              <a:t>    </a:t>
            </a:r>
            <a:r>
              <a:rPr lang="pl-PL">
                <a:solidFill>
                  <a:srgbClr val="000000"/>
                </a:solidFill>
                <a:latin typeface="Arial"/>
              </a:rPr>
              <a:t>}</a:t>
            </a:r>
            <a:endParaRPr/>
          </a:p>
          <a:p>
            <a:pPr>
              <a:lnSpc>
                <a:spcPct val="90000"/>
              </a:lnSpc>
            </a:pPr>
            <a:r>
              <a:rPr lang="pl-PL">
                <a:solidFill>
                  <a:srgbClr val="000000"/>
                </a:solidFill>
                <a:latin typeface="Arial"/>
              </a:rPr>
              <a:t>}</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CustomShape 1"/>
          <p:cNvSpPr/>
          <p:nvPr/>
        </p:nvSpPr>
        <p:spPr>
          <a:xfrm>
            <a:off x="285840" y="363600"/>
            <a:ext cx="6786000" cy="553320"/>
          </a:xfrm>
          <a:prstGeom prst="rect">
            <a:avLst/>
          </a:prstGeom>
          <a:noFill/>
          <a:ln>
            <a:noFill/>
          </a:ln>
        </p:spPr>
        <p:txBody>
          <a:bodyPr lIns="90000" rIns="90000" tIns="45000" bIns="45000" anchor="b"/>
          <a:p>
            <a:pPr>
              <a:lnSpc>
                <a:spcPct val="100000"/>
              </a:lnSpc>
            </a:pPr>
            <a:r>
              <a:rPr lang="pl-PL">
                <a:solidFill>
                  <a:srgbClr val="000000"/>
                </a:solidFill>
                <a:latin typeface="Arial"/>
              </a:rPr>
              <a:t>Repository</a:t>
            </a:r>
            <a:endParaRPr/>
          </a:p>
        </p:txBody>
      </p:sp>
      <p:sp>
        <p:nvSpPr>
          <p:cNvPr id="198" name="CustomShape 2"/>
          <p:cNvSpPr/>
          <p:nvPr/>
        </p:nvSpPr>
        <p:spPr>
          <a:xfrm>
            <a:off x="285840" y="1000080"/>
            <a:ext cx="8857440" cy="5641200"/>
          </a:xfrm>
          <a:prstGeom prst="rect">
            <a:avLst/>
          </a:prstGeom>
          <a:noFill/>
          <a:ln>
            <a:noFill/>
          </a:ln>
        </p:spPr>
        <p:txBody>
          <a:bodyPr lIns="90000" rIns="90000" tIns="45000" bIns="45000"/>
          <a:p>
            <a:endParaRPr/>
          </a:p>
          <a:p>
            <a:endParaRPr/>
          </a:p>
        </p:txBody>
      </p:sp>
      <p:sp>
        <p:nvSpPr>
          <p:cNvPr id="199" name="CustomShape 3"/>
          <p:cNvSpPr/>
          <p:nvPr/>
        </p:nvSpPr>
        <p:spPr>
          <a:xfrm>
            <a:off x="734760" y="2007360"/>
            <a:ext cx="8174880" cy="3816000"/>
          </a:xfrm>
          <a:prstGeom prst="rect">
            <a:avLst/>
          </a:prstGeom>
          <a:solidFill>
            <a:srgbClr val="ffffff"/>
          </a:solidFill>
          <a:ln w="9360">
            <a:solidFill>
              <a:srgbClr val="b7b9bc"/>
            </a:solidFill>
            <a:round/>
          </a:ln>
        </p:spPr>
        <p:txBody>
          <a:bodyPr lIns="90000" rIns="90000" tIns="45000" bIns="45000" anchor="ctr"/>
          <a:p>
            <a:pPr lvl="1">
              <a:lnSpc>
                <a:spcPct val="100000"/>
              </a:lnSpc>
              <a:buFont typeface="Wingdings" charset="2"/>
              <a:buChar char=""/>
            </a:pPr>
            <a:r>
              <a:rPr lang="en-US">
                <a:solidFill>
                  <a:srgbClr val="000000"/>
                </a:solidFill>
                <a:latin typeface="Arial"/>
              </a:rPr>
              <a:t>The purpose of repository is to </a:t>
            </a:r>
            <a:r>
              <a:rPr b="1" lang="en-US">
                <a:solidFill>
                  <a:srgbClr val="000000"/>
                </a:solidFill>
                <a:latin typeface="Arial"/>
              </a:rPr>
              <a:t>encapsulate</a:t>
            </a:r>
            <a:r>
              <a:rPr lang="en-US">
                <a:solidFill>
                  <a:srgbClr val="000000"/>
                </a:solidFill>
                <a:latin typeface="Arial"/>
              </a:rPr>
              <a:t> all the </a:t>
            </a:r>
            <a:r>
              <a:rPr b="1" lang="en-US">
                <a:solidFill>
                  <a:srgbClr val="000000"/>
                </a:solidFill>
                <a:latin typeface="Arial"/>
              </a:rPr>
              <a:t>logic</a:t>
            </a:r>
            <a:r>
              <a:rPr lang="en-US">
                <a:solidFill>
                  <a:srgbClr val="000000"/>
                </a:solidFill>
                <a:latin typeface="Arial"/>
              </a:rPr>
              <a:t> needed </a:t>
            </a:r>
            <a:r>
              <a:rPr b="1" lang="en-US">
                <a:solidFill>
                  <a:srgbClr val="000000"/>
                </a:solidFill>
                <a:latin typeface="Arial"/>
              </a:rPr>
              <a:t>to</a:t>
            </a:r>
            <a:r>
              <a:rPr lang="en-US">
                <a:solidFill>
                  <a:srgbClr val="000000"/>
                </a:solidFill>
                <a:latin typeface="Arial"/>
              </a:rPr>
              <a:t> </a:t>
            </a:r>
            <a:r>
              <a:rPr b="1" lang="en-US">
                <a:solidFill>
                  <a:srgbClr val="000000"/>
                </a:solidFill>
                <a:latin typeface="Arial"/>
              </a:rPr>
              <a:t>obtain</a:t>
            </a:r>
            <a:r>
              <a:rPr lang="en-US">
                <a:solidFill>
                  <a:srgbClr val="000000"/>
                </a:solidFill>
                <a:latin typeface="Arial"/>
              </a:rPr>
              <a:t> object </a:t>
            </a:r>
            <a:r>
              <a:rPr b="1" lang="en-US">
                <a:solidFill>
                  <a:srgbClr val="000000"/>
                </a:solidFill>
                <a:latin typeface="Arial"/>
              </a:rPr>
              <a:t>references</a:t>
            </a:r>
            <a:r>
              <a:rPr lang="en-US">
                <a:solidFill>
                  <a:srgbClr val="000000"/>
                </a:solidFill>
                <a:latin typeface="Arial"/>
              </a:rPr>
              <a:t>.</a:t>
            </a:r>
            <a:endParaRPr/>
          </a:p>
          <a:p>
            <a:pPr>
              <a:lnSpc>
                <a:spcPct val="100000"/>
              </a:lnSpc>
            </a:pPr>
            <a:endParaRPr/>
          </a:p>
          <a:p>
            <a:pPr lvl="1">
              <a:lnSpc>
                <a:spcPct val="100000"/>
              </a:lnSpc>
              <a:buFont typeface="Wingdings" charset="2"/>
              <a:buChar char=""/>
            </a:pPr>
            <a:r>
              <a:rPr lang="en-US">
                <a:solidFill>
                  <a:srgbClr val="000000"/>
                </a:solidFill>
                <a:latin typeface="Arial"/>
              </a:rPr>
              <a:t>The </a:t>
            </a:r>
            <a:r>
              <a:rPr b="1" lang="en-US">
                <a:solidFill>
                  <a:srgbClr val="000000"/>
                </a:solidFill>
                <a:latin typeface="Arial"/>
              </a:rPr>
              <a:t>domain</a:t>
            </a:r>
            <a:r>
              <a:rPr lang="en-US">
                <a:solidFill>
                  <a:srgbClr val="000000"/>
                </a:solidFill>
                <a:latin typeface="Arial"/>
              </a:rPr>
              <a:t> objects </a:t>
            </a:r>
            <a:r>
              <a:rPr b="1" lang="en-US">
                <a:solidFill>
                  <a:srgbClr val="000000"/>
                </a:solidFill>
                <a:latin typeface="Arial"/>
              </a:rPr>
              <a:t>won’t</a:t>
            </a:r>
            <a:r>
              <a:rPr lang="en-US">
                <a:solidFill>
                  <a:srgbClr val="000000"/>
                </a:solidFill>
                <a:latin typeface="Arial"/>
              </a:rPr>
              <a:t> have to </a:t>
            </a:r>
            <a:r>
              <a:rPr b="1" lang="en-US">
                <a:solidFill>
                  <a:srgbClr val="000000"/>
                </a:solidFill>
                <a:latin typeface="Arial"/>
              </a:rPr>
              <a:t>deal</a:t>
            </a:r>
            <a:r>
              <a:rPr lang="en-US">
                <a:solidFill>
                  <a:srgbClr val="000000"/>
                </a:solidFill>
                <a:latin typeface="Arial"/>
              </a:rPr>
              <a:t> with the </a:t>
            </a:r>
            <a:r>
              <a:rPr b="1" lang="en-US">
                <a:solidFill>
                  <a:srgbClr val="000000"/>
                </a:solidFill>
                <a:latin typeface="Arial"/>
              </a:rPr>
              <a:t>infrastructure</a:t>
            </a:r>
            <a:r>
              <a:rPr lang="en-US">
                <a:solidFill>
                  <a:srgbClr val="000000"/>
                </a:solidFill>
                <a:latin typeface="Arial"/>
              </a:rPr>
              <a:t> to get the needed references to other objects of the domain. They will just get them from the Repository and the model is regaining its clarity and focus.</a:t>
            </a:r>
            <a:endParaRPr/>
          </a:p>
          <a:p>
            <a:pPr>
              <a:lnSpc>
                <a:spcPct val="100000"/>
              </a:lnSpc>
            </a:pPr>
            <a:endParaRPr/>
          </a:p>
          <a:p>
            <a:pPr lvl="1">
              <a:lnSpc>
                <a:spcPct val="100000"/>
              </a:lnSpc>
              <a:buFont typeface="Wingdings" charset="2"/>
              <a:buChar char=""/>
            </a:pPr>
            <a:r>
              <a:rPr lang="en-US">
                <a:solidFill>
                  <a:srgbClr val="000000"/>
                </a:solidFill>
                <a:latin typeface="Arial"/>
              </a:rPr>
              <a:t>When an object is created, it may be saved in the Repository, and retrieved from there to be used later. If the client requested an object from the Repository, and the Repository does not have it, it may get it from the storage. Either way, the Repository acts as a storage place for globally accessible objects.</a:t>
            </a:r>
            <a:endParaRPr/>
          </a:p>
        </p:txBody>
      </p:sp>
      <p:pic>
        <p:nvPicPr>
          <p:cNvPr id="200" name="Picture 8" descr=""/>
          <p:cNvPicPr/>
          <p:nvPr/>
        </p:nvPicPr>
        <p:blipFill>
          <a:blip r:embed="rId1"/>
          <a:stretch>
            <a:fillRect/>
          </a:stretch>
        </p:blipFill>
        <p:spPr>
          <a:xfrm>
            <a:off x="6696000" y="-72000"/>
            <a:ext cx="1944000" cy="19440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285840" y="363600"/>
            <a:ext cx="6786000" cy="553320"/>
          </a:xfrm>
          <a:prstGeom prst="rect">
            <a:avLst/>
          </a:prstGeom>
          <a:noFill/>
          <a:ln>
            <a:noFill/>
          </a:ln>
        </p:spPr>
        <p:txBody>
          <a:bodyPr lIns="90000" rIns="90000" tIns="45000" bIns="45000" anchor="b"/>
          <a:p>
            <a:pPr>
              <a:lnSpc>
                <a:spcPct val="100000"/>
              </a:lnSpc>
            </a:pPr>
            <a:r>
              <a:rPr lang="pl-PL">
                <a:solidFill>
                  <a:srgbClr val="000000"/>
                </a:solidFill>
                <a:latin typeface="Arial"/>
              </a:rPr>
              <a:t>Repositories</a:t>
            </a:r>
            <a:endParaRPr/>
          </a:p>
        </p:txBody>
      </p:sp>
      <p:sp>
        <p:nvSpPr>
          <p:cNvPr id="202" name="CustomShape 2"/>
          <p:cNvSpPr/>
          <p:nvPr/>
        </p:nvSpPr>
        <p:spPr>
          <a:xfrm>
            <a:off x="285840" y="1000080"/>
            <a:ext cx="8857440" cy="5641200"/>
          </a:xfrm>
          <a:prstGeom prst="rect">
            <a:avLst/>
          </a:prstGeom>
          <a:noFill/>
          <a:ln>
            <a:noFill/>
          </a:ln>
        </p:spPr>
        <p:txBody>
          <a:bodyPr lIns="90000" rIns="90000" tIns="45000" bIns="45000"/>
          <a:p>
            <a:endParaRPr/>
          </a:p>
          <a:p>
            <a:endParaRPr/>
          </a:p>
        </p:txBody>
      </p:sp>
      <p:sp>
        <p:nvSpPr>
          <p:cNvPr id="203" name="CustomShape 3"/>
          <p:cNvSpPr/>
          <p:nvPr/>
        </p:nvSpPr>
        <p:spPr>
          <a:xfrm>
            <a:off x="557640" y="1647000"/>
            <a:ext cx="3855600" cy="360000"/>
          </a:xfrm>
          <a:prstGeom prst="round2SameRect">
            <a:avLst>
              <a:gd name="adj1" fmla="val 16667"/>
              <a:gd name="adj2" fmla="val 0"/>
            </a:avLst>
          </a:prstGeom>
          <a:solidFill>
            <a:srgbClr val="9dc8ba"/>
          </a:solidFill>
          <a:ln w="9360">
            <a:solidFill>
              <a:srgbClr val="b7b9bc"/>
            </a:solidFill>
            <a:miter/>
          </a:ln>
        </p:spPr>
        <p:txBody>
          <a:bodyPr anchor="ctr"/>
          <a:p>
            <a:pPr>
              <a:lnSpc>
                <a:spcPct val="100000"/>
              </a:lnSpc>
            </a:pPr>
            <a:r>
              <a:rPr b="1" lang="pl-PL">
                <a:solidFill>
                  <a:srgbClr val="ffffff"/>
                </a:solidFill>
                <a:latin typeface="Arial"/>
              </a:rPr>
              <a:t>How to setup?</a:t>
            </a:r>
            <a:endParaRPr/>
          </a:p>
        </p:txBody>
      </p:sp>
      <p:sp>
        <p:nvSpPr>
          <p:cNvPr id="204" name="CustomShape 4"/>
          <p:cNvSpPr/>
          <p:nvPr/>
        </p:nvSpPr>
        <p:spPr>
          <a:xfrm>
            <a:off x="557640" y="2007360"/>
            <a:ext cx="3855600" cy="3672000"/>
          </a:xfrm>
          <a:prstGeom prst="flowChartDocument">
            <a:avLst/>
          </a:prstGeom>
          <a:solidFill>
            <a:srgbClr val="ffffff"/>
          </a:solidFill>
          <a:ln w="9360">
            <a:solidFill>
              <a:srgbClr val="b7b9bc"/>
            </a:solidFill>
            <a:round/>
          </a:ln>
        </p:spPr>
        <p:txBody>
          <a:bodyPr lIns="90000" rIns="90000" tIns="45000" bIns="45000"/>
          <a:p>
            <a:pPr>
              <a:lnSpc>
                <a:spcPct val="100000"/>
              </a:lnSpc>
            </a:pPr>
            <a:r>
              <a:rPr lang="en-US">
                <a:solidFill>
                  <a:srgbClr val="000000"/>
                </a:solidFill>
                <a:latin typeface="Arial"/>
              </a:rPr>
              <a:t>- </a:t>
            </a:r>
            <a:r>
              <a:rPr b="1" lang="en-US">
                <a:solidFill>
                  <a:srgbClr val="000000"/>
                </a:solidFill>
                <a:latin typeface="Arial"/>
              </a:rPr>
              <a:t>For</a:t>
            </a:r>
            <a:r>
              <a:rPr lang="en-US">
                <a:solidFill>
                  <a:srgbClr val="000000"/>
                </a:solidFill>
                <a:latin typeface="Arial"/>
              </a:rPr>
              <a:t> </a:t>
            </a:r>
            <a:r>
              <a:rPr b="1" lang="en-US">
                <a:solidFill>
                  <a:srgbClr val="000000"/>
                </a:solidFill>
                <a:latin typeface="Arial"/>
              </a:rPr>
              <a:t>each</a:t>
            </a:r>
            <a:r>
              <a:rPr lang="en-US">
                <a:solidFill>
                  <a:srgbClr val="000000"/>
                </a:solidFill>
                <a:latin typeface="Arial"/>
              </a:rPr>
              <a:t> type of </a:t>
            </a:r>
            <a:r>
              <a:rPr b="1" lang="en-US">
                <a:solidFill>
                  <a:srgbClr val="000000"/>
                </a:solidFill>
                <a:latin typeface="Arial"/>
              </a:rPr>
              <a:t>object</a:t>
            </a:r>
            <a:r>
              <a:rPr lang="en-US">
                <a:solidFill>
                  <a:srgbClr val="000000"/>
                </a:solidFill>
                <a:latin typeface="Arial"/>
              </a:rPr>
              <a:t> that needs global access, create an object that can provide the </a:t>
            </a:r>
            <a:r>
              <a:rPr b="1" lang="en-US">
                <a:solidFill>
                  <a:srgbClr val="000000"/>
                </a:solidFill>
                <a:latin typeface="Arial"/>
              </a:rPr>
              <a:t>illusion</a:t>
            </a:r>
            <a:r>
              <a:rPr lang="en-US">
                <a:solidFill>
                  <a:srgbClr val="000000"/>
                </a:solidFill>
                <a:latin typeface="Arial"/>
              </a:rPr>
              <a:t> of an </a:t>
            </a:r>
            <a:r>
              <a:rPr b="1" lang="en-US">
                <a:solidFill>
                  <a:srgbClr val="000000"/>
                </a:solidFill>
                <a:latin typeface="Arial"/>
              </a:rPr>
              <a:t>in-memory collection</a:t>
            </a:r>
            <a:r>
              <a:rPr lang="en-US">
                <a:solidFill>
                  <a:srgbClr val="000000"/>
                </a:solidFill>
                <a:latin typeface="Arial"/>
              </a:rPr>
              <a:t> of all objects of that type</a:t>
            </a:r>
            <a:endParaRPr/>
          </a:p>
          <a:p>
            <a:pPr>
              <a:lnSpc>
                <a:spcPct val="100000"/>
              </a:lnSpc>
            </a:pPr>
            <a:r>
              <a:rPr lang="en-US">
                <a:solidFill>
                  <a:srgbClr val="000000"/>
                </a:solidFill>
                <a:latin typeface="Arial"/>
              </a:rPr>
              <a:t>- Setup access </a:t>
            </a:r>
            <a:r>
              <a:rPr b="1" lang="en-US">
                <a:solidFill>
                  <a:srgbClr val="000000"/>
                </a:solidFill>
                <a:latin typeface="Arial"/>
              </a:rPr>
              <a:t>through</a:t>
            </a:r>
            <a:r>
              <a:rPr lang="en-US">
                <a:solidFill>
                  <a:srgbClr val="000000"/>
                </a:solidFill>
                <a:latin typeface="Arial"/>
              </a:rPr>
              <a:t> a well-known global </a:t>
            </a:r>
            <a:r>
              <a:rPr b="1" lang="en-US">
                <a:solidFill>
                  <a:srgbClr val="000000"/>
                </a:solidFill>
                <a:latin typeface="Arial"/>
              </a:rPr>
              <a:t>interface</a:t>
            </a:r>
            <a:endParaRPr/>
          </a:p>
          <a:p>
            <a:pPr>
              <a:lnSpc>
                <a:spcPct val="100000"/>
              </a:lnSpc>
            </a:pPr>
            <a:r>
              <a:rPr lang="en-US">
                <a:solidFill>
                  <a:srgbClr val="000000"/>
                </a:solidFill>
                <a:latin typeface="Arial"/>
              </a:rPr>
              <a:t>- Provide </a:t>
            </a:r>
            <a:r>
              <a:rPr b="1" lang="en-US">
                <a:solidFill>
                  <a:srgbClr val="000000"/>
                </a:solidFill>
                <a:latin typeface="Arial"/>
              </a:rPr>
              <a:t>methods</a:t>
            </a:r>
            <a:r>
              <a:rPr lang="en-US">
                <a:solidFill>
                  <a:srgbClr val="000000"/>
                </a:solidFill>
                <a:latin typeface="Arial"/>
              </a:rPr>
              <a:t> to </a:t>
            </a:r>
            <a:r>
              <a:rPr b="1" lang="en-US">
                <a:solidFill>
                  <a:srgbClr val="000000"/>
                </a:solidFill>
                <a:latin typeface="Arial"/>
              </a:rPr>
              <a:t>add</a:t>
            </a:r>
            <a:r>
              <a:rPr lang="en-US">
                <a:solidFill>
                  <a:srgbClr val="000000"/>
                </a:solidFill>
                <a:latin typeface="Arial"/>
              </a:rPr>
              <a:t> and </a:t>
            </a:r>
            <a:r>
              <a:rPr b="1" lang="en-US">
                <a:solidFill>
                  <a:srgbClr val="000000"/>
                </a:solidFill>
                <a:latin typeface="Arial"/>
              </a:rPr>
              <a:t>remove</a:t>
            </a:r>
            <a:r>
              <a:rPr lang="en-US">
                <a:solidFill>
                  <a:srgbClr val="000000"/>
                </a:solidFill>
                <a:latin typeface="Arial"/>
              </a:rPr>
              <a:t> objects, which will encapsulate the actual insertion or removal of data in the data store.</a:t>
            </a:r>
            <a:endParaRPr/>
          </a:p>
          <a:p>
            <a:pPr>
              <a:lnSpc>
                <a:spcPct val="100000"/>
              </a:lnSpc>
            </a:pPr>
            <a:r>
              <a:rPr lang="en-US">
                <a:solidFill>
                  <a:srgbClr val="000000"/>
                </a:solidFill>
                <a:latin typeface="Arial"/>
              </a:rPr>
              <a:t>- Provide </a:t>
            </a:r>
            <a:r>
              <a:rPr b="1" lang="en-US">
                <a:solidFill>
                  <a:srgbClr val="000000"/>
                </a:solidFill>
                <a:latin typeface="Arial"/>
              </a:rPr>
              <a:t>methods</a:t>
            </a:r>
            <a:r>
              <a:rPr lang="en-US">
                <a:solidFill>
                  <a:srgbClr val="000000"/>
                </a:solidFill>
                <a:latin typeface="Arial"/>
              </a:rPr>
              <a:t> that </a:t>
            </a:r>
            <a:r>
              <a:rPr b="1" lang="en-US">
                <a:solidFill>
                  <a:srgbClr val="000000"/>
                </a:solidFill>
                <a:latin typeface="Arial"/>
              </a:rPr>
              <a:t>select</a:t>
            </a:r>
            <a:r>
              <a:rPr lang="en-US">
                <a:solidFill>
                  <a:srgbClr val="000000"/>
                </a:solidFill>
                <a:latin typeface="Arial"/>
              </a:rPr>
              <a:t> objects based on some criteria and return fully instantiated objects, thereby encapsulating the actual storage and query</a:t>
            </a:r>
            <a:r>
              <a:rPr lang="en-US" sz="1400">
                <a:solidFill>
                  <a:srgbClr val="ffffff"/>
                </a:solidFill>
                <a:latin typeface="Arial"/>
              </a:rPr>
              <a:t> technology</a:t>
            </a:r>
            <a:endParaRPr/>
          </a:p>
        </p:txBody>
      </p:sp>
      <p:sp>
        <p:nvSpPr>
          <p:cNvPr id="205" name="CustomShape 5"/>
          <p:cNvSpPr/>
          <p:nvPr/>
        </p:nvSpPr>
        <p:spPr>
          <a:xfrm>
            <a:off x="4734360" y="1647000"/>
            <a:ext cx="3855600" cy="360000"/>
          </a:xfrm>
          <a:prstGeom prst="round2SameRect">
            <a:avLst>
              <a:gd name="adj1" fmla="val 16667"/>
              <a:gd name="adj2" fmla="val 0"/>
            </a:avLst>
          </a:prstGeom>
          <a:solidFill>
            <a:srgbClr val="9dc8ba"/>
          </a:solidFill>
          <a:ln w="9360">
            <a:solidFill>
              <a:srgbClr val="b7b9bc"/>
            </a:solidFill>
            <a:miter/>
          </a:ln>
        </p:spPr>
        <p:txBody>
          <a:bodyPr anchor="ctr"/>
          <a:p>
            <a:pPr>
              <a:lnSpc>
                <a:spcPct val="100000"/>
              </a:lnSpc>
            </a:pPr>
            <a:r>
              <a:rPr b="1" lang="pl-PL">
                <a:solidFill>
                  <a:srgbClr val="ffffff"/>
                </a:solidFill>
                <a:latin typeface="Arial"/>
              </a:rPr>
              <a:t>And more…</a:t>
            </a:r>
            <a:endParaRPr/>
          </a:p>
        </p:txBody>
      </p:sp>
      <p:sp>
        <p:nvSpPr>
          <p:cNvPr id="206" name="CustomShape 6"/>
          <p:cNvSpPr/>
          <p:nvPr/>
        </p:nvSpPr>
        <p:spPr>
          <a:xfrm>
            <a:off x="4734360" y="2007360"/>
            <a:ext cx="3855600" cy="3672000"/>
          </a:xfrm>
          <a:prstGeom prst="flowChartDocument">
            <a:avLst/>
          </a:prstGeom>
          <a:solidFill>
            <a:srgbClr val="ffffff"/>
          </a:solidFill>
          <a:ln w="9360">
            <a:solidFill>
              <a:srgbClr val="b7b9bc"/>
            </a:solidFill>
            <a:round/>
          </a:ln>
        </p:spPr>
        <p:txBody>
          <a:bodyPr lIns="90000" rIns="90000" tIns="45000" bIns="45000"/>
          <a:p>
            <a:pPr lvl="1">
              <a:lnSpc>
                <a:spcPct val="100000"/>
              </a:lnSpc>
              <a:buFont typeface="Wingdings" charset="2"/>
              <a:buChar char=""/>
            </a:pPr>
            <a:r>
              <a:rPr lang="en-US">
                <a:solidFill>
                  <a:srgbClr val="000000"/>
                </a:solidFill>
                <a:latin typeface="Arial"/>
              </a:rPr>
              <a:t>- The Repository interface may contain </a:t>
            </a:r>
            <a:r>
              <a:rPr b="1" lang="en-US">
                <a:solidFill>
                  <a:srgbClr val="000000"/>
                </a:solidFill>
                <a:latin typeface="Arial"/>
              </a:rPr>
              <a:t>methods</a:t>
            </a:r>
            <a:r>
              <a:rPr lang="en-US">
                <a:solidFill>
                  <a:srgbClr val="000000"/>
                </a:solidFill>
                <a:latin typeface="Arial"/>
              </a:rPr>
              <a:t> used to perform some </a:t>
            </a:r>
            <a:r>
              <a:rPr b="1" lang="en-US">
                <a:solidFill>
                  <a:srgbClr val="000000"/>
                </a:solidFill>
                <a:latin typeface="Arial"/>
              </a:rPr>
              <a:t>supplementary</a:t>
            </a:r>
            <a:r>
              <a:rPr lang="en-US">
                <a:solidFill>
                  <a:srgbClr val="000000"/>
                </a:solidFill>
                <a:latin typeface="Arial"/>
              </a:rPr>
              <a:t> calculations like the number of objects of a certain type</a:t>
            </a:r>
            <a:endParaRPr/>
          </a:p>
          <a:p>
            <a:pPr lvl="1">
              <a:lnSpc>
                <a:spcPct val="100000"/>
              </a:lnSpc>
              <a:buFont typeface="Wingdings" charset="2"/>
              <a:buChar char=""/>
            </a:pPr>
            <a:r>
              <a:rPr lang="en-US">
                <a:solidFill>
                  <a:srgbClr val="000000"/>
                </a:solidFill>
                <a:latin typeface="Arial"/>
              </a:rPr>
              <a:t>- It can be noted that the </a:t>
            </a:r>
            <a:r>
              <a:rPr b="1" lang="en-US">
                <a:solidFill>
                  <a:srgbClr val="000000"/>
                </a:solidFill>
                <a:latin typeface="Arial"/>
              </a:rPr>
              <a:t>implementation</a:t>
            </a:r>
            <a:r>
              <a:rPr lang="en-US">
                <a:solidFill>
                  <a:srgbClr val="000000"/>
                </a:solidFill>
                <a:latin typeface="Arial"/>
              </a:rPr>
              <a:t> of a repository can be </a:t>
            </a:r>
            <a:r>
              <a:rPr b="1" lang="en-US">
                <a:solidFill>
                  <a:srgbClr val="000000"/>
                </a:solidFill>
                <a:latin typeface="Arial"/>
              </a:rPr>
              <a:t>closely</a:t>
            </a:r>
            <a:r>
              <a:rPr lang="en-US">
                <a:solidFill>
                  <a:srgbClr val="000000"/>
                </a:solidFill>
                <a:latin typeface="Arial"/>
              </a:rPr>
              <a:t> liked to the </a:t>
            </a:r>
            <a:r>
              <a:rPr b="1" lang="en-US">
                <a:solidFill>
                  <a:srgbClr val="000000"/>
                </a:solidFill>
                <a:latin typeface="Arial"/>
              </a:rPr>
              <a:t>infrastructure</a:t>
            </a:r>
            <a:r>
              <a:rPr lang="en-US">
                <a:solidFill>
                  <a:srgbClr val="000000"/>
                </a:solidFill>
                <a:latin typeface="Arial"/>
              </a:rPr>
              <a:t>, but that the </a:t>
            </a:r>
            <a:r>
              <a:rPr b="1" lang="en-US">
                <a:solidFill>
                  <a:srgbClr val="000000"/>
                </a:solidFill>
                <a:latin typeface="Arial"/>
              </a:rPr>
              <a:t>repository interface </a:t>
            </a:r>
            <a:r>
              <a:rPr lang="en-US">
                <a:solidFill>
                  <a:srgbClr val="000000"/>
                </a:solidFill>
                <a:latin typeface="Arial"/>
              </a:rPr>
              <a:t>will be</a:t>
            </a:r>
            <a:r>
              <a:rPr b="1" lang="en-US">
                <a:solidFill>
                  <a:srgbClr val="000000"/>
                </a:solidFill>
                <a:latin typeface="Arial"/>
              </a:rPr>
              <a:t> pure domain </a:t>
            </a:r>
            <a:r>
              <a:rPr lang="en-US">
                <a:solidFill>
                  <a:srgbClr val="000000"/>
                </a:solidFill>
                <a:latin typeface="Arial"/>
              </a:rPr>
              <a:t>model.</a:t>
            </a:r>
            <a:endParaRPr/>
          </a:p>
          <a:p>
            <a:pPr lvl="1">
              <a:lnSpc>
                <a:spcPct val="100000"/>
              </a:lnSpc>
              <a:buFont typeface="Wingdings" charset="2"/>
              <a:buChar char=""/>
            </a:pPr>
            <a:r>
              <a:rPr lang="en-US">
                <a:solidFill>
                  <a:srgbClr val="000000"/>
                </a:solidFill>
                <a:latin typeface="Arial"/>
              </a:rPr>
              <a:t> </a:t>
            </a:r>
            <a:r>
              <a:rPr lang="en-US">
                <a:solidFill>
                  <a:srgbClr val="000000"/>
                </a:solidFill>
                <a:latin typeface="Arial"/>
              </a:rPr>
              <a:t>- The repository </a:t>
            </a:r>
            <a:r>
              <a:rPr b="1" lang="en-US">
                <a:solidFill>
                  <a:srgbClr val="000000"/>
                </a:solidFill>
                <a:latin typeface="Arial"/>
              </a:rPr>
              <a:t>may cache </a:t>
            </a:r>
            <a:r>
              <a:rPr lang="en-US">
                <a:solidFill>
                  <a:srgbClr val="000000"/>
                </a:solidFill>
                <a:latin typeface="Arial"/>
              </a:rPr>
              <a:t>objects </a:t>
            </a:r>
            <a:r>
              <a:rPr b="1" lang="en-US">
                <a:solidFill>
                  <a:srgbClr val="000000"/>
                </a:solidFill>
                <a:latin typeface="Arial"/>
              </a:rPr>
              <a:t>locally</a:t>
            </a:r>
            <a:r>
              <a:rPr lang="en-US">
                <a:solidFill>
                  <a:srgbClr val="000000"/>
                </a:solidFill>
                <a:latin typeface="Arial"/>
              </a:rPr>
              <a:t>, but most often it needs to retrieve them from a persistent storage</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285840" y="363600"/>
            <a:ext cx="6786000" cy="553320"/>
          </a:xfrm>
          <a:prstGeom prst="rect">
            <a:avLst/>
          </a:prstGeom>
          <a:noFill/>
          <a:ln>
            <a:noFill/>
          </a:ln>
        </p:spPr>
        <p:txBody>
          <a:bodyPr lIns="90000" rIns="90000" tIns="45000" bIns="45000" anchor="b"/>
          <a:p>
            <a:pPr>
              <a:lnSpc>
                <a:spcPct val="100000"/>
              </a:lnSpc>
            </a:pPr>
            <a:r>
              <a:rPr lang="pl-PL">
                <a:solidFill>
                  <a:srgbClr val="000000"/>
                </a:solidFill>
                <a:latin typeface="Arial"/>
              </a:rPr>
              <a:t>Repositories</a:t>
            </a:r>
            <a:endParaRPr/>
          </a:p>
        </p:txBody>
      </p:sp>
      <p:sp>
        <p:nvSpPr>
          <p:cNvPr id="208" name="CustomShape 2"/>
          <p:cNvSpPr/>
          <p:nvPr/>
        </p:nvSpPr>
        <p:spPr>
          <a:xfrm>
            <a:off x="285840" y="1000080"/>
            <a:ext cx="8857440" cy="5641200"/>
          </a:xfrm>
          <a:prstGeom prst="rect">
            <a:avLst/>
          </a:prstGeom>
          <a:noFill/>
          <a:ln>
            <a:noFill/>
          </a:ln>
        </p:spPr>
        <p:txBody>
          <a:bodyPr lIns="90000" rIns="90000" tIns="45000" bIns="45000"/>
          <a:p>
            <a:endParaRPr/>
          </a:p>
          <a:p>
            <a:endParaRPr/>
          </a:p>
        </p:txBody>
      </p:sp>
      <p:sp>
        <p:nvSpPr>
          <p:cNvPr id="209" name="CustomShape 3"/>
          <p:cNvSpPr/>
          <p:nvPr/>
        </p:nvSpPr>
        <p:spPr>
          <a:xfrm>
            <a:off x="432000" y="1264680"/>
            <a:ext cx="7920720" cy="4495680"/>
          </a:xfrm>
          <a:prstGeom prst="rect">
            <a:avLst/>
          </a:prstGeom>
          <a:noFill/>
          <a:ln>
            <a:noFill/>
          </a:ln>
        </p:spPr>
        <p:txBody>
          <a:bodyPr lIns="90000" rIns="90000" tIns="45000" bIns="45000"/>
          <a:p>
            <a:pPr>
              <a:lnSpc>
                <a:spcPct val="90000"/>
              </a:lnSpc>
            </a:pPr>
            <a:r>
              <a:rPr lang="pl-PL" sz="1400">
                <a:solidFill>
                  <a:srgbClr val="000000"/>
                </a:solidFill>
                <a:latin typeface="Arial"/>
              </a:rPr>
              <a:t>public class JpaOrderRepository extends GenericJpaRepositoryForBaseEntity&lt;Order&gt; implements OrderRepository{</a:t>
            </a:r>
            <a:endParaRPr/>
          </a:p>
          <a:p>
            <a:pPr>
              <a:lnSpc>
                <a:spcPct val="90000"/>
              </a:lnSpc>
            </a:pPr>
            <a:endParaRPr/>
          </a:p>
          <a:p>
            <a:pPr>
              <a:lnSpc>
                <a:spcPct val="90000"/>
              </a:lnSpc>
            </a:pPr>
            <a:r>
              <a:rPr lang="pl-PL" sz="1400">
                <a:solidFill>
                  <a:srgbClr val="000000"/>
                </a:solidFill>
                <a:latin typeface="Arial"/>
              </a:rPr>
              <a:t>@Inject Private RebatePolicyFactory rebatePolicyFactory;</a:t>
            </a:r>
            <a:endParaRPr/>
          </a:p>
          <a:p>
            <a:pPr>
              <a:lnSpc>
                <a:spcPct val="90000"/>
              </a:lnSpc>
            </a:pPr>
            <a:r>
              <a:rPr lang="pl-PL" sz="1400">
                <a:solidFill>
                  <a:srgbClr val="000000"/>
                </a:solidFill>
                <a:latin typeface="Arial"/>
              </a:rPr>
              <a:t>@Inject Private InjectorHelper injector;</a:t>
            </a:r>
            <a:endParaRPr/>
          </a:p>
          <a:p>
            <a:pPr>
              <a:lnSpc>
                <a:spcPct val="90000"/>
              </a:lnSpc>
            </a:pPr>
            <a:r>
              <a:rPr lang="pl-PL" sz="1400">
                <a:solidFill>
                  <a:srgbClr val="000000"/>
                </a:solidFill>
                <a:latin typeface="Arial"/>
              </a:rPr>
              <a:t>@Inject DomainEventPublisher eventPublisher;</a:t>
            </a:r>
            <a:endParaRPr/>
          </a:p>
          <a:p>
            <a:pPr>
              <a:lnSpc>
                <a:spcPct val="90000"/>
              </a:lnSpc>
            </a:pPr>
            <a:endParaRPr/>
          </a:p>
          <a:p>
            <a:pPr>
              <a:lnSpc>
                <a:spcPct val="90000"/>
              </a:lnSpc>
            </a:pPr>
            <a:r>
              <a:rPr lang="pl-PL" sz="1400">
                <a:solidFill>
                  <a:srgbClr val="000000"/>
                </a:solidFill>
                <a:latin typeface="Arial"/>
              </a:rPr>
              <a:t>public  void persist(Order order) {</a:t>
            </a:r>
            <a:endParaRPr/>
          </a:p>
          <a:p>
            <a:pPr>
              <a:lnSpc>
                <a:spcPct val="90000"/>
              </a:lnSpc>
            </a:pPr>
            <a:r>
              <a:rPr lang="pl-PL" sz="1400">
                <a:solidFill>
                  <a:srgbClr val="000000"/>
                </a:solidFill>
                <a:latin typeface="Arial"/>
              </a:rPr>
              <a:t> </a:t>
            </a:r>
            <a:r>
              <a:rPr lang="pl-PL" sz="1400">
                <a:solidFill>
                  <a:srgbClr val="000000"/>
                </a:solidFill>
                <a:latin typeface="Arial"/>
              </a:rPr>
              <a:t>super.persist(order);</a:t>
            </a:r>
            <a:endParaRPr/>
          </a:p>
          <a:p>
            <a:pPr>
              <a:lnSpc>
                <a:spcPct val="90000"/>
              </a:lnSpc>
            </a:pPr>
            <a:r>
              <a:rPr lang="pl-PL" sz="1400">
                <a:solidFill>
                  <a:srgbClr val="000000"/>
                </a:solidFill>
                <a:latin typeface="Arial"/>
              </a:rPr>
              <a:t> </a:t>
            </a:r>
            <a:r>
              <a:rPr lang="pl-PL" sz="1400">
                <a:solidFill>
                  <a:srgbClr val="000000"/>
                </a:solidFill>
                <a:latin typeface="Arial"/>
              </a:rPr>
              <a:t>eventPublisher.publish(new OrderCreatedEvent(order.getEntityId())); </a:t>
            </a:r>
            <a:r>
              <a:rPr b="1" lang="pl-PL" sz="1400">
                <a:solidFill>
                  <a:srgbClr val="000000"/>
                </a:solidFill>
                <a:latin typeface="Arial"/>
              </a:rPr>
              <a:t>// !! Events</a:t>
            </a:r>
            <a:endParaRPr/>
          </a:p>
          <a:p>
            <a:pPr>
              <a:lnSpc>
                <a:spcPct val="90000"/>
              </a:lnSpc>
            </a:pPr>
            <a:r>
              <a:rPr lang="pl-PL" sz="1400">
                <a:solidFill>
                  <a:srgbClr val="000000"/>
                </a:solidFill>
                <a:latin typeface="Arial"/>
              </a:rPr>
              <a:t>}</a:t>
            </a:r>
            <a:endParaRPr/>
          </a:p>
          <a:p>
            <a:pPr>
              <a:lnSpc>
                <a:spcPct val="90000"/>
              </a:lnSpc>
            </a:pPr>
            <a:endParaRPr/>
          </a:p>
          <a:p>
            <a:pPr>
              <a:lnSpc>
                <a:spcPct val="90000"/>
              </a:lnSpc>
            </a:pPr>
            <a:r>
              <a:rPr lang="pl-PL" sz="1400">
                <a:solidFill>
                  <a:srgbClr val="000000"/>
                </a:solidFill>
                <a:latin typeface="Arial"/>
              </a:rPr>
              <a:t>Public  Order load(OderId orderId) {</a:t>
            </a:r>
            <a:endParaRPr/>
          </a:p>
          <a:p>
            <a:pPr>
              <a:lnSpc>
                <a:spcPct val="90000"/>
              </a:lnSpc>
            </a:pPr>
            <a:r>
              <a:rPr lang="pl-PL" sz="1400">
                <a:solidFill>
                  <a:srgbClr val="000000"/>
                </a:solidFill>
                <a:latin typeface="Arial"/>
              </a:rPr>
              <a:t> </a:t>
            </a:r>
            <a:r>
              <a:rPr lang="pl-PL" sz="1400">
                <a:solidFill>
                  <a:srgbClr val="000000"/>
                </a:solidFill>
                <a:latin typeface="Arial"/>
              </a:rPr>
              <a:t>Order order = super.load(orderId);</a:t>
            </a:r>
            <a:endParaRPr/>
          </a:p>
          <a:p>
            <a:pPr>
              <a:lnSpc>
                <a:spcPct val="90000"/>
              </a:lnSpc>
            </a:pPr>
            <a:r>
              <a:rPr lang="pl-PL" sz="1400">
                <a:solidFill>
                  <a:srgbClr val="000000"/>
                </a:solidFill>
                <a:latin typeface="Arial"/>
              </a:rPr>
              <a:t> </a:t>
            </a:r>
            <a:r>
              <a:rPr lang="pl-PL" sz="1400">
                <a:solidFill>
                  <a:srgbClr val="000000"/>
                </a:solidFill>
                <a:latin typeface="Arial"/>
              </a:rPr>
              <a:t>injector.injectDependencies(order);</a:t>
            </a:r>
            <a:endParaRPr/>
          </a:p>
          <a:p>
            <a:pPr>
              <a:lnSpc>
                <a:spcPct val="90000"/>
              </a:lnSpc>
            </a:pPr>
            <a:r>
              <a:rPr lang="pl-PL" sz="1400">
                <a:solidFill>
                  <a:srgbClr val="000000"/>
                </a:solidFill>
                <a:latin typeface="Arial"/>
              </a:rPr>
              <a:t> </a:t>
            </a:r>
            <a:r>
              <a:rPr lang="pl-PL" sz="1400">
                <a:solidFill>
                  <a:srgbClr val="000000"/>
                </a:solidFill>
                <a:latin typeface="Arial"/>
              </a:rPr>
              <a:t>order.setRebatePolicy(rebatePolicyFactory.createRebatePolicy()); // </a:t>
            </a:r>
            <a:r>
              <a:rPr b="1" lang="pl-PL" sz="1400">
                <a:solidFill>
                  <a:srgbClr val="000000"/>
                </a:solidFill>
                <a:latin typeface="Arial"/>
              </a:rPr>
              <a:t>!! Dependencies</a:t>
            </a:r>
            <a:endParaRPr/>
          </a:p>
          <a:p>
            <a:pPr>
              <a:lnSpc>
                <a:spcPct val="90000"/>
              </a:lnSpc>
            </a:pPr>
            <a:r>
              <a:rPr lang="pl-PL" sz="1400">
                <a:solidFill>
                  <a:srgbClr val="000000"/>
                </a:solidFill>
                <a:latin typeface="Arial"/>
              </a:rPr>
              <a:t> </a:t>
            </a:r>
            <a:r>
              <a:rPr lang="pl-PL" sz="1400">
                <a:solidFill>
                  <a:srgbClr val="000000"/>
                </a:solidFill>
                <a:latin typeface="Arial"/>
              </a:rPr>
              <a:t>return order;</a:t>
            </a:r>
            <a:endParaRPr/>
          </a:p>
          <a:p>
            <a:pPr>
              <a:lnSpc>
                <a:spcPct val="90000"/>
              </a:lnSpc>
            </a:pPr>
            <a:r>
              <a:rPr lang="pl-PL" sz="1400">
                <a:solidFill>
                  <a:srgbClr val="000000"/>
                </a:solidFill>
                <a:latin typeface="Arial"/>
              </a:rPr>
              <a:t>}</a:t>
            </a:r>
            <a:endParaRPr/>
          </a:p>
          <a:p>
            <a:pPr>
              <a:lnSpc>
                <a:spcPct val="90000"/>
              </a:lnSpc>
            </a:pPr>
            <a:endParaRPr/>
          </a:p>
          <a:p>
            <a:pPr>
              <a:lnSpc>
                <a:spcPct val="90000"/>
              </a:lnSpc>
            </a:pPr>
            <a:r>
              <a:rPr lang="pl-PL" sz="1400">
                <a:solidFill>
                  <a:srgbClr val="000000"/>
                </a:solidFill>
                <a:latin typeface="Arial"/>
              </a:rPr>
              <a:t>Public  OderId</a:t>
            </a:r>
            <a:r>
              <a:rPr lang="pl-PL" sz="1400">
                <a:solidFill>
                  <a:srgbClr val="000000"/>
                </a:solidFill>
                <a:latin typeface="Arial"/>
              </a:rPr>
              <a:t> nextIdentity(){ // </a:t>
            </a:r>
            <a:r>
              <a:rPr b="1" lang="pl-PL" sz="1400">
                <a:solidFill>
                  <a:srgbClr val="000000"/>
                </a:solidFill>
                <a:latin typeface="Arial"/>
              </a:rPr>
              <a:t>!! generating ID</a:t>
            </a:r>
            <a:endParaRPr/>
          </a:p>
          <a:p>
            <a:pPr>
              <a:lnSpc>
                <a:spcPct val="90000"/>
              </a:lnSpc>
            </a:pPr>
            <a:r>
              <a:rPr lang="pl-PL" sz="1400">
                <a:solidFill>
                  <a:srgbClr val="000000"/>
                </a:solidFill>
                <a:latin typeface="Arial"/>
              </a:rPr>
              <a:t>  </a:t>
            </a:r>
            <a:r>
              <a:rPr lang="pl-PL" sz="1400">
                <a:solidFill>
                  <a:srgbClr val="000000"/>
                </a:solidFill>
                <a:latin typeface="Arial"/>
              </a:rPr>
              <a:t>return new OrderId(UUID.randoumUUID());</a:t>
            </a:r>
            <a:endParaRPr/>
          </a:p>
          <a:p>
            <a:pPr>
              <a:lnSpc>
                <a:spcPct val="90000"/>
              </a:lnSpc>
            </a:pPr>
            <a:r>
              <a:rPr lang="pl-PL" sz="1400">
                <a:solidFill>
                  <a:srgbClr val="000000"/>
                </a:solidFill>
                <a:latin typeface="Arial"/>
              </a:rPr>
              <a:t>}</a:t>
            </a:r>
            <a:endParaRPr/>
          </a:p>
          <a:p>
            <a:pPr>
              <a:lnSpc>
                <a:spcPct val="90000"/>
              </a:lnSpc>
            </a:pPr>
            <a:endParaRPr/>
          </a:p>
          <a:p>
            <a:pPr>
              <a:lnSpc>
                <a:spcPct val="90000"/>
              </a:lnSpc>
            </a:pPr>
            <a:r>
              <a:rPr lang="pl-PL" sz="1400">
                <a:solidFill>
                  <a:srgbClr val="000000"/>
                </a:solidFill>
                <a:latin typeface="Arial"/>
              </a:rPr>
              <a:t>}</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CustomShape 1"/>
          <p:cNvSpPr/>
          <p:nvPr/>
        </p:nvSpPr>
        <p:spPr>
          <a:xfrm>
            <a:off x="285840" y="363600"/>
            <a:ext cx="6786000" cy="553320"/>
          </a:xfrm>
          <a:prstGeom prst="rect">
            <a:avLst/>
          </a:prstGeom>
          <a:noFill/>
          <a:ln>
            <a:noFill/>
          </a:ln>
        </p:spPr>
        <p:txBody>
          <a:bodyPr lIns="90000" rIns="90000" tIns="45000" bIns="45000" anchor="b"/>
          <a:p>
            <a:pPr>
              <a:lnSpc>
                <a:spcPct val="100000"/>
              </a:lnSpc>
            </a:pPr>
            <a:r>
              <a:rPr lang="pl-PL">
                <a:solidFill>
                  <a:srgbClr val="000000"/>
                </a:solidFill>
                <a:latin typeface="Arial"/>
              </a:rPr>
              <a:t>Services</a:t>
            </a:r>
            <a:endParaRPr/>
          </a:p>
        </p:txBody>
      </p:sp>
      <p:sp>
        <p:nvSpPr>
          <p:cNvPr id="211" name="CustomShape 2"/>
          <p:cNvSpPr/>
          <p:nvPr/>
        </p:nvSpPr>
        <p:spPr>
          <a:xfrm>
            <a:off x="285840" y="1000080"/>
            <a:ext cx="8857440" cy="5641200"/>
          </a:xfrm>
          <a:prstGeom prst="rect">
            <a:avLst/>
          </a:prstGeom>
          <a:noFill/>
          <a:ln>
            <a:noFill/>
          </a:ln>
        </p:spPr>
        <p:txBody>
          <a:bodyPr lIns="90000" rIns="90000" tIns="45000" bIns="45000"/>
          <a:p>
            <a:endParaRPr/>
          </a:p>
          <a:p>
            <a:endParaRPr/>
          </a:p>
        </p:txBody>
      </p:sp>
      <p:sp>
        <p:nvSpPr>
          <p:cNvPr id="212" name="CustomShape 3"/>
          <p:cNvSpPr/>
          <p:nvPr/>
        </p:nvSpPr>
        <p:spPr>
          <a:xfrm>
            <a:off x="288000" y="1440000"/>
            <a:ext cx="8496000" cy="3816000"/>
          </a:xfrm>
          <a:prstGeom prst="rect">
            <a:avLst/>
          </a:prstGeom>
          <a:solidFill>
            <a:srgbClr val="ffffff"/>
          </a:solidFill>
          <a:ln w="9360">
            <a:solidFill>
              <a:srgbClr val="909090"/>
            </a:solidFill>
            <a:round/>
          </a:ln>
        </p:spPr>
        <p:txBody>
          <a:bodyPr lIns="90000" rIns="90000" tIns="45000" bIns="45000" anchor="ctr"/>
          <a:p>
            <a:pPr lvl="1">
              <a:lnSpc>
                <a:spcPct val="100000"/>
              </a:lnSpc>
              <a:buFont typeface="Wingdings" charset="2"/>
              <a:buChar char=""/>
            </a:pPr>
            <a:r>
              <a:rPr lang="en-US">
                <a:solidFill>
                  <a:srgbClr val="000000"/>
                </a:solidFill>
                <a:latin typeface="Arial"/>
              </a:rPr>
              <a:t>When designing the domain, not everything belongs to a known domain entity. But we needit</a:t>
            </a:r>
            <a:endParaRPr/>
          </a:p>
          <a:p>
            <a:pPr lvl="2">
              <a:lnSpc>
                <a:spcPct val="100000"/>
              </a:lnSpc>
              <a:buFont typeface="Arial"/>
              <a:buChar char="•"/>
            </a:pPr>
            <a:r>
              <a:rPr lang="en-US">
                <a:solidFill>
                  <a:srgbClr val="000000"/>
                </a:solidFill>
                <a:latin typeface="Arial"/>
              </a:rPr>
              <a:t>Money transfer should be in sending account or receiving account?</a:t>
            </a:r>
            <a:endParaRPr/>
          </a:p>
          <a:p>
            <a:pPr>
              <a:lnSpc>
                <a:spcPct val="100000"/>
              </a:lnSpc>
            </a:pPr>
            <a:endParaRPr/>
          </a:p>
          <a:p>
            <a:pPr lvl="1">
              <a:lnSpc>
                <a:spcPct val="100000"/>
              </a:lnSpc>
              <a:buFont typeface="Wingdings" charset="2"/>
              <a:buChar char=""/>
            </a:pPr>
            <a:r>
              <a:rPr lang="en-US">
                <a:solidFill>
                  <a:srgbClr val="000000"/>
                </a:solidFill>
                <a:latin typeface="Arial"/>
              </a:rPr>
              <a:t>Service is a stateless. It’s purpose is to provide functionaly for the domain. It encapsulates complex processes, dealing with multiple entites. Service usually becomes a </a:t>
            </a:r>
            <a:r>
              <a:rPr b="1" lang="en-US">
                <a:solidFill>
                  <a:srgbClr val="000000"/>
                </a:solidFill>
                <a:latin typeface="Arial"/>
              </a:rPr>
              <a:t>point of connection for many objects.</a:t>
            </a:r>
            <a:endParaRPr/>
          </a:p>
          <a:p>
            <a:pPr>
              <a:lnSpc>
                <a:spcPct val="100000"/>
              </a:lnSpc>
            </a:pPr>
            <a:endParaRPr/>
          </a:p>
          <a:p>
            <a:pPr lvl="1">
              <a:lnSpc>
                <a:spcPct val="100000"/>
              </a:lnSpc>
              <a:buFont typeface="Wingdings" charset="2"/>
              <a:buChar char=""/>
            </a:pPr>
            <a:r>
              <a:rPr lang="pl-PL">
                <a:solidFill>
                  <a:srgbClr val="000000"/>
                </a:solidFill>
                <a:latin typeface="Arial"/>
              </a:rPr>
              <a:t>There is noneed to push every operation into domain objects</a:t>
            </a:r>
            <a:endParaRPr/>
          </a:p>
          <a:p>
            <a:pPr lvl="2">
              <a:lnSpc>
                <a:spcPct val="100000"/>
              </a:lnSpc>
              <a:buFont typeface="Arial"/>
              <a:buChar char="•"/>
            </a:pPr>
            <a:endParaRPr/>
          </a:p>
        </p:txBody>
      </p:sp>
      <p:pic>
        <p:nvPicPr>
          <p:cNvPr id="213" name="Picture 4" descr=""/>
          <p:cNvPicPr/>
          <p:nvPr/>
        </p:nvPicPr>
        <p:blipFill>
          <a:blip r:embed="rId1"/>
          <a:stretch>
            <a:fillRect/>
          </a:stretch>
        </p:blipFill>
        <p:spPr>
          <a:xfrm>
            <a:off x="5571000" y="327960"/>
            <a:ext cx="1124640" cy="1040040"/>
          </a:xfrm>
          <a:prstGeom prst="rect">
            <a:avLst/>
          </a:prstGeom>
          <a:ln>
            <a:noFill/>
          </a:ln>
        </p:spPr>
      </p:pic>
      <p:pic>
        <p:nvPicPr>
          <p:cNvPr id="214" name="Picture 4" descr=""/>
          <p:cNvPicPr/>
          <p:nvPr/>
        </p:nvPicPr>
        <p:blipFill>
          <a:blip r:embed="rId2"/>
          <a:stretch>
            <a:fillRect/>
          </a:stretch>
        </p:blipFill>
        <p:spPr>
          <a:xfrm>
            <a:off x="7083360" y="327960"/>
            <a:ext cx="1124640" cy="1040040"/>
          </a:xfrm>
          <a:prstGeom prst="rect">
            <a:avLst/>
          </a:prstGeom>
          <a:ln>
            <a:noFill/>
          </a:ln>
        </p:spPr>
      </p:pic>
      <p:sp>
        <p:nvSpPr>
          <p:cNvPr id="215" name="CustomShape 4"/>
          <p:cNvSpPr/>
          <p:nvPr/>
        </p:nvSpPr>
        <p:spPr>
          <a:xfrm>
            <a:off x="6702480" y="646920"/>
            <a:ext cx="411120" cy="328680"/>
          </a:xfrm>
          <a:prstGeom prst="rightArrow">
            <a:avLst>
              <a:gd name="adj1" fmla="val 50000"/>
              <a:gd name="adj2" fmla="val 50000"/>
            </a:avLst>
          </a:prstGeom>
          <a:solidFill>
            <a:srgbClr val="ffc000"/>
          </a:solidFill>
          <a:ln w="9360">
            <a:solidFill>
              <a:srgbClr val="909090"/>
            </a:solidFill>
            <a:round/>
          </a:ln>
        </p:spPr>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