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82" r:id="rId5"/>
    <p:sldId id="281" r:id="rId6"/>
    <p:sldId id="276" r:id="rId7"/>
    <p:sldId id="278" r:id="rId8"/>
    <p:sldId id="279" r:id="rId9"/>
    <p:sldId id="27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9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7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8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8E46-FF77-4792-804C-863F999A9A30}" type="datetimeFigureOut">
              <a:rPr lang="zh-CN" altLang="en-US" smtClean="0"/>
              <a:t>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8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262" y="731665"/>
            <a:ext cx="8370916" cy="23876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数字娱乐设计道具设计</a:t>
            </a:r>
            <a:r>
              <a:rPr lang="zh-CN" altLang="en-US" sz="4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展示</a:t>
            </a:r>
            <a:r>
              <a:rPr lang="en-US" altLang="zh-CN" sz="4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en-US" altLang="zh-CN" sz="4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4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增强照相应用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8720" y="3976109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</a:t>
            </a:r>
            <a:r>
              <a:rPr lang="en-US" altLang="zh-CN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15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赵相越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9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取景器的增强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可以调节时间维度上的焦距</a:t>
            </a:r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看到某个视野中其他照片</a:t>
            </a:r>
            <a:endParaRPr lang="en-US" altLang="zh-CN" sz="2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可以看到其他用户的虚拟形象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7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照片的增强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用户可以在照片中记录自己的足迹</a:t>
            </a:r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将自己的形象加入到照片</a:t>
            </a:r>
            <a:endParaRPr lang="en-US" altLang="zh-CN" sz="2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可以在照片中对其他用户开启特写</a:t>
            </a:r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看到该用户的时间线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8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降低用户学习成本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对焦</a:t>
            </a:r>
            <a:endParaRPr lang="en-US" altLang="zh-CN" sz="2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特写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6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希望达到的效果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增强人与场景之间的联系</a:t>
            </a:r>
            <a:endParaRPr lang="en-US" altLang="zh-CN" sz="2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增强人与人之间的联系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4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设备功能实现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摄像头</a:t>
            </a:r>
            <a:endParaRPr lang="en-US" altLang="zh-CN" sz="2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</a:t>
            </a:r>
            <a:endParaRPr lang="en-US" altLang="zh-CN" sz="2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GPS</a:t>
            </a:r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定位</a:t>
            </a:r>
            <a:endParaRPr lang="en-US" altLang="zh-CN" sz="2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3D</a:t>
            </a:r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1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相关产品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-360cities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摄像头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GPS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定位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3D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4" y="1633472"/>
            <a:ext cx="8423031" cy="4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相关产品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-AR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摄像头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GPS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定位</a:t>
            </a:r>
            <a:endParaRPr lang="en-US" altLang="zh-CN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3D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模型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521069"/>
            <a:ext cx="8454404" cy="47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362" y="1646065"/>
            <a:ext cx="8370916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Thanks</a:t>
            </a:r>
            <a:endParaRPr lang="zh-CN" altLang="en-US" sz="4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9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126</Words>
  <Application>Microsoft Office PowerPoint</Application>
  <PresentationFormat>全屏显示(4:3)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华文细黑</vt:lpstr>
      <vt:lpstr>宋体</vt:lpstr>
      <vt:lpstr>Arial</vt:lpstr>
      <vt:lpstr>Calibri</vt:lpstr>
      <vt:lpstr>Calibri Light</vt:lpstr>
      <vt:lpstr>Office 主题</vt:lpstr>
      <vt:lpstr>数字娱乐设计道具设计展示 -增强照相应用</vt:lpstr>
      <vt:lpstr>取景器的增强</vt:lpstr>
      <vt:lpstr>照片的增强</vt:lpstr>
      <vt:lpstr>降低用户学习成本</vt:lpstr>
      <vt:lpstr>希望达到的效果</vt:lpstr>
      <vt:lpstr>设备功能实现</vt:lpstr>
      <vt:lpstr>相关产品-360cities</vt:lpstr>
      <vt:lpstr>相关产品-AR技术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赵相越</dc:creator>
  <cp:lastModifiedBy>赵相越</cp:lastModifiedBy>
  <cp:revision>71</cp:revision>
  <dcterms:created xsi:type="dcterms:W3CDTF">2013-11-23T17:59:30Z</dcterms:created>
  <dcterms:modified xsi:type="dcterms:W3CDTF">2013-11-30T07:48:57Z</dcterms:modified>
</cp:coreProperties>
</file>