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79" r:id="rId4"/>
    <p:sldId id="281" r:id="rId5"/>
    <p:sldId id="280" r:id="rId6"/>
    <p:sldId id="282" r:id="rId7"/>
    <p:sldId id="300" r:id="rId8"/>
    <p:sldId id="290" r:id="rId9"/>
    <p:sldId id="287" r:id="rId10"/>
    <p:sldId id="288" r:id="rId11"/>
    <p:sldId id="294" r:id="rId12"/>
    <p:sldId id="316" r:id="rId13"/>
    <p:sldId id="293" r:id="rId14"/>
    <p:sldId id="295" r:id="rId15"/>
    <p:sldId id="298" r:id="rId16"/>
    <p:sldId id="303" r:id="rId17"/>
    <p:sldId id="304" r:id="rId18"/>
    <p:sldId id="305" r:id="rId19"/>
    <p:sldId id="307" r:id="rId20"/>
    <p:sldId id="320" r:id="rId21"/>
    <p:sldId id="318" r:id="rId22"/>
    <p:sldId id="319" r:id="rId23"/>
    <p:sldId id="317" r:id="rId24"/>
    <p:sldId id="322" r:id="rId25"/>
    <p:sldId id="309" r:id="rId26"/>
    <p:sldId id="321" r:id="rId27"/>
    <p:sldId id="31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FD5EE-1D92-4727-B20A-3B16A73A74B4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1EC6A-2C46-43BF-A194-738E4975B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0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EC6A-2C46-43BF-A194-738E4975BB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8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9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2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33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4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3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8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5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30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74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06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90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4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8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8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8E46-FF77-4792-804C-863F999A9A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8346-8753-4BE6-B7B6-772B5CA93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6542" y="1752745"/>
            <a:ext cx="8370916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Camera Project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道具展示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9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7"/>
          <p:cNvSpPr txBox="1"/>
          <p:nvPr/>
        </p:nvSpPr>
        <p:spPr>
          <a:xfrm>
            <a:off x="4643100" y="1388650"/>
            <a:ext cx="3445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剑 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100~300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        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图文框 4"/>
          <p:cNvSpPr/>
          <p:nvPr/>
        </p:nvSpPr>
        <p:spPr>
          <a:xfrm>
            <a:off x="1747185" y="12660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图文框 5"/>
          <p:cNvSpPr/>
          <p:nvPr/>
        </p:nvSpPr>
        <p:spPr>
          <a:xfrm>
            <a:off x="1747185" y="169832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/>
          <p:cNvSpPr/>
          <p:nvPr/>
        </p:nvSpPr>
        <p:spPr>
          <a:xfrm>
            <a:off x="1306609" y="21305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1747185" y="21305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2171136" y="21305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图文框 9"/>
          <p:cNvSpPr/>
          <p:nvPr/>
        </p:nvSpPr>
        <p:spPr>
          <a:xfrm>
            <a:off x="1747185" y="256284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图文框 30"/>
          <p:cNvSpPr/>
          <p:nvPr/>
        </p:nvSpPr>
        <p:spPr>
          <a:xfrm>
            <a:off x="1731940" y="374830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图文框 31"/>
          <p:cNvSpPr/>
          <p:nvPr/>
        </p:nvSpPr>
        <p:spPr>
          <a:xfrm>
            <a:off x="1731940" y="418056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图文框 32"/>
          <p:cNvSpPr/>
          <p:nvPr/>
        </p:nvSpPr>
        <p:spPr>
          <a:xfrm>
            <a:off x="1731940" y="461282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图文框 33"/>
          <p:cNvSpPr/>
          <p:nvPr/>
        </p:nvSpPr>
        <p:spPr>
          <a:xfrm>
            <a:off x="1731940" y="504508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图文框 34"/>
          <p:cNvSpPr/>
          <p:nvPr/>
        </p:nvSpPr>
        <p:spPr>
          <a:xfrm>
            <a:off x="2164203" y="418056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图文框 35"/>
          <p:cNvSpPr/>
          <p:nvPr/>
        </p:nvSpPr>
        <p:spPr>
          <a:xfrm>
            <a:off x="2164203" y="461282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图文框 36"/>
          <p:cNvSpPr/>
          <p:nvPr/>
        </p:nvSpPr>
        <p:spPr>
          <a:xfrm>
            <a:off x="1306609" y="418056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1306609" y="461282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117"/>
          <p:cNvSpPr txBox="1"/>
          <p:nvPr/>
        </p:nvSpPr>
        <p:spPr>
          <a:xfrm>
            <a:off x="4643101" y="3859458"/>
            <a:ext cx="3445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盾牌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30~60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回避        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幸运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         3</a:t>
            </a:r>
          </a:p>
          <a:p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16557" y="5896353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*根据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RP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随机进行浮动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0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17"/>
          <p:cNvSpPr txBox="1"/>
          <p:nvPr/>
        </p:nvSpPr>
        <p:spPr>
          <a:xfrm>
            <a:off x="4643101" y="3859458"/>
            <a:ext cx="3445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骰子</a:t>
            </a:r>
            <a:endParaRPr lang="en-US" altLang="zh-CN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</a:t>
            </a: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攻击  </a:t>
            </a:r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10~100</a:t>
            </a:r>
            <a:endParaRPr lang="en-US" altLang="zh-CN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回避          </a:t>
            </a:r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altLang="zh-CN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幸运</a:t>
            </a:r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         </a:t>
            </a:r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en-US" altLang="zh-CN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16557" y="5896353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*根据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RP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随机进行浮动</a:t>
            </a:r>
            <a:endParaRPr lang="en-US" altLang="zh-CN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1306609" y="396443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1747185" y="396443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图文框 20"/>
          <p:cNvSpPr/>
          <p:nvPr/>
        </p:nvSpPr>
        <p:spPr>
          <a:xfrm>
            <a:off x="2171136" y="396443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图文框 21"/>
          <p:cNvSpPr/>
          <p:nvPr/>
        </p:nvSpPr>
        <p:spPr>
          <a:xfrm>
            <a:off x="1306609" y="439669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图文框 22"/>
          <p:cNvSpPr/>
          <p:nvPr/>
        </p:nvSpPr>
        <p:spPr>
          <a:xfrm>
            <a:off x="1747185" y="439669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图文框 23"/>
          <p:cNvSpPr/>
          <p:nvPr/>
        </p:nvSpPr>
        <p:spPr>
          <a:xfrm>
            <a:off x="2171136" y="439669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图文框 24"/>
          <p:cNvSpPr/>
          <p:nvPr/>
        </p:nvSpPr>
        <p:spPr>
          <a:xfrm>
            <a:off x="1306609" y="48289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图文框 25"/>
          <p:cNvSpPr/>
          <p:nvPr/>
        </p:nvSpPr>
        <p:spPr>
          <a:xfrm>
            <a:off x="1747185" y="48289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2171136" y="48289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图文框 27"/>
          <p:cNvSpPr/>
          <p:nvPr/>
        </p:nvSpPr>
        <p:spPr>
          <a:xfrm>
            <a:off x="1747185" y="150789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2187761" y="150789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1747185" y="194015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图文框 40"/>
          <p:cNvSpPr/>
          <p:nvPr/>
        </p:nvSpPr>
        <p:spPr>
          <a:xfrm>
            <a:off x="2187761" y="194015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图文框 41"/>
          <p:cNvSpPr/>
          <p:nvPr/>
        </p:nvSpPr>
        <p:spPr>
          <a:xfrm>
            <a:off x="2187761" y="237241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图文框 42"/>
          <p:cNvSpPr/>
          <p:nvPr/>
        </p:nvSpPr>
        <p:spPr>
          <a:xfrm>
            <a:off x="2187761" y="280467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117"/>
          <p:cNvSpPr txBox="1"/>
          <p:nvPr/>
        </p:nvSpPr>
        <p:spPr>
          <a:xfrm>
            <a:off x="4643101" y="1371455"/>
            <a:ext cx="3445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斧头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200~250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6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12"/>
          <p:cNvSpPr txBox="1"/>
          <p:nvPr/>
        </p:nvSpPr>
        <p:spPr>
          <a:xfrm>
            <a:off x="1003560" y="744874"/>
            <a:ext cx="6300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以一对多</a:t>
            </a:r>
            <a:r>
              <a:rPr lang="en-US" altLang="zh-CN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随机识别道具</a:t>
            </a:r>
            <a:endParaRPr lang="zh-CN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17"/>
          <p:cNvSpPr txBox="1"/>
          <p:nvPr/>
        </p:nvSpPr>
        <p:spPr>
          <a:xfrm>
            <a:off x="4550186" y="2063131"/>
            <a:ext cx="3445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手里剑</a:t>
            </a:r>
          </a:p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30~150</a:t>
            </a:r>
          </a:p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        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幸运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</a:p>
          <a:p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飞行器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65 ~200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2407044" y="3774986"/>
            <a:ext cx="432264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1550831" y="2906769"/>
            <a:ext cx="432264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2407045" y="2906769"/>
            <a:ext cx="432264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1550831" y="3774986"/>
            <a:ext cx="432264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图文框 16"/>
          <p:cNvSpPr/>
          <p:nvPr/>
        </p:nvSpPr>
        <p:spPr>
          <a:xfrm>
            <a:off x="1983094" y="3339030"/>
            <a:ext cx="432264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16557" y="5896353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*根据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RP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随机进行浮动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4677" y="487680"/>
            <a:ext cx="8370916" cy="905309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人物属性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743075"/>
            <a:ext cx="42957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117"/>
          <p:cNvSpPr txBox="1"/>
          <p:nvPr/>
        </p:nvSpPr>
        <p:spPr>
          <a:xfrm>
            <a:off x="5464586" y="2053622"/>
            <a:ext cx="3445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伊藤诚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体力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770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力量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120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魔法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防御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幸运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</a:p>
          <a:p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*根据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RP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随机进行浮动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2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4677" y="487680"/>
            <a:ext cx="8370916" cy="905309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人物属性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117"/>
          <p:cNvSpPr txBox="1"/>
          <p:nvPr/>
        </p:nvSpPr>
        <p:spPr>
          <a:xfrm>
            <a:off x="5464586" y="2053622"/>
            <a:ext cx="3445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西园寺世界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体力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650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力量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180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魔法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70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防御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幸运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</a:p>
          <a:p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*根据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RP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随机进行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浮动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4" y="1731786"/>
            <a:ext cx="4297363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4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5502" y="514696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泰迪熊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Picture 1" descr="C:\Users\sony\AppData\Roaming\Tencent\Users\569438349\QQ\WinTemp\RichOle\H]13K@RSNCDX{{0F_~OZO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62" y="1421871"/>
            <a:ext cx="4215739" cy="47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06334" y="537274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手枪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1266" name="Picture 2" descr="c:\users\sony\appdata\roaming\360se6\USERDA~1\Temp\F6428F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0" y="1541214"/>
            <a:ext cx="7306381" cy="40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5502" y="537274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流星锤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2800" y="1580444"/>
            <a:ext cx="6355064" cy="425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5502" y="537274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装甲车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8434" name="Picture 2" descr="c:\users\sony\appdata\roaming\360se6\USERDA~1\Temp\278413~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" b="13738"/>
          <a:stretch/>
        </p:blipFill>
        <p:spPr bwMode="auto">
          <a:xfrm>
            <a:off x="1608286" y="1365957"/>
            <a:ext cx="5904089" cy="48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06334" y="537274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法杖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48" y="1568627"/>
            <a:ext cx="2596368" cy="408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964275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图文框 16"/>
          <p:cNvSpPr/>
          <p:nvPr/>
        </p:nvSpPr>
        <p:spPr>
          <a:xfrm>
            <a:off x="1404851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964275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1404851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图文框 22"/>
          <p:cNvSpPr/>
          <p:nvPr/>
        </p:nvSpPr>
        <p:spPr>
          <a:xfrm>
            <a:off x="1404851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图文框 25"/>
          <p:cNvSpPr/>
          <p:nvPr/>
        </p:nvSpPr>
        <p:spPr>
          <a:xfrm>
            <a:off x="1404851" y="201999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3417918" y="71489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3841869" y="71489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图文框 30"/>
          <p:cNvSpPr/>
          <p:nvPr/>
        </p:nvSpPr>
        <p:spPr>
          <a:xfrm>
            <a:off x="2977342" y="114715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图文框 32"/>
          <p:cNvSpPr/>
          <p:nvPr/>
        </p:nvSpPr>
        <p:spPr>
          <a:xfrm>
            <a:off x="3841869" y="114715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图文框 33"/>
          <p:cNvSpPr/>
          <p:nvPr/>
        </p:nvSpPr>
        <p:spPr>
          <a:xfrm>
            <a:off x="2977342" y="157941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图文框 35"/>
          <p:cNvSpPr/>
          <p:nvPr/>
        </p:nvSpPr>
        <p:spPr>
          <a:xfrm>
            <a:off x="3841869" y="157941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3417918" y="201167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841869" y="201167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图文框 40"/>
          <p:cNvSpPr/>
          <p:nvPr/>
        </p:nvSpPr>
        <p:spPr>
          <a:xfrm>
            <a:off x="5605551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图文框 43"/>
          <p:cNvSpPr/>
          <p:nvPr/>
        </p:nvSpPr>
        <p:spPr>
          <a:xfrm>
            <a:off x="5605551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图文框 45"/>
          <p:cNvSpPr/>
          <p:nvPr/>
        </p:nvSpPr>
        <p:spPr>
          <a:xfrm>
            <a:off x="5164975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图文框 46"/>
          <p:cNvSpPr/>
          <p:nvPr/>
        </p:nvSpPr>
        <p:spPr>
          <a:xfrm>
            <a:off x="5605551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图文框 47"/>
          <p:cNvSpPr/>
          <p:nvPr/>
        </p:nvSpPr>
        <p:spPr>
          <a:xfrm>
            <a:off x="6029502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图文框 48"/>
          <p:cNvSpPr/>
          <p:nvPr/>
        </p:nvSpPr>
        <p:spPr>
          <a:xfrm>
            <a:off x="5164975" y="201999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图文框 50"/>
          <p:cNvSpPr/>
          <p:nvPr/>
        </p:nvSpPr>
        <p:spPr>
          <a:xfrm>
            <a:off x="6029502" y="201999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图文框 51"/>
          <p:cNvSpPr/>
          <p:nvPr/>
        </p:nvSpPr>
        <p:spPr>
          <a:xfrm>
            <a:off x="7175271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图文框 52"/>
          <p:cNvSpPr/>
          <p:nvPr/>
        </p:nvSpPr>
        <p:spPr>
          <a:xfrm>
            <a:off x="7615847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图文框 53"/>
          <p:cNvSpPr/>
          <p:nvPr/>
        </p:nvSpPr>
        <p:spPr>
          <a:xfrm>
            <a:off x="8039798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7175271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图文框 55"/>
          <p:cNvSpPr/>
          <p:nvPr/>
        </p:nvSpPr>
        <p:spPr>
          <a:xfrm>
            <a:off x="7615847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图文框 56"/>
          <p:cNvSpPr/>
          <p:nvPr/>
        </p:nvSpPr>
        <p:spPr>
          <a:xfrm>
            <a:off x="8039798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图文框 57"/>
          <p:cNvSpPr/>
          <p:nvPr/>
        </p:nvSpPr>
        <p:spPr>
          <a:xfrm>
            <a:off x="7175271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图文框 58"/>
          <p:cNvSpPr/>
          <p:nvPr/>
        </p:nvSpPr>
        <p:spPr>
          <a:xfrm>
            <a:off x="7615847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图文框 59"/>
          <p:cNvSpPr/>
          <p:nvPr/>
        </p:nvSpPr>
        <p:spPr>
          <a:xfrm>
            <a:off x="8039798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图文框 63"/>
          <p:cNvSpPr/>
          <p:nvPr/>
        </p:nvSpPr>
        <p:spPr>
          <a:xfrm>
            <a:off x="789710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图文框 64"/>
          <p:cNvSpPr/>
          <p:nvPr/>
        </p:nvSpPr>
        <p:spPr>
          <a:xfrm>
            <a:off x="1230286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图文框 65"/>
          <p:cNvSpPr/>
          <p:nvPr/>
        </p:nvSpPr>
        <p:spPr>
          <a:xfrm>
            <a:off x="1654237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图文框 66"/>
          <p:cNvSpPr/>
          <p:nvPr/>
        </p:nvSpPr>
        <p:spPr>
          <a:xfrm>
            <a:off x="789710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图文框 68"/>
          <p:cNvSpPr/>
          <p:nvPr/>
        </p:nvSpPr>
        <p:spPr>
          <a:xfrm>
            <a:off x="1654237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789710" y="4574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图文框 71"/>
          <p:cNvSpPr/>
          <p:nvPr/>
        </p:nvSpPr>
        <p:spPr>
          <a:xfrm>
            <a:off x="1654237" y="4574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图文框 72"/>
          <p:cNvSpPr/>
          <p:nvPr/>
        </p:nvSpPr>
        <p:spPr>
          <a:xfrm>
            <a:off x="789710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图文框 73"/>
          <p:cNvSpPr/>
          <p:nvPr/>
        </p:nvSpPr>
        <p:spPr>
          <a:xfrm>
            <a:off x="1230286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图文框 74"/>
          <p:cNvSpPr/>
          <p:nvPr/>
        </p:nvSpPr>
        <p:spPr>
          <a:xfrm>
            <a:off x="1654237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图文框 76"/>
          <p:cNvSpPr/>
          <p:nvPr/>
        </p:nvSpPr>
        <p:spPr>
          <a:xfrm>
            <a:off x="3417918" y="370193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图文框 79"/>
          <p:cNvSpPr/>
          <p:nvPr/>
        </p:nvSpPr>
        <p:spPr>
          <a:xfrm>
            <a:off x="3417918" y="413419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图文框 81"/>
          <p:cNvSpPr/>
          <p:nvPr/>
        </p:nvSpPr>
        <p:spPr>
          <a:xfrm>
            <a:off x="2977342" y="45664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图文框 82"/>
          <p:cNvSpPr/>
          <p:nvPr/>
        </p:nvSpPr>
        <p:spPr>
          <a:xfrm>
            <a:off x="3417918" y="45664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图文框 83"/>
          <p:cNvSpPr/>
          <p:nvPr/>
        </p:nvSpPr>
        <p:spPr>
          <a:xfrm>
            <a:off x="3841869" y="45664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图文框 85"/>
          <p:cNvSpPr/>
          <p:nvPr/>
        </p:nvSpPr>
        <p:spPr>
          <a:xfrm>
            <a:off x="3417918" y="499871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图文框 87"/>
          <p:cNvSpPr/>
          <p:nvPr/>
        </p:nvSpPr>
        <p:spPr>
          <a:xfrm>
            <a:off x="5164975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图文框 88"/>
          <p:cNvSpPr/>
          <p:nvPr/>
        </p:nvSpPr>
        <p:spPr>
          <a:xfrm>
            <a:off x="5605551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图文框 89"/>
          <p:cNvSpPr/>
          <p:nvPr/>
        </p:nvSpPr>
        <p:spPr>
          <a:xfrm>
            <a:off x="6029502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图文框 91"/>
          <p:cNvSpPr/>
          <p:nvPr/>
        </p:nvSpPr>
        <p:spPr>
          <a:xfrm>
            <a:off x="5605551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图文框 94"/>
          <p:cNvSpPr/>
          <p:nvPr/>
        </p:nvSpPr>
        <p:spPr>
          <a:xfrm>
            <a:off x="5605551" y="4574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图文框 97"/>
          <p:cNvSpPr/>
          <p:nvPr/>
        </p:nvSpPr>
        <p:spPr>
          <a:xfrm>
            <a:off x="5605551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409605" y="2682397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弓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964275" y="2682397"/>
            <a:ext cx="121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斧头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164975" y="2682397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导弹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683412" y="2467853"/>
            <a:ext cx="2409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骰子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魔法书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10741" y="5579163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传送门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322324" y="5579163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剑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5302138" y="5579163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法杖</a:t>
            </a:r>
          </a:p>
        </p:txBody>
      </p:sp>
      <p:sp>
        <p:nvSpPr>
          <p:cNvPr id="76" name="图文框 75"/>
          <p:cNvSpPr/>
          <p:nvPr/>
        </p:nvSpPr>
        <p:spPr>
          <a:xfrm>
            <a:off x="7118465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图文框 77"/>
          <p:cNvSpPr/>
          <p:nvPr/>
        </p:nvSpPr>
        <p:spPr>
          <a:xfrm>
            <a:off x="7559041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图文框 78"/>
          <p:cNvSpPr/>
          <p:nvPr/>
        </p:nvSpPr>
        <p:spPr>
          <a:xfrm>
            <a:off x="7982992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图文框 80"/>
          <p:cNvSpPr/>
          <p:nvPr/>
        </p:nvSpPr>
        <p:spPr>
          <a:xfrm>
            <a:off x="7118465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图文框 84"/>
          <p:cNvSpPr/>
          <p:nvPr/>
        </p:nvSpPr>
        <p:spPr>
          <a:xfrm>
            <a:off x="7550729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图文框 86"/>
          <p:cNvSpPr/>
          <p:nvPr/>
        </p:nvSpPr>
        <p:spPr>
          <a:xfrm>
            <a:off x="7550729" y="456645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图文框 90"/>
          <p:cNvSpPr/>
          <p:nvPr/>
        </p:nvSpPr>
        <p:spPr>
          <a:xfrm>
            <a:off x="7982991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图文框 92"/>
          <p:cNvSpPr/>
          <p:nvPr/>
        </p:nvSpPr>
        <p:spPr>
          <a:xfrm>
            <a:off x="7550728" y="501590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文本框 116"/>
          <p:cNvSpPr txBox="1"/>
          <p:nvPr/>
        </p:nvSpPr>
        <p:spPr>
          <a:xfrm>
            <a:off x="7304120" y="5579162"/>
            <a:ext cx="1167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锤子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3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sony\AppData\Roaming\Tencent\Users\569438349\QQ\WinTemp\RichOle\Y{)S4%5NA~EM4MI8%ITS_V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7" y="1540933"/>
            <a:ext cx="42291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782467" y="53323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手里剑</a:t>
            </a:r>
          </a:p>
        </p:txBody>
      </p:sp>
    </p:spTree>
    <p:extLst>
      <p:ext uri="{BB962C8B-B14F-4D97-AF65-F5344CB8AC3E}">
        <p14:creationId xmlns:p14="http://schemas.microsoft.com/office/powerpoint/2010/main" val="5571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2467" y="53323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飞行器</a:t>
            </a:r>
            <a:endParaRPr lang="zh-CN" altLang="en-US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2530" name="Picture 2" descr="c:\users\sony\appdata\roaming\360se6\USERDA~1\Temp\6208-S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4" y="1647043"/>
            <a:ext cx="7769225" cy="378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06334" y="53727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斧头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194" name="Picture 2" descr="D:\Users\sony\Desktop\斧头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290" y="1428324"/>
            <a:ext cx="4270083" cy="42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460222" y="5843435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By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杨智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0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06333" y="537274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骰子</a:t>
            </a:r>
            <a:endParaRPr lang="zh-CN" altLang="en-US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60222" y="5843435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By </a:t>
            </a: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杨智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7" name="Picture 2" descr="D:\Users\sony\Desktop\骰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31" y="1427080"/>
            <a:ext cx="4269600" cy="42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9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37166" y="537274"/>
            <a:ext cx="646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剑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5532" y="1427080"/>
            <a:ext cx="4269600" cy="42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460222" y="5843435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By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杨智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2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06333" y="537274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盾牌</a:t>
            </a:r>
            <a:endParaRPr lang="zh-CN" altLang="en-US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60222" y="5843435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By </a:t>
            </a: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杨智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Picture 2" descr="D:\Users\sony\Desktop\盾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32" y="1427080"/>
            <a:ext cx="4269600" cy="42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637" y="1321869"/>
            <a:ext cx="8370916" cy="2387600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Thanks!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1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文框 28"/>
          <p:cNvSpPr/>
          <p:nvPr/>
        </p:nvSpPr>
        <p:spPr>
          <a:xfrm>
            <a:off x="3841868" y="202368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图文框 33"/>
          <p:cNvSpPr/>
          <p:nvPr/>
        </p:nvSpPr>
        <p:spPr>
          <a:xfrm>
            <a:off x="2985655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图文框 35"/>
          <p:cNvSpPr/>
          <p:nvPr/>
        </p:nvSpPr>
        <p:spPr>
          <a:xfrm>
            <a:off x="3841869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2985655" y="202368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7918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图文框 46"/>
          <p:cNvSpPr/>
          <p:nvPr/>
        </p:nvSpPr>
        <p:spPr>
          <a:xfrm>
            <a:off x="5580537" y="157941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985655" y="2630424"/>
            <a:ext cx="1471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手里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剑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飞行器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55360" y="2691978"/>
            <a:ext cx="1974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十字架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诅咒草人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810917" y="2568867"/>
            <a:ext cx="1971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地雷</a:t>
            </a: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魔法指环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115795" y="2876643"/>
            <a:ext cx="222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死神镰刀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2898373" y="5696650"/>
            <a:ext cx="1471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圣诞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袜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060992" y="5572265"/>
            <a:ext cx="1471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水桶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墨水瓶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9" name="图文框 78"/>
          <p:cNvSpPr/>
          <p:nvPr/>
        </p:nvSpPr>
        <p:spPr>
          <a:xfrm>
            <a:off x="8110869" y="379048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图文框 84"/>
          <p:cNvSpPr/>
          <p:nvPr/>
        </p:nvSpPr>
        <p:spPr>
          <a:xfrm>
            <a:off x="7686918" y="42227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图文框 92"/>
          <p:cNvSpPr/>
          <p:nvPr/>
        </p:nvSpPr>
        <p:spPr>
          <a:xfrm>
            <a:off x="7686918" y="46550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图文框 93"/>
          <p:cNvSpPr/>
          <p:nvPr/>
        </p:nvSpPr>
        <p:spPr>
          <a:xfrm>
            <a:off x="7262967" y="379048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图文框 95"/>
          <p:cNvSpPr/>
          <p:nvPr/>
        </p:nvSpPr>
        <p:spPr>
          <a:xfrm>
            <a:off x="7246342" y="5087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图文框 98"/>
          <p:cNvSpPr/>
          <p:nvPr/>
        </p:nvSpPr>
        <p:spPr>
          <a:xfrm>
            <a:off x="8110869" y="5087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图文框 123"/>
          <p:cNvSpPr/>
          <p:nvPr/>
        </p:nvSpPr>
        <p:spPr>
          <a:xfrm>
            <a:off x="3412848" y="379048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" name="图文框 124"/>
          <p:cNvSpPr/>
          <p:nvPr/>
        </p:nvSpPr>
        <p:spPr>
          <a:xfrm>
            <a:off x="3836799" y="379048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图文框 125"/>
          <p:cNvSpPr/>
          <p:nvPr/>
        </p:nvSpPr>
        <p:spPr>
          <a:xfrm>
            <a:off x="3412848" y="42227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图文框 126"/>
          <p:cNvSpPr/>
          <p:nvPr/>
        </p:nvSpPr>
        <p:spPr>
          <a:xfrm>
            <a:off x="3836799" y="42227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8" name="图文框 127"/>
          <p:cNvSpPr/>
          <p:nvPr/>
        </p:nvSpPr>
        <p:spPr>
          <a:xfrm>
            <a:off x="2972272" y="46550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图文框 128"/>
          <p:cNvSpPr/>
          <p:nvPr/>
        </p:nvSpPr>
        <p:spPr>
          <a:xfrm>
            <a:off x="3412848" y="46550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" name="图文框 129"/>
          <p:cNvSpPr/>
          <p:nvPr/>
        </p:nvSpPr>
        <p:spPr>
          <a:xfrm>
            <a:off x="3836799" y="46550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图文框 130"/>
          <p:cNvSpPr/>
          <p:nvPr/>
        </p:nvSpPr>
        <p:spPr>
          <a:xfrm>
            <a:off x="2972272" y="5087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2" name="图文框 131"/>
          <p:cNvSpPr/>
          <p:nvPr/>
        </p:nvSpPr>
        <p:spPr>
          <a:xfrm>
            <a:off x="3412848" y="5087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" name="图文框 132"/>
          <p:cNvSpPr/>
          <p:nvPr/>
        </p:nvSpPr>
        <p:spPr>
          <a:xfrm>
            <a:off x="3836799" y="5087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图文框 134"/>
          <p:cNvSpPr/>
          <p:nvPr/>
        </p:nvSpPr>
        <p:spPr>
          <a:xfrm>
            <a:off x="1182673" y="90138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图文框 136"/>
          <p:cNvSpPr/>
          <p:nvPr/>
        </p:nvSpPr>
        <p:spPr>
          <a:xfrm>
            <a:off x="742097" y="133364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8" name="图文框 137"/>
          <p:cNvSpPr/>
          <p:nvPr/>
        </p:nvSpPr>
        <p:spPr>
          <a:xfrm>
            <a:off x="1182673" y="133364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9" name="图文框 138"/>
          <p:cNvSpPr/>
          <p:nvPr/>
        </p:nvSpPr>
        <p:spPr>
          <a:xfrm>
            <a:off x="1606624" y="133364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1" name="图文框 140"/>
          <p:cNvSpPr/>
          <p:nvPr/>
        </p:nvSpPr>
        <p:spPr>
          <a:xfrm>
            <a:off x="1182673" y="176590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图文框 143"/>
          <p:cNvSpPr/>
          <p:nvPr/>
        </p:nvSpPr>
        <p:spPr>
          <a:xfrm>
            <a:off x="1182673" y="219816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4" name="图文框 163"/>
          <p:cNvSpPr/>
          <p:nvPr/>
        </p:nvSpPr>
        <p:spPr>
          <a:xfrm>
            <a:off x="5580537" y="379048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图文框 164"/>
          <p:cNvSpPr/>
          <p:nvPr/>
        </p:nvSpPr>
        <p:spPr>
          <a:xfrm>
            <a:off x="5139961" y="42227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图文框 165"/>
          <p:cNvSpPr/>
          <p:nvPr/>
        </p:nvSpPr>
        <p:spPr>
          <a:xfrm>
            <a:off x="5580537" y="42227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7" name="图文框 166"/>
          <p:cNvSpPr/>
          <p:nvPr/>
        </p:nvSpPr>
        <p:spPr>
          <a:xfrm>
            <a:off x="6004488" y="42227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图文框 167"/>
          <p:cNvSpPr/>
          <p:nvPr/>
        </p:nvSpPr>
        <p:spPr>
          <a:xfrm>
            <a:off x="5139961" y="46550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图文框 168"/>
          <p:cNvSpPr/>
          <p:nvPr/>
        </p:nvSpPr>
        <p:spPr>
          <a:xfrm>
            <a:off x="5580537" y="46550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0" name="图文框 169"/>
          <p:cNvSpPr/>
          <p:nvPr/>
        </p:nvSpPr>
        <p:spPr>
          <a:xfrm>
            <a:off x="6004488" y="46550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1" name="图文框 170"/>
          <p:cNvSpPr/>
          <p:nvPr/>
        </p:nvSpPr>
        <p:spPr>
          <a:xfrm>
            <a:off x="5139961" y="5087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2" name="图文框 171"/>
          <p:cNvSpPr/>
          <p:nvPr/>
        </p:nvSpPr>
        <p:spPr>
          <a:xfrm>
            <a:off x="5580537" y="5087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3" name="图文框 172"/>
          <p:cNvSpPr/>
          <p:nvPr/>
        </p:nvSpPr>
        <p:spPr>
          <a:xfrm>
            <a:off x="6004488" y="5087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" name="图文框 203"/>
          <p:cNvSpPr/>
          <p:nvPr/>
        </p:nvSpPr>
        <p:spPr>
          <a:xfrm>
            <a:off x="7154389" y="90138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" name="图文框 204"/>
          <p:cNvSpPr/>
          <p:nvPr/>
        </p:nvSpPr>
        <p:spPr>
          <a:xfrm>
            <a:off x="7594965" y="90138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" name="图文框 205"/>
          <p:cNvSpPr/>
          <p:nvPr/>
        </p:nvSpPr>
        <p:spPr>
          <a:xfrm>
            <a:off x="8018916" y="90138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7" name="图文框 206"/>
          <p:cNvSpPr/>
          <p:nvPr/>
        </p:nvSpPr>
        <p:spPr>
          <a:xfrm>
            <a:off x="7154389" y="133364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9" name="图文框 208"/>
          <p:cNvSpPr/>
          <p:nvPr/>
        </p:nvSpPr>
        <p:spPr>
          <a:xfrm>
            <a:off x="8018916" y="133364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图文框 211"/>
          <p:cNvSpPr/>
          <p:nvPr/>
        </p:nvSpPr>
        <p:spPr>
          <a:xfrm>
            <a:off x="8018916" y="176590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" name="图文框 214"/>
          <p:cNvSpPr/>
          <p:nvPr/>
        </p:nvSpPr>
        <p:spPr>
          <a:xfrm>
            <a:off x="8018916" y="219816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文本框 118"/>
          <p:cNvSpPr txBox="1"/>
          <p:nvPr/>
        </p:nvSpPr>
        <p:spPr>
          <a:xfrm>
            <a:off x="7115795" y="5696650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赛车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0" name="文本框 117"/>
          <p:cNvSpPr txBox="1"/>
          <p:nvPr/>
        </p:nvSpPr>
        <p:spPr>
          <a:xfrm>
            <a:off x="959664" y="5696650"/>
            <a:ext cx="172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盾牌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1" name="图文框 220"/>
          <p:cNvSpPr/>
          <p:nvPr/>
        </p:nvSpPr>
        <p:spPr>
          <a:xfrm>
            <a:off x="1184111" y="379214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2" name="图文框 221"/>
          <p:cNvSpPr/>
          <p:nvPr/>
        </p:nvSpPr>
        <p:spPr>
          <a:xfrm>
            <a:off x="1184111" y="422440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3" name="图文框 222"/>
          <p:cNvSpPr/>
          <p:nvPr/>
        </p:nvSpPr>
        <p:spPr>
          <a:xfrm>
            <a:off x="1184111" y="465666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4" name="图文框 223"/>
          <p:cNvSpPr/>
          <p:nvPr/>
        </p:nvSpPr>
        <p:spPr>
          <a:xfrm>
            <a:off x="1184111" y="508892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" name="图文框 224"/>
          <p:cNvSpPr/>
          <p:nvPr/>
        </p:nvSpPr>
        <p:spPr>
          <a:xfrm>
            <a:off x="1616374" y="422440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6" name="图文框 225"/>
          <p:cNvSpPr/>
          <p:nvPr/>
        </p:nvSpPr>
        <p:spPr>
          <a:xfrm>
            <a:off x="1616374" y="46566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图文框 226"/>
          <p:cNvSpPr/>
          <p:nvPr/>
        </p:nvSpPr>
        <p:spPr>
          <a:xfrm>
            <a:off x="758780" y="422439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8" name="图文框 227"/>
          <p:cNvSpPr/>
          <p:nvPr/>
        </p:nvSpPr>
        <p:spPr>
          <a:xfrm>
            <a:off x="758780" y="465666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图文框 35"/>
          <p:cNvSpPr/>
          <p:nvPr/>
        </p:nvSpPr>
        <p:spPr>
          <a:xfrm>
            <a:off x="3357058" y="130355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图文框 52"/>
          <p:cNvSpPr/>
          <p:nvPr/>
        </p:nvSpPr>
        <p:spPr>
          <a:xfrm>
            <a:off x="7697959" y="216807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17152" y="2677723"/>
            <a:ext cx="119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长矛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棍子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255629" y="2679345"/>
            <a:ext cx="1410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磁铁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U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形锁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97152" y="5614755"/>
            <a:ext cx="146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泰迪熊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2645790" y="5584517"/>
            <a:ext cx="19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狐狸面具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077284" y="5584520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叉子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" name="文本框 113"/>
          <p:cNvSpPr txBox="1"/>
          <p:nvPr/>
        </p:nvSpPr>
        <p:spPr>
          <a:xfrm>
            <a:off x="2645790" y="2719000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浮萍拐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" name="文本框 113"/>
          <p:cNvSpPr txBox="1"/>
          <p:nvPr/>
        </p:nvSpPr>
        <p:spPr>
          <a:xfrm>
            <a:off x="5243680" y="2724614"/>
            <a:ext cx="149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手枪</a:t>
            </a:r>
          </a:p>
        </p:txBody>
      </p:sp>
      <p:sp>
        <p:nvSpPr>
          <p:cNvPr id="124" name="图文框 123"/>
          <p:cNvSpPr/>
          <p:nvPr/>
        </p:nvSpPr>
        <p:spPr>
          <a:xfrm>
            <a:off x="1098462" y="8742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" name="图文框 124"/>
          <p:cNvSpPr/>
          <p:nvPr/>
        </p:nvSpPr>
        <p:spPr>
          <a:xfrm>
            <a:off x="1098462" y="130652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图文框 125"/>
          <p:cNvSpPr/>
          <p:nvPr/>
        </p:nvSpPr>
        <p:spPr>
          <a:xfrm>
            <a:off x="1098462" y="17387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图文框 126"/>
          <p:cNvSpPr/>
          <p:nvPr/>
        </p:nvSpPr>
        <p:spPr>
          <a:xfrm>
            <a:off x="1098462" y="217104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2" name="图文框 131"/>
          <p:cNvSpPr/>
          <p:nvPr/>
        </p:nvSpPr>
        <p:spPr>
          <a:xfrm>
            <a:off x="5288971" y="1304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" name="图文框 132"/>
          <p:cNvSpPr/>
          <p:nvPr/>
        </p:nvSpPr>
        <p:spPr>
          <a:xfrm>
            <a:off x="5729547" y="13042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图文框 134"/>
          <p:cNvSpPr/>
          <p:nvPr/>
        </p:nvSpPr>
        <p:spPr>
          <a:xfrm>
            <a:off x="4856708" y="130427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图文框 135"/>
          <p:cNvSpPr/>
          <p:nvPr/>
        </p:nvSpPr>
        <p:spPr>
          <a:xfrm>
            <a:off x="5288971" y="17387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图文框 136"/>
          <p:cNvSpPr/>
          <p:nvPr/>
        </p:nvSpPr>
        <p:spPr>
          <a:xfrm>
            <a:off x="5729547" y="17387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9" name="图文框 138"/>
          <p:cNvSpPr/>
          <p:nvPr/>
        </p:nvSpPr>
        <p:spPr>
          <a:xfrm>
            <a:off x="6161810" y="130427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0" name="图文框 139"/>
          <p:cNvSpPr/>
          <p:nvPr/>
        </p:nvSpPr>
        <p:spPr>
          <a:xfrm>
            <a:off x="6161810" y="173653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1" name="图文框 140"/>
          <p:cNvSpPr/>
          <p:nvPr/>
        </p:nvSpPr>
        <p:spPr>
          <a:xfrm>
            <a:off x="6161810" y="216879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2" name="图文框 141"/>
          <p:cNvSpPr/>
          <p:nvPr/>
        </p:nvSpPr>
        <p:spPr>
          <a:xfrm>
            <a:off x="8130222" y="87129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图文框 142"/>
          <p:cNvSpPr/>
          <p:nvPr/>
        </p:nvSpPr>
        <p:spPr>
          <a:xfrm>
            <a:off x="8130222" y="130355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图文框 143"/>
          <p:cNvSpPr/>
          <p:nvPr/>
        </p:nvSpPr>
        <p:spPr>
          <a:xfrm>
            <a:off x="8130222" y="173581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图文框 144"/>
          <p:cNvSpPr/>
          <p:nvPr/>
        </p:nvSpPr>
        <p:spPr>
          <a:xfrm>
            <a:off x="8130222" y="216807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图文框 145"/>
          <p:cNvSpPr/>
          <p:nvPr/>
        </p:nvSpPr>
        <p:spPr>
          <a:xfrm>
            <a:off x="7265696" y="87201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图文框 146"/>
          <p:cNvSpPr/>
          <p:nvPr/>
        </p:nvSpPr>
        <p:spPr>
          <a:xfrm>
            <a:off x="7265696" y="130427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8" name="图文框 147"/>
          <p:cNvSpPr/>
          <p:nvPr/>
        </p:nvSpPr>
        <p:spPr>
          <a:xfrm>
            <a:off x="7265696" y="173653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9" name="图文框 148"/>
          <p:cNvSpPr/>
          <p:nvPr/>
        </p:nvSpPr>
        <p:spPr>
          <a:xfrm>
            <a:off x="7265696" y="216879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图文框 164"/>
          <p:cNvSpPr/>
          <p:nvPr/>
        </p:nvSpPr>
        <p:spPr>
          <a:xfrm>
            <a:off x="2916482" y="173581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图文框 165"/>
          <p:cNvSpPr/>
          <p:nvPr/>
        </p:nvSpPr>
        <p:spPr>
          <a:xfrm>
            <a:off x="3357058" y="173581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7" name="图文框 166"/>
          <p:cNvSpPr/>
          <p:nvPr/>
        </p:nvSpPr>
        <p:spPr>
          <a:xfrm>
            <a:off x="3781009" y="173581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图文框 167"/>
          <p:cNvSpPr/>
          <p:nvPr/>
        </p:nvSpPr>
        <p:spPr>
          <a:xfrm>
            <a:off x="2484219" y="173581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图文框 176"/>
          <p:cNvSpPr/>
          <p:nvPr/>
        </p:nvSpPr>
        <p:spPr>
          <a:xfrm>
            <a:off x="4915146" y="370970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图文框 177"/>
          <p:cNvSpPr/>
          <p:nvPr/>
        </p:nvSpPr>
        <p:spPr>
          <a:xfrm>
            <a:off x="4915146" y="41419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9" name="图文框 178"/>
          <p:cNvSpPr/>
          <p:nvPr/>
        </p:nvSpPr>
        <p:spPr>
          <a:xfrm>
            <a:off x="4915146" y="457422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0" name="图文框 179"/>
          <p:cNvSpPr/>
          <p:nvPr/>
        </p:nvSpPr>
        <p:spPr>
          <a:xfrm>
            <a:off x="5775141" y="370970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1" name="图文框 180"/>
          <p:cNvSpPr/>
          <p:nvPr/>
        </p:nvSpPr>
        <p:spPr>
          <a:xfrm>
            <a:off x="5775141" y="41419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" name="图文框 181"/>
          <p:cNvSpPr/>
          <p:nvPr/>
        </p:nvSpPr>
        <p:spPr>
          <a:xfrm>
            <a:off x="5775141" y="457422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图文框 182"/>
          <p:cNvSpPr/>
          <p:nvPr/>
        </p:nvSpPr>
        <p:spPr>
          <a:xfrm>
            <a:off x="5342878" y="457422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图文框 183"/>
          <p:cNvSpPr/>
          <p:nvPr/>
        </p:nvSpPr>
        <p:spPr>
          <a:xfrm>
            <a:off x="5342878" y="50064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0" name="图文框 199"/>
          <p:cNvSpPr/>
          <p:nvPr/>
        </p:nvSpPr>
        <p:spPr>
          <a:xfrm>
            <a:off x="1112004" y="370970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1" name="图文框 200"/>
          <p:cNvSpPr/>
          <p:nvPr/>
        </p:nvSpPr>
        <p:spPr>
          <a:xfrm>
            <a:off x="671428" y="41419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图文框 201"/>
          <p:cNvSpPr/>
          <p:nvPr/>
        </p:nvSpPr>
        <p:spPr>
          <a:xfrm>
            <a:off x="1112004" y="41419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3" name="图文框 202"/>
          <p:cNvSpPr/>
          <p:nvPr/>
        </p:nvSpPr>
        <p:spPr>
          <a:xfrm>
            <a:off x="1535955" y="41419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" name="图文框 203"/>
          <p:cNvSpPr/>
          <p:nvPr/>
        </p:nvSpPr>
        <p:spPr>
          <a:xfrm>
            <a:off x="1112004" y="457422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" name="图文框 204"/>
          <p:cNvSpPr/>
          <p:nvPr/>
        </p:nvSpPr>
        <p:spPr>
          <a:xfrm>
            <a:off x="671428" y="50064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" name="图文框 205"/>
          <p:cNvSpPr/>
          <p:nvPr/>
        </p:nvSpPr>
        <p:spPr>
          <a:xfrm>
            <a:off x="1112004" y="50064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7" name="图文框 206"/>
          <p:cNvSpPr/>
          <p:nvPr/>
        </p:nvSpPr>
        <p:spPr>
          <a:xfrm>
            <a:off x="1535955" y="50064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" name="图文框 210"/>
          <p:cNvSpPr/>
          <p:nvPr/>
        </p:nvSpPr>
        <p:spPr>
          <a:xfrm>
            <a:off x="6837952" y="40899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图文框 211"/>
          <p:cNvSpPr/>
          <p:nvPr/>
        </p:nvSpPr>
        <p:spPr>
          <a:xfrm>
            <a:off x="7278528" y="40899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3" name="图文框 212"/>
          <p:cNvSpPr/>
          <p:nvPr/>
        </p:nvSpPr>
        <p:spPr>
          <a:xfrm>
            <a:off x="7702479" y="40899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4" name="图文框 213"/>
          <p:cNvSpPr/>
          <p:nvPr/>
        </p:nvSpPr>
        <p:spPr>
          <a:xfrm>
            <a:off x="6837952" y="45222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" name="图文框 214"/>
          <p:cNvSpPr/>
          <p:nvPr/>
        </p:nvSpPr>
        <p:spPr>
          <a:xfrm>
            <a:off x="7256529" y="49544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6" name="图文框 215"/>
          <p:cNvSpPr/>
          <p:nvPr/>
        </p:nvSpPr>
        <p:spPr>
          <a:xfrm>
            <a:off x="7702479" y="45222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图文框 218"/>
          <p:cNvSpPr/>
          <p:nvPr/>
        </p:nvSpPr>
        <p:spPr>
          <a:xfrm>
            <a:off x="7702479" y="49544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0" name="图文框 219"/>
          <p:cNvSpPr/>
          <p:nvPr/>
        </p:nvSpPr>
        <p:spPr>
          <a:xfrm>
            <a:off x="8134742" y="408994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1" name="图文框 220"/>
          <p:cNvSpPr/>
          <p:nvPr/>
        </p:nvSpPr>
        <p:spPr>
          <a:xfrm>
            <a:off x="8134742" y="452221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2" name="图文框 221"/>
          <p:cNvSpPr/>
          <p:nvPr/>
        </p:nvSpPr>
        <p:spPr>
          <a:xfrm>
            <a:off x="8134742" y="495447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3" name="图文框 222"/>
          <p:cNvSpPr/>
          <p:nvPr/>
        </p:nvSpPr>
        <p:spPr>
          <a:xfrm>
            <a:off x="2814210" y="37091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" name="图文框 224"/>
          <p:cNvSpPr/>
          <p:nvPr/>
        </p:nvSpPr>
        <p:spPr>
          <a:xfrm>
            <a:off x="3678736" y="457367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6" name="图文框 225"/>
          <p:cNvSpPr/>
          <p:nvPr/>
        </p:nvSpPr>
        <p:spPr>
          <a:xfrm>
            <a:off x="2814209" y="457367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图文框 226"/>
          <p:cNvSpPr/>
          <p:nvPr/>
        </p:nvSpPr>
        <p:spPr>
          <a:xfrm>
            <a:off x="3254786" y="41414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8" name="图文框 227"/>
          <p:cNvSpPr/>
          <p:nvPr/>
        </p:nvSpPr>
        <p:spPr>
          <a:xfrm>
            <a:off x="3687049" y="370969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图文框 229"/>
          <p:cNvSpPr/>
          <p:nvPr/>
        </p:nvSpPr>
        <p:spPr>
          <a:xfrm>
            <a:off x="3254786" y="45736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3" name="图文框 232"/>
          <p:cNvSpPr/>
          <p:nvPr/>
        </p:nvSpPr>
        <p:spPr>
          <a:xfrm>
            <a:off x="3254786" y="500593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8" name="文本框 118"/>
          <p:cNvSpPr txBox="1"/>
          <p:nvPr/>
        </p:nvSpPr>
        <p:spPr>
          <a:xfrm>
            <a:off x="7194638" y="5584519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拳套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/>
          <p:cNvSpPr txBox="1"/>
          <p:nvPr/>
        </p:nvSpPr>
        <p:spPr>
          <a:xfrm>
            <a:off x="2998334" y="2591241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哑铃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22384" y="2630424"/>
            <a:ext cx="197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流星锤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737298" y="2616272"/>
            <a:ext cx="197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方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天画戟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7008327" y="2689696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机器人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885306" y="5631032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昆虫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3055894" y="5635950"/>
            <a:ext cx="110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剪子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4923429" y="5625598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装甲车</a:t>
            </a:r>
          </a:p>
        </p:txBody>
      </p:sp>
      <p:sp>
        <p:nvSpPr>
          <p:cNvPr id="130" name="图文框 129"/>
          <p:cNvSpPr/>
          <p:nvPr/>
        </p:nvSpPr>
        <p:spPr>
          <a:xfrm>
            <a:off x="730697" y="106492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图文框 130"/>
          <p:cNvSpPr/>
          <p:nvPr/>
        </p:nvSpPr>
        <p:spPr>
          <a:xfrm>
            <a:off x="1154648" y="106492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2" name="图文框 131"/>
          <p:cNvSpPr/>
          <p:nvPr/>
        </p:nvSpPr>
        <p:spPr>
          <a:xfrm>
            <a:off x="730697" y="149718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" name="图文框 132"/>
          <p:cNvSpPr/>
          <p:nvPr/>
        </p:nvSpPr>
        <p:spPr>
          <a:xfrm>
            <a:off x="1154648" y="149718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图文框 134"/>
          <p:cNvSpPr/>
          <p:nvPr/>
        </p:nvSpPr>
        <p:spPr>
          <a:xfrm>
            <a:off x="1586910" y="192944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8" name="图文框 137"/>
          <p:cNvSpPr/>
          <p:nvPr/>
        </p:nvSpPr>
        <p:spPr>
          <a:xfrm>
            <a:off x="3164584" y="134269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9" name="图文框 138"/>
          <p:cNvSpPr/>
          <p:nvPr/>
        </p:nvSpPr>
        <p:spPr>
          <a:xfrm>
            <a:off x="3605160" y="134269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2" name="图文框 141"/>
          <p:cNvSpPr/>
          <p:nvPr/>
        </p:nvSpPr>
        <p:spPr>
          <a:xfrm>
            <a:off x="4037423" y="92197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图文框 142"/>
          <p:cNvSpPr/>
          <p:nvPr/>
        </p:nvSpPr>
        <p:spPr>
          <a:xfrm>
            <a:off x="4037423" y="135423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图文框 143"/>
          <p:cNvSpPr/>
          <p:nvPr/>
        </p:nvSpPr>
        <p:spPr>
          <a:xfrm>
            <a:off x="4037423" y="178649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图文框 144"/>
          <p:cNvSpPr/>
          <p:nvPr/>
        </p:nvSpPr>
        <p:spPr>
          <a:xfrm>
            <a:off x="2714420" y="92197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图文框 145"/>
          <p:cNvSpPr/>
          <p:nvPr/>
        </p:nvSpPr>
        <p:spPr>
          <a:xfrm>
            <a:off x="2714420" y="135423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图文框 146"/>
          <p:cNvSpPr/>
          <p:nvPr/>
        </p:nvSpPr>
        <p:spPr>
          <a:xfrm>
            <a:off x="2714420" y="178649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" name="图文框 153"/>
          <p:cNvSpPr/>
          <p:nvPr/>
        </p:nvSpPr>
        <p:spPr>
          <a:xfrm>
            <a:off x="7527872" y="129139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图文框 154"/>
          <p:cNvSpPr/>
          <p:nvPr/>
        </p:nvSpPr>
        <p:spPr>
          <a:xfrm>
            <a:off x="7960135" y="129139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6" name="图文框 155"/>
          <p:cNvSpPr/>
          <p:nvPr/>
        </p:nvSpPr>
        <p:spPr>
          <a:xfrm>
            <a:off x="7095609" y="129211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7" name="图文框 156"/>
          <p:cNvSpPr/>
          <p:nvPr/>
        </p:nvSpPr>
        <p:spPr>
          <a:xfrm>
            <a:off x="7527872" y="85914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" name="图文框 158"/>
          <p:cNvSpPr/>
          <p:nvPr/>
        </p:nvSpPr>
        <p:spPr>
          <a:xfrm>
            <a:off x="7527872" y="172366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1" name="图文框 160"/>
          <p:cNvSpPr/>
          <p:nvPr/>
        </p:nvSpPr>
        <p:spPr>
          <a:xfrm>
            <a:off x="7960135" y="215898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2" name="图文框 161"/>
          <p:cNvSpPr/>
          <p:nvPr/>
        </p:nvSpPr>
        <p:spPr>
          <a:xfrm>
            <a:off x="7095609" y="215969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5" name="图文框 174"/>
          <p:cNvSpPr/>
          <p:nvPr/>
        </p:nvSpPr>
        <p:spPr>
          <a:xfrm>
            <a:off x="4988329" y="37036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图文框 176"/>
          <p:cNvSpPr/>
          <p:nvPr/>
        </p:nvSpPr>
        <p:spPr>
          <a:xfrm>
            <a:off x="5852856" y="370366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图文框 177"/>
          <p:cNvSpPr/>
          <p:nvPr/>
        </p:nvSpPr>
        <p:spPr>
          <a:xfrm>
            <a:off x="4988329" y="413592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9" name="图文框 178"/>
          <p:cNvSpPr/>
          <p:nvPr/>
        </p:nvSpPr>
        <p:spPr>
          <a:xfrm>
            <a:off x="5428905" y="413592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0" name="图文框 179"/>
          <p:cNvSpPr/>
          <p:nvPr/>
        </p:nvSpPr>
        <p:spPr>
          <a:xfrm>
            <a:off x="5852856" y="413592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1" name="图文框 180"/>
          <p:cNvSpPr/>
          <p:nvPr/>
        </p:nvSpPr>
        <p:spPr>
          <a:xfrm>
            <a:off x="4988329" y="45681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" name="图文框 181"/>
          <p:cNvSpPr/>
          <p:nvPr/>
        </p:nvSpPr>
        <p:spPr>
          <a:xfrm>
            <a:off x="5428905" y="45681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图文框 182"/>
          <p:cNvSpPr/>
          <p:nvPr/>
        </p:nvSpPr>
        <p:spPr>
          <a:xfrm>
            <a:off x="5852856" y="456818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图文框 183"/>
          <p:cNvSpPr/>
          <p:nvPr/>
        </p:nvSpPr>
        <p:spPr>
          <a:xfrm>
            <a:off x="4988329" y="500044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6" name="图文框 185"/>
          <p:cNvSpPr/>
          <p:nvPr/>
        </p:nvSpPr>
        <p:spPr>
          <a:xfrm>
            <a:off x="5852856" y="500044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7" name="图文框 186"/>
          <p:cNvSpPr/>
          <p:nvPr/>
        </p:nvSpPr>
        <p:spPr>
          <a:xfrm>
            <a:off x="721772" y="37303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9" name="图文框 188"/>
          <p:cNvSpPr/>
          <p:nvPr/>
        </p:nvSpPr>
        <p:spPr>
          <a:xfrm>
            <a:off x="1586299" y="37303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1" name="图文框 190"/>
          <p:cNvSpPr/>
          <p:nvPr/>
        </p:nvSpPr>
        <p:spPr>
          <a:xfrm>
            <a:off x="1162348" y="416261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3" name="图文框 192"/>
          <p:cNvSpPr/>
          <p:nvPr/>
        </p:nvSpPr>
        <p:spPr>
          <a:xfrm>
            <a:off x="721772" y="459487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4" name="图文框 193"/>
          <p:cNvSpPr/>
          <p:nvPr/>
        </p:nvSpPr>
        <p:spPr>
          <a:xfrm>
            <a:off x="1162348" y="459487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5" name="图文框 194"/>
          <p:cNvSpPr/>
          <p:nvPr/>
        </p:nvSpPr>
        <p:spPr>
          <a:xfrm>
            <a:off x="1586299" y="459487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6" name="图文框 195"/>
          <p:cNvSpPr/>
          <p:nvPr/>
        </p:nvSpPr>
        <p:spPr>
          <a:xfrm>
            <a:off x="721772" y="502713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7" name="图文框 196"/>
          <p:cNvSpPr/>
          <p:nvPr/>
        </p:nvSpPr>
        <p:spPr>
          <a:xfrm>
            <a:off x="1162348" y="502713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8" name="图文框 197"/>
          <p:cNvSpPr/>
          <p:nvPr/>
        </p:nvSpPr>
        <p:spPr>
          <a:xfrm>
            <a:off x="1586299" y="502713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9" name="图文框 198"/>
          <p:cNvSpPr/>
          <p:nvPr/>
        </p:nvSpPr>
        <p:spPr>
          <a:xfrm>
            <a:off x="2911053" y="371024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1" name="图文框 200"/>
          <p:cNvSpPr/>
          <p:nvPr/>
        </p:nvSpPr>
        <p:spPr>
          <a:xfrm>
            <a:off x="3775580" y="371024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图文框 201"/>
          <p:cNvSpPr/>
          <p:nvPr/>
        </p:nvSpPr>
        <p:spPr>
          <a:xfrm>
            <a:off x="2911053" y="414250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" name="图文框 203"/>
          <p:cNvSpPr/>
          <p:nvPr/>
        </p:nvSpPr>
        <p:spPr>
          <a:xfrm>
            <a:off x="3775580" y="414250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" name="图文框 205"/>
          <p:cNvSpPr/>
          <p:nvPr/>
        </p:nvSpPr>
        <p:spPr>
          <a:xfrm>
            <a:off x="3351629" y="457476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8" name="图文框 207"/>
          <p:cNvSpPr/>
          <p:nvPr/>
        </p:nvSpPr>
        <p:spPr>
          <a:xfrm>
            <a:off x="2911053" y="500702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0" name="图文框 209"/>
          <p:cNvSpPr/>
          <p:nvPr/>
        </p:nvSpPr>
        <p:spPr>
          <a:xfrm>
            <a:off x="3775580" y="500702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" name="图文框 214"/>
          <p:cNvSpPr/>
          <p:nvPr/>
        </p:nvSpPr>
        <p:spPr>
          <a:xfrm>
            <a:off x="5529299" y="83982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7" name="图文框 216"/>
          <p:cNvSpPr/>
          <p:nvPr/>
        </p:nvSpPr>
        <p:spPr>
          <a:xfrm>
            <a:off x="5088723" y="127208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图文框 218"/>
          <p:cNvSpPr/>
          <p:nvPr/>
        </p:nvSpPr>
        <p:spPr>
          <a:xfrm>
            <a:off x="5953250" y="127208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1" name="图文框 220"/>
          <p:cNvSpPr/>
          <p:nvPr/>
        </p:nvSpPr>
        <p:spPr>
          <a:xfrm>
            <a:off x="5529299" y="17043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4" name="图文框 223"/>
          <p:cNvSpPr/>
          <p:nvPr/>
        </p:nvSpPr>
        <p:spPr>
          <a:xfrm>
            <a:off x="5529299" y="21366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9" name="图文框 228"/>
          <p:cNvSpPr/>
          <p:nvPr/>
        </p:nvSpPr>
        <p:spPr>
          <a:xfrm>
            <a:off x="7133501" y="371516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图文框 229"/>
          <p:cNvSpPr/>
          <p:nvPr/>
        </p:nvSpPr>
        <p:spPr>
          <a:xfrm>
            <a:off x="7574077" y="371516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图文框 230"/>
          <p:cNvSpPr/>
          <p:nvPr/>
        </p:nvSpPr>
        <p:spPr>
          <a:xfrm>
            <a:off x="7998028" y="371516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2" name="图文框 231"/>
          <p:cNvSpPr/>
          <p:nvPr/>
        </p:nvSpPr>
        <p:spPr>
          <a:xfrm>
            <a:off x="7133501" y="414742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3" name="图文框 232"/>
          <p:cNvSpPr/>
          <p:nvPr/>
        </p:nvSpPr>
        <p:spPr>
          <a:xfrm>
            <a:off x="7574077" y="414742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" name="图文框 233"/>
          <p:cNvSpPr/>
          <p:nvPr/>
        </p:nvSpPr>
        <p:spPr>
          <a:xfrm>
            <a:off x="7998028" y="414742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" name="图文框 234"/>
          <p:cNvSpPr/>
          <p:nvPr/>
        </p:nvSpPr>
        <p:spPr>
          <a:xfrm>
            <a:off x="7133501" y="457968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" name="图文框 235"/>
          <p:cNvSpPr/>
          <p:nvPr/>
        </p:nvSpPr>
        <p:spPr>
          <a:xfrm>
            <a:off x="7574077" y="457968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7" name="图文框 236"/>
          <p:cNvSpPr/>
          <p:nvPr/>
        </p:nvSpPr>
        <p:spPr>
          <a:xfrm>
            <a:off x="7998028" y="457968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8" name="图文框 237"/>
          <p:cNvSpPr/>
          <p:nvPr/>
        </p:nvSpPr>
        <p:spPr>
          <a:xfrm>
            <a:off x="7133501" y="501194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图文框 238"/>
          <p:cNvSpPr/>
          <p:nvPr/>
        </p:nvSpPr>
        <p:spPr>
          <a:xfrm>
            <a:off x="7574077" y="501194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0" name="图文框 239"/>
          <p:cNvSpPr/>
          <p:nvPr/>
        </p:nvSpPr>
        <p:spPr>
          <a:xfrm>
            <a:off x="7998028" y="501194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1" name="文本框 119"/>
          <p:cNvSpPr txBox="1"/>
          <p:nvPr/>
        </p:nvSpPr>
        <p:spPr>
          <a:xfrm>
            <a:off x="6543506" y="5635950"/>
            <a:ext cx="240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4096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种可能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2" name="文本框 111"/>
          <p:cNvSpPr txBox="1"/>
          <p:nvPr/>
        </p:nvSpPr>
        <p:spPr>
          <a:xfrm>
            <a:off x="7349632" y="3771266"/>
            <a:ext cx="1471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24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4677" y="2950918"/>
            <a:ext cx="8370916" cy="905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道具数值案例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7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1706081" y="96039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图文框 4"/>
          <p:cNvSpPr/>
          <p:nvPr/>
        </p:nvSpPr>
        <p:spPr>
          <a:xfrm>
            <a:off x="1265505" y="139265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图文框 5"/>
          <p:cNvSpPr/>
          <p:nvPr/>
        </p:nvSpPr>
        <p:spPr>
          <a:xfrm>
            <a:off x="1706081" y="139265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/>
          <p:cNvSpPr/>
          <p:nvPr/>
        </p:nvSpPr>
        <p:spPr>
          <a:xfrm>
            <a:off x="2130032" y="139265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1706081" y="182491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265505" y="225717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图文框 9"/>
          <p:cNvSpPr/>
          <p:nvPr/>
        </p:nvSpPr>
        <p:spPr>
          <a:xfrm>
            <a:off x="1706081" y="225717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/>
          <p:cNvSpPr/>
          <p:nvPr/>
        </p:nvSpPr>
        <p:spPr>
          <a:xfrm>
            <a:off x="2130032" y="225717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7"/>
          <p:cNvSpPr txBox="1"/>
          <p:nvPr/>
        </p:nvSpPr>
        <p:spPr>
          <a:xfrm>
            <a:off x="4593680" y="921581"/>
            <a:ext cx="3445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泰迪熊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10~15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魔法攻击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233~999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幸运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        9</a:t>
            </a:r>
          </a:p>
          <a:p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16557" y="5896353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*根据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RP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随机进行浮动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17"/>
          <p:cNvSpPr txBox="1"/>
          <p:nvPr/>
        </p:nvSpPr>
        <p:spPr>
          <a:xfrm>
            <a:off x="4601996" y="3653427"/>
            <a:ext cx="3445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长矛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 </a:t>
            </a:r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80~220</a:t>
            </a:r>
            <a:endParaRPr lang="en-US" altLang="zh-CN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          </a:t>
            </a:r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en-US" altLang="zh-CN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          </a:t>
            </a:r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en-US" altLang="zh-CN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1706081" y="353083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图文框 20"/>
          <p:cNvSpPr/>
          <p:nvPr/>
        </p:nvSpPr>
        <p:spPr>
          <a:xfrm>
            <a:off x="1706081" y="396309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1706081" y="439536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图文框 30"/>
          <p:cNvSpPr/>
          <p:nvPr/>
        </p:nvSpPr>
        <p:spPr>
          <a:xfrm>
            <a:off x="1706081" y="482762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4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文框 2"/>
          <p:cNvSpPr/>
          <p:nvPr/>
        </p:nvSpPr>
        <p:spPr>
          <a:xfrm>
            <a:off x="1481639" y="115928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1922215" y="115928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图文框 5"/>
          <p:cNvSpPr/>
          <p:nvPr/>
        </p:nvSpPr>
        <p:spPr>
          <a:xfrm>
            <a:off x="1049376" y="115928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/>
          <p:cNvSpPr/>
          <p:nvPr/>
        </p:nvSpPr>
        <p:spPr>
          <a:xfrm>
            <a:off x="1481639" y="159379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1922215" y="159379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2354478" y="115928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图文框 9"/>
          <p:cNvSpPr/>
          <p:nvPr/>
        </p:nvSpPr>
        <p:spPr>
          <a:xfrm>
            <a:off x="2354478" y="159154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/>
          <p:cNvSpPr/>
          <p:nvPr/>
        </p:nvSpPr>
        <p:spPr>
          <a:xfrm>
            <a:off x="2354478" y="202380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13"/>
          <p:cNvSpPr txBox="1"/>
          <p:nvPr/>
        </p:nvSpPr>
        <p:spPr>
          <a:xfrm>
            <a:off x="4714232" y="1250137"/>
            <a:ext cx="3815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手枪   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120~220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 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 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图文框 22"/>
          <p:cNvSpPr/>
          <p:nvPr/>
        </p:nvSpPr>
        <p:spPr>
          <a:xfrm>
            <a:off x="1275796" y="386437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图文框 23"/>
          <p:cNvSpPr/>
          <p:nvPr/>
        </p:nvSpPr>
        <p:spPr>
          <a:xfrm>
            <a:off x="1699747" y="386437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图文框 24"/>
          <p:cNvSpPr/>
          <p:nvPr/>
        </p:nvSpPr>
        <p:spPr>
          <a:xfrm>
            <a:off x="1275796" y="429663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图文框 25"/>
          <p:cNvSpPr/>
          <p:nvPr/>
        </p:nvSpPr>
        <p:spPr>
          <a:xfrm>
            <a:off x="1699747" y="429663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2132009" y="472889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117"/>
          <p:cNvSpPr txBox="1"/>
          <p:nvPr/>
        </p:nvSpPr>
        <p:spPr>
          <a:xfrm>
            <a:off x="4714234" y="3844258"/>
            <a:ext cx="344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流星锤 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180~250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         2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16557" y="5896353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*根据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RP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随机进行浮动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3"/>
          <p:cNvSpPr txBox="1"/>
          <p:nvPr/>
        </p:nvSpPr>
        <p:spPr>
          <a:xfrm>
            <a:off x="4689287" y="1089045"/>
            <a:ext cx="3815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装甲车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250~300  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回避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117"/>
          <p:cNvSpPr txBox="1"/>
          <p:nvPr/>
        </p:nvSpPr>
        <p:spPr>
          <a:xfrm>
            <a:off x="4689287" y="3829507"/>
            <a:ext cx="3445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法杖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物理攻击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25~50</a:t>
            </a:r>
          </a:p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魔法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攻击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120~450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幸运      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1273351" y="1098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2137878" y="1098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图文框 30"/>
          <p:cNvSpPr/>
          <p:nvPr/>
        </p:nvSpPr>
        <p:spPr>
          <a:xfrm>
            <a:off x="1273351" y="1530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图文框 31"/>
          <p:cNvSpPr/>
          <p:nvPr/>
        </p:nvSpPr>
        <p:spPr>
          <a:xfrm>
            <a:off x="1713927" y="1530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图文框 32"/>
          <p:cNvSpPr/>
          <p:nvPr/>
        </p:nvSpPr>
        <p:spPr>
          <a:xfrm>
            <a:off x="2137878" y="1530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图文框 33"/>
          <p:cNvSpPr/>
          <p:nvPr/>
        </p:nvSpPr>
        <p:spPr>
          <a:xfrm>
            <a:off x="1273351" y="1963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图文框 34"/>
          <p:cNvSpPr/>
          <p:nvPr/>
        </p:nvSpPr>
        <p:spPr>
          <a:xfrm>
            <a:off x="1713927" y="1963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图文框 35"/>
          <p:cNvSpPr/>
          <p:nvPr/>
        </p:nvSpPr>
        <p:spPr>
          <a:xfrm>
            <a:off x="2137878" y="1963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图文框 36"/>
          <p:cNvSpPr/>
          <p:nvPr/>
        </p:nvSpPr>
        <p:spPr>
          <a:xfrm>
            <a:off x="1273351" y="239529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2137878" y="239529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图文框 44"/>
          <p:cNvSpPr/>
          <p:nvPr/>
        </p:nvSpPr>
        <p:spPr>
          <a:xfrm>
            <a:off x="1298298" y="39659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图文框 45"/>
          <p:cNvSpPr/>
          <p:nvPr/>
        </p:nvSpPr>
        <p:spPr>
          <a:xfrm>
            <a:off x="1738874" y="39659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图文框 46"/>
          <p:cNvSpPr/>
          <p:nvPr/>
        </p:nvSpPr>
        <p:spPr>
          <a:xfrm>
            <a:off x="2162825" y="39659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图文框 47"/>
          <p:cNvSpPr/>
          <p:nvPr/>
        </p:nvSpPr>
        <p:spPr>
          <a:xfrm>
            <a:off x="1738874" y="43982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图文框 48"/>
          <p:cNvSpPr/>
          <p:nvPr/>
        </p:nvSpPr>
        <p:spPr>
          <a:xfrm>
            <a:off x="1738874" y="48304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图文框 49"/>
          <p:cNvSpPr/>
          <p:nvPr/>
        </p:nvSpPr>
        <p:spPr>
          <a:xfrm>
            <a:off x="1738874" y="52627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16557" y="5896353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*根据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RP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随机进行浮动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8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292</Words>
  <Application>Microsoft Office PowerPoint</Application>
  <PresentationFormat>全屏显示(4:3)</PresentationFormat>
  <Paragraphs>137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1_Office 主题</vt:lpstr>
      <vt:lpstr>Camera Project  道具展示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人物属性</vt:lpstr>
      <vt:lpstr>人物属性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赵相越</dc:creator>
  <cp:lastModifiedBy>Grace Chen</cp:lastModifiedBy>
  <cp:revision>130</cp:revision>
  <dcterms:created xsi:type="dcterms:W3CDTF">2013-11-23T17:59:30Z</dcterms:created>
  <dcterms:modified xsi:type="dcterms:W3CDTF">2014-01-04T02:11:22Z</dcterms:modified>
</cp:coreProperties>
</file>