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75" r:id="rId5"/>
    <p:sldId id="276" r:id="rId6"/>
    <p:sldId id="279" r:id="rId7"/>
    <p:sldId id="27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3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2A90E-A027-4468-AF53-FC8D71306F9B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E63D510A-FCC1-446C-872C-06563633F2A3}">
      <dgm:prSet phldrT="[文本]"/>
      <dgm:spPr/>
      <dgm:t>
        <a:bodyPr/>
        <a:lstStyle/>
        <a:p>
          <a:r>
            <a: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rPr>
            <a:t>现实中的图像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BDF4915-F837-4C41-8FAB-1BC860532971}" type="parTrans" cxnId="{46BA9A3F-1D38-43A0-908E-5B66186D33A9}">
      <dgm:prSet/>
      <dgm:spPr/>
      <dgm:t>
        <a:bodyPr/>
        <a:lstStyle/>
        <a:p>
          <a:endParaRPr lang="zh-CN" altLang="en-US"/>
        </a:p>
      </dgm:t>
    </dgm:pt>
    <dgm:pt modelId="{AD53270D-87B8-40B3-8BC0-8D98F8360FC5}" type="sibTrans" cxnId="{46BA9A3F-1D38-43A0-908E-5B66186D33A9}">
      <dgm:prSet/>
      <dgm:spPr/>
      <dgm:t>
        <a:bodyPr/>
        <a:lstStyle/>
        <a:p>
          <a:endParaRPr lang="zh-CN" altLang="en-US"/>
        </a:p>
      </dgm:t>
    </dgm:pt>
    <dgm:pt modelId="{F5E0F1DA-732F-4CD3-8DE4-B65DA5ED51FE}">
      <dgm:prSet phldrT="[文本]"/>
      <dgm:spPr/>
      <dgm:t>
        <a:bodyPr/>
        <a:lstStyle/>
        <a:p>
          <a:r>
            <a: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rPr>
            <a:t>游戏中的道具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647CD276-A463-4C9A-A9EB-908F123C0F82}" type="parTrans" cxnId="{87664A4F-8515-4D29-AAEB-098B184EFC07}">
      <dgm:prSet/>
      <dgm:spPr/>
      <dgm:t>
        <a:bodyPr/>
        <a:lstStyle/>
        <a:p>
          <a:endParaRPr lang="zh-CN" altLang="en-US"/>
        </a:p>
      </dgm:t>
    </dgm:pt>
    <dgm:pt modelId="{C40E0798-7526-42ED-BCE0-1477253B07C2}" type="sibTrans" cxnId="{87664A4F-8515-4D29-AAEB-098B184EFC07}">
      <dgm:prSet/>
      <dgm:spPr/>
      <dgm:t>
        <a:bodyPr/>
        <a:lstStyle/>
        <a:p>
          <a:endParaRPr lang="zh-CN" altLang="en-US"/>
        </a:p>
      </dgm:t>
    </dgm:pt>
    <dgm:pt modelId="{93C22390-15C2-4FF0-86A5-8771653D3AF0}" type="pres">
      <dgm:prSet presAssocID="{6C92A90E-A027-4468-AF53-FC8D71306F9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4B48DE-3BA6-44AB-ACD8-DD3F62659052}" type="pres">
      <dgm:prSet presAssocID="{E63D510A-FCC1-446C-872C-06563633F2A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AE5438-CC4C-4B17-9B29-63E274B62EA8}" type="pres">
      <dgm:prSet presAssocID="{AD53270D-87B8-40B3-8BC0-8D98F8360FC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F7D0311A-6F15-4428-BEB1-8779E72CBE38}" type="pres">
      <dgm:prSet presAssocID="{AD53270D-87B8-40B3-8BC0-8D98F8360FC5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2C70511D-68CB-445D-946D-29D11572764F}" type="pres">
      <dgm:prSet presAssocID="{F5E0F1DA-732F-4CD3-8DE4-B65DA5ED51F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E3D6A3-1A65-4E95-A380-6A5E3270FD4A}" type="pres">
      <dgm:prSet presAssocID="{C40E0798-7526-42ED-BCE0-1477253B07C2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315368B-066C-47B9-9E9B-464DA50153A8}" type="pres">
      <dgm:prSet presAssocID="{C40E0798-7526-42ED-BCE0-1477253B07C2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</dgm:ptLst>
  <dgm:cxnLst>
    <dgm:cxn modelId="{87664A4F-8515-4D29-AAEB-098B184EFC07}" srcId="{6C92A90E-A027-4468-AF53-FC8D71306F9B}" destId="{F5E0F1DA-732F-4CD3-8DE4-B65DA5ED51FE}" srcOrd="1" destOrd="0" parTransId="{647CD276-A463-4C9A-A9EB-908F123C0F82}" sibTransId="{C40E0798-7526-42ED-BCE0-1477253B07C2}"/>
    <dgm:cxn modelId="{815168ED-2D33-4186-A308-C914DA65003A}" type="presOf" srcId="{6C92A90E-A027-4468-AF53-FC8D71306F9B}" destId="{93C22390-15C2-4FF0-86A5-8771653D3AF0}" srcOrd="0" destOrd="0" presId="urn:microsoft.com/office/officeart/2005/8/layout/cycle2"/>
    <dgm:cxn modelId="{59DB18EB-6F1E-40C0-880E-4C9F010EC04B}" type="presOf" srcId="{F5E0F1DA-732F-4CD3-8DE4-B65DA5ED51FE}" destId="{2C70511D-68CB-445D-946D-29D11572764F}" srcOrd="0" destOrd="0" presId="urn:microsoft.com/office/officeart/2005/8/layout/cycle2"/>
    <dgm:cxn modelId="{46BA9A3F-1D38-43A0-908E-5B66186D33A9}" srcId="{6C92A90E-A027-4468-AF53-FC8D71306F9B}" destId="{E63D510A-FCC1-446C-872C-06563633F2A3}" srcOrd="0" destOrd="0" parTransId="{1BDF4915-F837-4C41-8FAB-1BC860532971}" sibTransId="{AD53270D-87B8-40B3-8BC0-8D98F8360FC5}"/>
    <dgm:cxn modelId="{07A7D64B-C029-43A3-8565-CE5F0AFB96C7}" type="presOf" srcId="{E63D510A-FCC1-446C-872C-06563633F2A3}" destId="{434B48DE-3BA6-44AB-ACD8-DD3F62659052}" srcOrd="0" destOrd="0" presId="urn:microsoft.com/office/officeart/2005/8/layout/cycle2"/>
    <dgm:cxn modelId="{A8BBBF9E-B258-4F4C-8FD4-D22F27DC3E07}" type="presOf" srcId="{C40E0798-7526-42ED-BCE0-1477253B07C2}" destId="{2FE3D6A3-1A65-4E95-A380-6A5E3270FD4A}" srcOrd="0" destOrd="0" presId="urn:microsoft.com/office/officeart/2005/8/layout/cycle2"/>
    <dgm:cxn modelId="{C0AC597C-3E6C-4D76-9E0F-EFA21A763026}" type="presOf" srcId="{AD53270D-87B8-40B3-8BC0-8D98F8360FC5}" destId="{F7D0311A-6F15-4428-BEB1-8779E72CBE38}" srcOrd="1" destOrd="0" presId="urn:microsoft.com/office/officeart/2005/8/layout/cycle2"/>
    <dgm:cxn modelId="{D19027F0-7472-4C4F-A8EC-A30636B55E35}" type="presOf" srcId="{AD53270D-87B8-40B3-8BC0-8D98F8360FC5}" destId="{E9AE5438-CC4C-4B17-9B29-63E274B62EA8}" srcOrd="0" destOrd="0" presId="urn:microsoft.com/office/officeart/2005/8/layout/cycle2"/>
    <dgm:cxn modelId="{9DEDDEF8-F8A3-4152-ACB4-B42165A36806}" type="presOf" srcId="{C40E0798-7526-42ED-BCE0-1477253B07C2}" destId="{2315368B-066C-47B9-9E9B-464DA50153A8}" srcOrd="1" destOrd="0" presId="urn:microsoft.com/office/officeart/2005/8/layout/cycle2"/>
    <dgm:cxn modelId="{70B1E51F-E6E6-4968-A23E-EABB4FB8A4A8}" type="presParOf" srcId="{93C22390-15C2-4FF0-86A5-8771653D3AF0}" destId="{434B48DE-3BA6-44AB-ACD8-DD3F62659052}" srcOrd="0" destOrd="0" presId="urn:microsoft.com/office/officeart/2005/8/layout/cycle2"/>
    <dgm:cxn modelId="{C336275D-4C01-472F-AB53-1B4DC4554765}" type="presParOf" srcId="{93C22390-15C2-4FF0-86A5-8771653D3AF0}" destId="{E9AE5438-CC4C-4B17-9B29-63E274B62EA8}" srcOrd="1" destOrd="0" presId="urn:microsoft.com/office/officeart/2005/8/layout/cycle2"/>
    <dgm:cxn modelId="{7F5351F5-1261-496A-B932-7AFE02B199D9}" type="presParOf" srcId="{E9AE5438-CC4C-4B17-9B29-63E274B62EA8}" destId="{F7D0311A-6F15-4428-BEB1-8779E72CBE38}" srcOrd="0" destOrd="0" presId="urn:microsoft.com/office/officeart/2005/8/layout/cycle2"/>
    <dgm:cxn modelId="{8A6E779F-DB11-4B01-B948-AC93E05F2FA2}" type="presParOf" srcId="{93C22390-15C2-4FF0-86A5-8771653D3AF0}" destId="{2C70511D-68CB-445D-946D-29D11572764F}" srcOrd="2" destOrd="0" presId="urn:microsoft.com/office/officeart/2005/8/layout/cycle2"/>
    <dgm:cxn modelId="{10C971B0-58A8-4BAA-BD95-F54B68B79B8D}" type="presParOf" srcId="{93C22390-15C2-4FF0-86A5-8771653D3AF0}" destId="{2FE3D6A3-1A65-4E95-A380-6A5E3270FD4A}" srcOrd="3" destOrd="0" presId="urn:microsoft.com/office/officeart/2005/8/layout/cycle2"/>
    <dgm:cxn modelId="{D3185BFE-DF71-4DC6-B42B-9ED53A14FD50}" type="presParOf" srcId="{2FE3D6A3-1A65-4E95-A380-6A5E3270FD4A}" destId="{2315368B-066C-47B9-9E9B-464DA50153A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292D63-4CA9-448C-A22F-2CFA03E7F8FF}" type="doc">
      <dgm:prSet loTypeId="urn:microsoft.com/office/officeart/2005/8/layout/hProcess3" loCatId="process" qsTypeId="urn:microsoft.com/office/officeart/2005/8/quickstyle/simple1" qsCatId="simple" csTypeId="urn:microsoft.com/office/officeart/2005/8/colors/accent0_1" csCatId="mainScheme" phldr="1"/>
      <dgm:spPr/>
    </dgm:pt>
    <dgm:pt modelId="{AE0354C5-5BA9-4A9F-8C66-3995B2CA0AB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47817399-7338-4DC9-98B3-3943D6D0D9D8}" type="parTrans" cxnId="{8DB8696C-E265-4C17-B938-E79825E3C1D3}">
      <dgm:prSet/>
      <dgm:spPr/>
      <dgm:t>
        <a:bodyPr/>
        <a:lstStyle/>
        <a:p>
          <a:endParaRPr lang="zh-CN" altLang="en-US"/>
        </a:p>
      </dgm:t>
    </dgm:pt>
    <dgm:pt modelId="{78D97063-7678-49F3-B105-F97D809812BF}" type="sibTrans" cxnId="{8DB8696C-E265-4C17-B938-E79825E3C1D3}">
      <dgm:prSet/>
      <dgm:spPr/>
      <dgm:t>
        <a:bodyPr/>
        <a:lstStyle/>
        <a:p>
          <a:endParaRPr lang="zh-CN" altLang="en-US"/>
        </a:p>
      </dgm:t>
    </dgm:pt>
    <dgm:pt modelId="{8AC9D431-E952-4023-BD09-2331542740ED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474EFFD8-6D11-4B72-8976-1234F013F15A}" type="parTrans" cxnId="{EC462FCB-9347-41B1-A189-BD4416A242A2}">
      <dgm:prSet/>
      <dgm:spPr/>
      <dgm:t>
        <a:bodyPr/>
        <a:lstStyle/>
        <a:p>
          <a:endParaRPr lang="zh-CN" altLang="en-US"/>
        </a:p>
      </dgm:t>
    </dgm:pt>
    <dgm:pt modelId="{7222F56A-4EDE-475A-9F61-0A8CAA3C1978}" type="sibTrans" cxnId="{EC462FCB-9347-41B1-A189-BD4416A242A2}">
      <dgm:prSet/>
      <dgm:spPr/>
      <dgm:t>
        <a:bodyPr/>
        <a:lstStyle/>
        <a:p>
          <a:endParaRPr lang="zh-CN" altLang="en-US"/>
        </a:p>
      </dgm:t>
    </dgm:pt>
    <dgm:pt modelId="{4DD196CB-CEC5-4D72-9355-205F92DB4D5A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1217F13A-FD3F-4CFC-A448-F7B815A15AB9}" type="parTrans" cxnId="{05C0A0C5-5D63-450D-89B4-3E07C25164B8}">
      <dgm:prSet/>
      <dgm:spPr/>
      <dgm:t>
        <a:bodyPr/>
        <a:lstStyle/>
        <a:p>
          <a:endParaRPr lang="zh-CN" altLang="en-US"/>
        </a:p>
      </dgm:t>
    </dgm:pt>
    <dgm:pt modelId="{9F5FF2B7-1FAC-4141-A646-E3E3400C85CE}" type="sibTrans" cxnId="{05C0A0C5-5D63-450D-89B4-3E07C25164B8}">
      <dgm:prSet/>
      <dgm:spPr/>
      <dgm:t>
        <a:bodyPr/>
        <a:lstStyle/>
        <a:p>
          <a:endParaRPr lang="zh-CN" altLang="en-US"/>
        </a:p>
      </dgm:t>
    </dgm:pt>
    <dgm:pt modelId="{42EFD99F-DFEA-4921-8330-975FE051E7A9}" type="pres">
      <dgm:prSet presAssocID="{78292D63-4CA9-448C-A22F-2CFA03E7F8FF}" presName="Name0" presStyleCnt="0">
        <dgm:presLayoutVars>
          <dgm:dir/>
          <dgm:animLvl val="lvl"/>
          <dgm:resizeHandles val="exact"/>
        </dgm:presLayoutVars>
      </dgm:prSet>
      <dgm:spPr/>
    </dgm:pt>
    <dgm:pt modelId="{FBFF0726-3F18-4AB7-BC65-D98C89350F8A}" type="pres">
      <dgm:prSet presAssocID="{78292D63-4CA9-448C-A22F-2CFA03E7F8FF}" presName="dummy" presStyleCnt="0"/>
      <dgm:spPr/>
    </dgm:pt>
    <dgm:pt modelId="{4A795DA7-022C-46E7-8653-EC079D117D0A}" type="pres">
      <dgm:prSet presAssocID="{78292D63-4CA9-448C-A22F-2CFA03E7F8FF}" presName="linH" presStyleCnt="0"/>
      <dgm:spPr/>
    </dgm:pt>
    <dgm:pt modelId="{16365E91-E985-4F61-9649-0B2A77A8DF7E}" type="pres">
      <dgm:prSet presAssocID="{78292D63-4CA9-448C-A22F-2CFA03E7F8FF}" presName="padding1" presStyleCnt="0"/>
      <dgm:spPr/>
    </dgm:pt>
    <dgm:pt modelId="{40B3DAA9-83EF-41F6-AB37-B3BD3300C3CD}" type="pres">
      <dgm:prSet presAssocID="{AE0354C5-5BA9-4A9F-8C66-3995B2CA0AB5}" presName="linV" presStyleCnt="0"/>
      <dgm:spPr/>
    </dgm:pt>
    <dgm:pt modelId="{19491AC1-1E4C-4AC6-96DD-067A335F6539}" type="pres">
      <dgm:prSet presAssocID="{AE0354C5-5BA9-4A9F-8C66-3995B2CA0AB5}" presName="spVertical1" presStyleCnt="0"/>
      <dgm:spPr/>
    </dgm:pt>
    <dgm:pt modelId="{F1355C6F-E4DD-4DDB-A725-D787BAAEA0F8}" type="pres">
      <dgm:prSet presAssocID="{AE0354C5-5BA9-4A9F-8C66-3995B2CA0AB5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D45E7-AAA5-4B7E-B0C2-CD705E155DD6}" type="pres">
      <dgm:prSet presAssocID="{AE0354C5-5BA9-4A9F-8C66-3995B2CA0AB5}" presName="spVertical2" presStyleCnt="0"/>
      <dgm:spPr/>
    </dgm:pt>
    <dgm:pt modelId="{FC452FDD-CBF2-40E1-8458-19229AF9341E}" type="pres">
      <dgm:prSet presAssocID="{AE0354C5-5BA9-4A9F-8C66-3995B2CA0AB5}" presName="spVertical3" presStyleCnt="0"/>
      <dgm:spPr/>
    </dgm:pt>
    <dgm:pt modelId="{38D09745-5A29-4363-B54F-94BA8AA4BD69}" type="pres">
      <dgm:prSet presAssocID="{78D97063-7678-49F3-B105-F97D809812BF}" presName="space" presStyleCnt="0"/>
      <dgm:spPr/>
    </dgm:pt>
    <dgm:pt modelId="{789D17B4-AA70-4CCF-8330-4DAD1D1D980C}" type="pres">
      <dgm:prSet presAssocID="{8AC9D431-E952-4023-BD09-2331542740ED}" presName="linV" presStyleCnt="0"/>
      <dgm:spPr/>
    </dgm:pt>
    <dgm:pt modelId="{1143B172-52F6-4247-BA82-B385E97426DB}" type="pres">
      <dgm:prSet presAssocID="{8AC9D431-E952-4023-BD09-2331542740ED}" presName="spVertical1" presStyleCnt="0"/>
      <dgm:spPr/>
    </dgm:pt>
    <dgm:pt modelId="{260583CE-90AE-4311-BE79-873CC2BF7B90}" type="pres">
      <dgm:prSet presAssocID="{8AC9D431-E952-4023-BD09-2331542740ED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B6508-2A53-4BC4-BC40-4700BBF060FF}" type="pres">
      <dgm:prSet presAssocID="{8AC9D431-E952-4023-BD09-2331542740ED}" presName="spVertical2" presStyleCnt="0"/>
      <dgm:spPr/>
    </dgm:pt>
    <dgm:pt modelId="{54DE0FA3-462E-4FF7-A176-2BE85EB13923}" type="pres">
      <dgm:prSet presAssocID="{8AC9D431-E952-4023-BD09-2331542740ED}" presName="spVertical3" presStyleCnt="0"/>
      <dgm:spPr/>
    </dgm:pt>
    <dgm:pt modelId="{799100A4-7570-48AF-8878-1F827D34F0FB}" type="pres">
      <dgm:prSet presAssocID="{7222F56A-4EDE-475A-9F61-0A8CAA3C1978}" presName="space" presStyleCnt="0"/>
      <dgm:spPr/>
    </dgm:pt>
    <dgm:pt modelId="{9E27D5C2-6521-4C34-A915-04C2A48369D1}" type="pres">
      <dgm:prSet presAssocID="{4DD196CB-CEC5-4D72-9355-205F92DB4D5A}" presName="linV" presStyleCnt="0"/>
      <dgm:spPr/>
    </dgm:pt>
    <dgm:pt modelId="{78BA27B2-D8C0-4A90-ADE2-12F126EB9571}" type="pres">
      <dgm:prSet presAssocID="{4DD196CB-CEC5-4D72-9355-205F92DB4D5A}" presName="spVertical1" presStyleCnt="0"/>
      <dgm:spPr/>
    </dgm:pt>
    <dgm:pt modelId="{A0E27CB9-46CB-48CE-8246-36DE7A37FBAC}" type="pres">
      <dgm:prSet presAssocID="{4DD196CB-CEC5-4D72-9355-205F92DB4D5A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8FC79E-1106-44FE-882E-D8CD50070AD2}" type="pres">
      <dgm:prSet presAssocID="{4DD196CB-CEC5-4D72-9355-205F92DB4D5A}" presName="spVertical2" presStyleCnt="0"/>
      <dgm:spPr/>
    </dgm:pt>
    <dgm:pt modelId="{8F810367-ACE6-4752-95A9-729E62481CC4}" type="pres">
      <dgm:prSet presAssocID="{4DD196CB-CEC5-4D72-9355-205F92DB4D5A}" presName="spVertical3" presStyleCnt="0"/>
      <dgm:spPr/>
    </dgm:pt>
    <dgm:pt modelId="{219BB4A6-9734-469B-8EAD-8F3E6C77FEC4}" type="pres">
      <dgm:prSet presAssocID="{78292D63-4CA9-448C-A22F-2CFA03E7F8FF}" presName="padding2" presStyleCnt="0"/>
      <dgm:spPr/>
    </dgm:pt>
    <dgm:pt modelId="{F2E10D83-9884-464D-91CE-3C6F1D12BE3F}" type="pres">
      <dgm:prSet presAssocID="{78292D63-4CA9-448C-A22F-2CFA03E7F8FF}" presName="negArrow" presStyleCnt="0"/>
      <dgm:spPr/>
    </dgm:pt>
    <dgm:pt modelId="{497A3E77-5108-40CA-B537-DDF9B87A99AD}" type="pres">
      <dgm:prSet presAssocID="{78292D63-4CA9-448C-A22F-2CFA03E7F8FF}" presName="backgroundArrow" presStyleLbl="node1" presStyleIdx="0" presStyleCnt="1" custLinFactNeighborX="2507" custLinFactNeighborY="12528"/>
      <dgm:spPr/>
    </dgm:pt>
  </dgm:ptLst>
  <dgm:cxnLst>
    <dgm:cxn modelId="{7EC1474E-EB84-482F-AF6E-7FDB4139CE07}" type="presOf" srcId="{4DD196CB-CEC5-4D72-9355-205F92DB4D5A}" destId="{A0E27CB9-46CB-48CE-8246-36DE7A37FBAC}" srcOrd="0" destOrd="0" presId="urn:microsoft.com/office/officeart/2005/8/layout/hProcess3"/>
    <dgm:cxn modelId="{05C0A0C5-5D63-450D-89B4-3E07C25164B8}" srcId="{78292D63-4CA9-448C-A22F-2CFA03E7F8FF}" destId="{4DD196CB-CEC5-4D72-9355-205F92DB4D5A}" srcOrd="2" destOrd="0" parTransId="{1217F13A-FD3F-4CFC-A448-F7B815A15AB9}" sibTransId="{9F5FF2B7-1FAC-4141-A646-E3E3400C85CE}"/>
    <dgm:cxn modelId="{EC462FCB-9347-41B1-A189-BD4416A242A2}" srcId="{78292D63-4CA9-448C-A22F-2CFA03E7F8FF}" destId="{8AC9D431-E952-4023-BD09-2331542740ED}" srcOrd="1" destOrd="0" parTransId="{474EFFD8-6D11-4B72-8976-1234F013F15A}" sibTransId="{7222F56A-4EDE-475A-9F61-0A8CAA3C1978}"/>
    <dgm:cxn modelId="{D74D1EBC-5B02-47BB-A1EB-52AC36DE05FD}" type="presOf" srcId="{AE0354C5-5BA9-4A9F-8C66-3995B2CA0AB5}" destId="{F1355C6F-E4DD-4DDB-A725-D787BAAEA0F8}" srcOrd="0" destOrd="0" presId="urn:microsoft.com/office/officeart/2005/8/layout/hProcess3"/>
    <dgm:cxn modelId="{8DB8696C-E265-4C17-B938-E79825E3C1D3}" srcId="{78292D63-4CA9-448C-A22F-2CFA03E7F8FF}" destId="{AE0354C5-5BA9-4A9F-8C66-3995B2CA0AB5}" srcOrd="0" destOrd="0" parTransId="{47817399-7338-4DC9-98B3-3943D6D0D9D8}" sibTransId="{78D97063-7678-49F3-B105-F97D809812BF}"/>
    <dgm:cxn modelId="{74C7780F-789E-4194-ABD8-DA9D75933624}" type="presOf" srcId="{78292D63-4CA9-448C-A22F-2CFA03E7F8FF}" destId="{42EFD99F-DFEA-4921-8330-975FE051E7A9}" srcOrd="0" destOrd="0" presId="urn:microsoft.com/office/officeart/2005/8/layout/hProcess3"/>
    <dgm:cxn modelId="{16C0BCAA-2C9C-45D9-AD65-89E43C377601}" type="presOf" srcId="{8AC9D431-E952-4023-BD09-2331542740ED}" destId="{260583CE-90AE-4311-BE79-873CC2BF7B90}" srcOrd="0" destOrd="0" presId="urn:microsoft.com/office/officeart/2005/8/layout/hProcess3"/>
    <dgm:cxn modelId="{F37B6329-0A99-436A-A6C7-3E988585E921}" type="presParOf" srcId="{42EFD99F-DFEA-4921-8330-975FE051E7A9}" destId="{FBFF0726-3F18-4AB7-BC65-D98C89350F8A}" srcOrd="0" destOrd="0" presId="urn:microsoft.com/office/officeart/2005/8/layout/hProcess3"/>
    <dgm:cxn modelId="{F56A7319-812F-4696-933B-977AA1888623}" type="presParOf" srcId="{42EFD99F-DFEA-4921-8330-975FE051E7A9}" destId="{4A795DA7-022C-46E7-8653-EC079D117D0A}" srcOrd="1" destOrd="0" presId="urn:microsoft.com/office/officeart/2005/8/layout/hProcess3"/>
    <dgm:cxn modelId="{2F646A53-DCFC-426E-AE33-0FAB520360C6}" type="presParOf" srcId="{4A795DA7-022C-46E7-8653-EC079D117D0A}" destId="{16365E91-E985-4F61-9649-0B2A77A8DF7E}" srcOrd="0" destOrd="0" presId="urn:microsoft.com/office/officeart/2005/8/layout/hProcess3"/>
    <dgm:cxn modelId="{3BDCAD4A-165D-4575-8BB5-675711DD6107}" type="presParOf" srcId="{4A795DA7-022C-46E7-8653-EC079D117D0A}" destId="{40B3DAA9-83EF-41F6-AB37-B3BD3300C3CD}" srcOrd="1" destOrd="0" presId="urn:microsoft.com/office/officeart/2005/8/layout/hProcess3"/>
    <dgm:cxn modelId="{46C984A1-3CDF-4669-8C9B-C7A95FD013A5}" type="presParOf" srcId="{40B3DAA9-83EF-41F6-AB37-B3BD3300C3CD}" destId="{19491AC1-1E4C-4AC6-96DD-067A335F6539}" srcOrd="0" destOrd="0" presId="urn:microsoft.com/office/officeart/2005/8/layout/hProcess3"/>
    <dgm:cxn modelId="{AC004582-B8C0-44FB-BD30-BFB37BE54BCA}" type="presParOf" srcId="{40B3DAA9-83EF-41F6-AB37-B3BD3300C3CD}" destId="{F1355C6F-E4DD-4DDB-A725-D787BAAEA0F8}" srcOrd="1" destOrd="0" presId="urn:microsoft.com/office/officeart/2005/8/layout/hProcess3"/>
    <dgm:cxn modelId="{D2D539A3-2513-4213-B9D0-B5129A52D87A}" type="presParOf" srcId="{40B3DAA9-83EF-41F6-AB37-B3BD3300C3CD}" destId="{0B3D45E7-AAA5-4B7E-B0C2-CD705E155DD6}" srcOrd="2" destOrd="0" presId="urn:microsoft.com/office/officeart/2005/8/layout/hProcess3"/>
    <dgm:cxn modelId="{89DAE297-7BD6-47B3-9CF7-8C2773C2004E}" type="presParOf" srcId="{40B3DAA9-83EF-41F6-AB37-B3BD3300C3CD}" destId="{FC452FDD-CBF2-40E1-8458-19229AF9341E}" srcOrd="3" destOrd="0" presId="urn:microsoft.com/office/officeart/2005/8/layout/hProcess3"/>
    <dgm:cxn modelId="{4DBC20CE-ADEF-473E-A6F1-564A56F258D8}" type="presParOf" srcId="{4A795DA7-022C-46E7-8653-EC079D117D0A}" destId="{38D09745-5A29-4363-B54F-94BA8AA4BD69}" srcOrd="2" destOrd="0" presId="urn:microsoft.com/office/officeart/2005/8/layout/hProcess3"/>
    <dgm:cxn modelId="{96BA4463-87E6-446F-AE07-E92644708212}" type="presParOf" srcId="{4A795DA7-022C-46E7-8653-EC079D117D0A}" destId="{789D17B4-AA70-4CCF-8330-4DAD1D1D980C}" srcOrd="3" destOrd="0" presId="urn:microsoft.com/office/officeart/2005/8/layout/hProcess3"/>
    <dgm:cxn modelId="{C4E070FC-5EA2-49D6-9752-EDFBFA2E868F}" type="presParOf" srcId="{789D17B4-AA70-4CCF-8330-4DAD1D1D980C}" destId="{1143B172-52F6-4247-BA82-B385E97426DB}" srcOrd="0" destOrd="0" presId="urn:microsoft.com/office/officeart/2005/8/layout/hProcess3"/>
    <dgm:cxn modelId="{CAD1FC6A-8DA2-44E2-9CE3-540A6627CDB0}" type="presParOf" srcId="{789D17B4-AA70-4CCF-8330-4DAD1D1D980C}" destId="{260583CE-90AE-4311-BE79-873CC2BF7B90}" srcOrd="1" destOrd="0" presId="urn:microsoft.com/office/officeart/2005/8/layout/hProcess3"/>
    <dgm:cxn modelId="{E6A7BB43-4F4F-416A-B86E-6613F6A0F205}" type="presParOf" srcId="{789D17B4-AA70-4CCF-8330-4DAD1D1D980C}" destId="{7E9B6508-2A53-4BC4-BC40-4700BBF060FF}" srcOrd="2" destOrd="0" presId="urn:microsoft.com/office/officeart/2005/8/layout/hProcess3"/>
    <dgm:cxn modelId="{9B1785A7-345C-4061-B813-5AFA6985D103}" type="presParOf" srcId="{789D17B4-AA70-4CCF-8330-4DAD1D1D980C}" destId="{54DE0FA3-462E-4FF7-A176-2BE85EB13923}" srcOrd="3" destOrd="0" presId="urn:microsoft.com/office/officeart/2005/8/layout/hProcess3"/>
    <dgm:cxn modelId="{D5A815B5-808E-4A95-952D-861233557209}" type="presParOf" srcId="{4A795DA7-022C-46E7-8653-EC079D117D0A}" destId="{799100A4-7570-48AF-8878-1F827D34F0FB}" srcOrd="4" destOrd="0" presId="urn:microsoft.com/office/officeart/2005/8/layout/hProcess3"/>
    <dgm:cxn modelId="{3B54278C-F970-409A-9716-1F647C1E60C3}" type="presParOf" srcId="{4A795DA7-022C-46E7-8653-EC079D117D0A}" destId="{9E27D5C2-6521-4C34-A915-04C2A48369D1}" srcOrd="5" destOrd="0" presId="urn:microsoft.com/office/officeart/2005/8/layout/hProcess3"/>
    <dgm:cxn modelId="{55F2AC60-C801-42BC-B85F-0742542B5FF1}" type="presParOf" srcId="{9E27D5C2-6521-4C34-A915-04C2A48369D1}" destId="{78BA27B2-D8C0-4A90-ADE2-12F126EB9571}" srcOrd="0" destOrd="0" presId="urn:microsoft.com/office/officeart/2005/8/layout/hProcess3"/>
    <dgm:cxn modelId="{3AD8766A-A3FE-498D-A699-2F22F431D3BB}" type="presParOf" srcId="{9E27D5C2-6521-4C34-A915-04C2A48369D1}" destId="{A0E27CB9-46CB-48CE-8246-36DE7A37FBAC}" srcOrd="1" destOrd="0" presId="urn:microsoft.com/office/officeart/2005/8/layout/hProcess3"/>
    <dgm:cxn modelId="{E6379728-4D44-4217-9A65-C30C4EBA8DA4}" type="presParOf" srcId="{9E27D5C2-6521-4C34-A915-04C2A48369D1}" destId="{618FC79E-1106-44FE-882E-D8CD50070AD2}" srcOrd="2" destOrd="0" presId="urn:microsoft.com/office/officeart/2005/8/layout/hProcess3"/>
    <dgm:cxn modelId="{A23466E9-376D-40C7-A40C-F75D740C9AB3}" type="presParOf" srcId="{9E27D5C2-6521-4C34-A915-04C2A48369D1}" destId="{8F810367-ACE6-4752-95A9-729E62481CC4}" srcOrd="3" destOrd="0" presId="urn:microsoft.com/office/officeart/2005/8/layout/hProcess3"/>
    <dgm:cxn modelId="{6297A27B-0124-49F0-BA52-4E4A0AC02121}" type="presParOf" srcId="{4A795DA7-022C-46E7-8653-EC079D117D0A}" destId="{219BB4A6-9734-469B-8EAD-8F3E6C77FEC4}" srcOrd="6" destOrd="0" presId="urn:microsoft.com/office/officeart/2005/8/layout/hProcess3"/>
    <dgm:cxn modelId="{43B23E49-0CE8-4E44-A668-42AFB50D94F6}" type="presParOf" srcId="{4A795DA7-022C-46E7-8653-EC079D117D0A}" destId="{F2E10D83-9884-464D-91CE-3C6F1D12BE3F}" srcOrd="7" destOrd="0" presId="urn:microsoft.com/office/officeart/2005/8/layout/hProcess3"/>
    <dgm:cxn modelId="{2C176948-1F08-42F6-95B9-BA04D8B391DE}" type="presParOf" srcId="{4A795DA7-022C-46E7-8653-EC079D117D0A}" destId="{497A3E77-5108-40CA-B537-DDF9B87A99AD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292D63-4CA9-448C-A22F-2CFA03E7F8FF}" type="doc">
      <dgm:prSet loTypeId="urn:microsoft.com/office/officeart/2005/8/layout/hProcess3" loCatId="process" qsTypeId="urn:microsoft.com/office/officeart/2005/8/quickstyle/simple1" qsCatId="simple" csTypeId="urn:microsoft.com/office/officeart/2005/8/colors/accent0_1" csCatId="mainScheme" phldr="1"/>
      <dgm:spPr/>
    </dgm:pt>
    <dgm:pt modelId="{AE0354C5-5BA9-4A9F-8C66-3995B2CA0AB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47817399-7338-4DC9-98B3-3943D6D0D9D8}" type="parTrans" cxnId="{8DB8696C-E265-4C17-B938-E79825E3C1D3}">
      <dgm:prSet/>
      <dgm:spPr/>
      <dgm:t>
        <a:bodyPr/>
        <a:lstStyle/>
        <a:p>
          <a:endParaRPr lang="zh-CN" altLang="en-US"/>
        </a:p>
      </dgm:t>
    </dgm:pt>
    <dgm:pt modelId="{78D97063-7678-49F3-B105-F97D809812BF}" type="sibTrans" cxnId="{8DB8696C-E265-4C17-B938-E79825E3C1D3}">
      <dgm:prSet/>
      <dgm:spPr/>
      <dgm:t>
        <a:bodyPr/>
        <a:lstStyle/>
        <a:p>
          <a:endParaRPr lang="zh-CN" altLang="en-US"/>
        </a:p>
      </dgm:t>
    </dgm:pt>
    <dgm:pt modelId="{8AC9D431-E952-4023-BD09-2331542740ED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474EFFD8-6D11-4B72-8976-1234F013F15A}" type="parTrans" cxnId="{EC462FCB-9347-41B1-A189-BD4416A242A2}">
      <dgm:prSet/>
      <dgm:spPr/>
      <dgm:t>
        <a:bodyPr/>
        <a:lstStyle/>
        <a:p>
          <a:endParaRPr lang="zh-CN" altLang="en-US"/>
        </a:p>
      </dgm:t>
    </dgm:pt>
    <dgm:pt modelId="{7222F56A-4EDE-475A-9F61-0A8CAA3C1978}" type="sibTrans" cxnId="{EC462FCB-9347-41B1-A189-BD4416A242A2}">
      <dgm:prSet/>
      <dgm:spPr/>
      <dgm:t>
        <a:bodyPr/>
        <a:lstStyle/>
        <a:p>
          <a:endParaRPr lang="zh-CN" altLang="en-US"/>
        </a:p>
      </dgm:t>
    </dgm:pt>
    <dgm:pt modelId="{4DD196CB-CEC5-4D72-9355-205F92DB4D5A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1217F13A-FD3F-4CFC-A448-F7B815A15AB9}" type="parTrans" cxnId="{05C0A0C5-5D63-450D-89B4-3E07C25164B8}">
      <dgm:prSet/>
      <dgm:spPr/>
      <dgm:t>
        <a:bodyPr/>
        <a:lstStyle/>
        <a:p>
          <a:endParaRPr lang="zh-CN" altLang="en-US"/>
        </a:p>
      </dgm:t>
    </dgm:pt>
    <dgm:pt modelId="{9F5FF2B7-1FAC-4141-A646-E3E3400C85CE}" type="sibTrans" cxnId="{05C0A0C5-5D63-450D-89B4-3E07C25164B8}">
      <dgm:prSet/>
      <dgm:spPr/>
      <dgm:t>
        <a:bodyPr/>
        <a:lstStyle/>
        <a:p>
          <a:endParaRPr lang="zh-CN" altLang="en-US"/>
        </a:p>
      </dgm:t>
    </dgm:pt>
    <dgm:pt modelId="{42EFD99F-DFEA-4921-8330-975FE051E7A9}" type="pres">
      <dgm:prSet presAssocID="{78292D63-4CA9-448C-A22F-2CFA03E7F8FF}" presName="Name0" presStyleCnt="0">
        <dgm:presLayoutVars>
          <dgm:dir/>
          <dgm:animLvl val="lvl"/>
          <dgm:resizeHandles val="exact"/>
        </dgm:presLayoutVars>
      </dgm:prSet>
      <dgm:spPr/>
    </dgm:pt>
    <dgm:pt modelId="{FBFF0726-3F18-4AB7-BC65-D98C89350F8A}" type="pres">
      <dgm:prSet presAssocID="{78292D63-4CA9-448C-A22F-2CFA03E7F8FF}" presName="dummy" presStyleCnt="0"/>
      <dgm:spPr/>
    </dgm:pt>
    <dgm:pt modelId="{4A795DA7-022C-46E7-8653-EC079D117D0A}" type="pres">
      <dgm:prSet presAssocID="{78292D63-4CA9-448C-A22F-2CFA03E7F8FF}" presName="linH" presStyleCnt="0"/>
      <dgm:spPr/>
    </dgm:pt>
    <dgm:pt modelId="{16365E91-E985-4F61-9649-0B2A77A8DF7E}" type="pres">
      <dgm:prSet presAssocID="{78292D63-4CA9-448C-A22F-2CFA03E7F8FF}" presName="padding1" presStyleCnt="0"/>
      <dgm:spPr/>
    </dgm:pt>
    <dgm:pt modelId="{40B3DAA9-83EF-41F6-AB37-B3BD3300C3CD}" type="pres">
      <dgm:prSet presAssocID="{AE0354C5-5BA9-4A9F-8C66-3995B2CA0AB5}" presName="linV" presStyleCnt="0"/>
      <dgm:spPr/>
    </dgm:pt>
    <dgm:pt modelId="{19491AC1-1E4C-4AC6-96DD-067A335F6539}" type="pres">
      <dgm:prSet presAssocID="{AE0354C5-5BA9-4A9F-8C66-3995B2CA0AB5}" presName="spVertical1" presStyleCnt="0"/>
      <dgm:spPr/>
    </dgm:pt>
    <dgm:pt modelId="{F1355C6F-E4DD-4DDB-A725-D787BAAEA0F8}" type="pres">
      <dgm:prSet presAssocID="{AE0354C5-5BA9-4A9F-8C66-3995B2CA0AB5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D45E7-AAA5-4B7E-B0C2-CD705E155DD6}" type="pres">
      <dgm:prSet presAssocID="{AE0354C5-5BA9-4A9F-8C66-3995B2CA0AB5}" presName="spVertical2" presStyleCnt="0"/>
      <dgm:spPr/>
    </dgm:pt>
    <dgm:pt modelId="{FC452FDD-CBF2-40E1-8458-19229AF9341E}" type="pres">
      <dgm:prSet presAssocID="{AE0354C5-5BA9-4A9F-8C66-3995B2CA0AB5}" presName="spVertical3" presStyleCnt="0"/>
      <dgm:spPr/>
    </dgm:pt>
    <dgm:pt modelId="{38D09745-5A29-4363-B54F-94BA8AA4BD69}" type="pres">
      <dgm:prSet presAssocID="{78D97063-7678-49F3-B105-F97D809812BF}" presName="space" presStyleCnt="0"/>
      <dgm:spPr/>
    </dgm:pt>
    <dgm:pt modelId="{789D17B4-AA70-4CCF-8330-4DAD1D1D980C}" type="pres">
      <dgm:prSet presAssocID="{8AC9D431-E952-4023-BD09-2331542740ED}" presName="linV" presStyleCnt="0"/>
      <dgm:spPr/>
    </dgm:pt>
    <dgm:pt modelId="{1143B172-52F6-4247-BA82-B385E97426DB}" type="pres">
      <dgm:prSet presAssocID="{8AC9D431-E952-4023-BD09-2331542740ED}" presName="spVertical1" presStyleCnt="0"/>
      <dgm:spPr/>
    </dgm:pt>
    <dgm:pt modelId="{260583CE-90AE-4311-BE79-873CC2BF7B90}" type="pres">
      <dgm:prSet presAssocID="{8AC9D431-E952-4023-BD09-2331542740ED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B6508-2A53-4BC4-BC40-4700BBF060FF}" type="pres">
      <dgm:prSet presAssocID="{8AC9D431-E952-4023-BD09-2331542740ED}" presName="spVertical2" presStyleCnt="0"/>
      <dgm:spPr/>
    </dgm:pt>
    <dgm:pt modelId="{54DE0FA3-462E-4FF7-A176-2BE85EB13923}" type="pres">
      <dgm:prSet presAssocID="{8AC9D431-E952-4023-BD09-2331542740ED}" presName="spVertical3" presStyleCnt="0"/>
      <dgm:spPr/>
    </dgm:pt>
    <dgm:pt modelId="{799100A4-7570-48AF-8878-1F827D34F0FB}" type="pres">
      <dgm:prSet presAssocID="{7222F56A-4EDE-475A-9F61-0A8CAA3C1978}" presName="space" presStyleCnt="0"/>
      <dgm:spPr/>
    </dgm:pt>
    <dgm:pt modelId="{9E27D5C2-6521-4C34-A915-04C2A48369D1}" type="pres">
      <dgm:prSet presAssocID="{4DD196CB-CEC5-4D72-9355-205F92DB4D5A}" presName="linV" presStyleCnt="0"/>
      <dgm:spPr/>
    </dgm:pt>
    <dgm:pt modelId="{78BA27B2-D8C0-4A90-ADE2-12F126EB9571}" type="pres">
      <dgm:prSet presAssocID="{4DD196CB-CEC5-4D72-9355-205F92DB4D5A}" presName="spVertical1" presStyleCnt="0"/>
      <dgm:spPr/>
    </dgm:pt>
    <dgm:pt modelId="{A0E27CB9-46CB-48CE-8246-36DE7A37FBAC}" type="pres">
      <dgm:prSet presAssocID="{4DD196CB-CEC5-4D72-9355-205F92DB4D5A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8FC79E-1106-44FE-882E-D8CD50070AD2}" type="pres">
      <dgm:prSet presAssocID="{4DD196CB-CEC5-4D72-9355-205F92DB4D5A}" presName="spVertical2" presStyleCnt="0"/>
      <dgm:spPr/>
    </dgm:pt>
    <dgm:pt modelId="{8F810367-ACE6-4752-95A9-729E62481CC4}" type="pres">
      <dgm:prSet presAssocID="{4DD196CB-CEC5-4D72-9355-205F92DB4D5A}" presName="spVertical3" presStyleCnt="0"/>
      <dgm:spPr/>
    </dgm:pt>
    <dgm:pt modelId="{219BB4A6-9734-469B-8EAD-8F3E6C77FEC4}" type="pres">
      <dgm:prSet presAssocID="{78292D63-4CA9-448C-A22F-2CFA03E7F8FF}" presName="padding2" presStyleCnt="0"/>
      <dgm:spPr/>
    </dgm:pt>
    <dgm:pt modelId="{F2E10D83-9884-464D-91CE-3C6F1D12BE3F}" type="pres">
      <dgm:prSet presAssocID="{78292D63-4CA9-448C-A22F-2CFA03E7F8FF}" presName="negArrow" presStyleCnt="0"/>
      <dgm:spPr/>
    </dgm:pt>
    <dgm:pt modelId="{497A3E77-5108-40CA-B537-DDF9B87A99AD}" type="pres">
      <dgm:prSet presAssocID="{78292D63-4CA9-448C-A22F-2CFA03E7F8FF}" presName="backgroundArrow" presStyleLbl="node1" presStyleIdx="0" presStyleCnt="1" custLinFactNeighborX="2507" custLinFactNeighborY="12528"/>
      <dgm:spPr/>
    </dgm:pt>
  </dgm:ptLst>
  <dgm:cxnLst>
    <dgm:cxn modelId="{1FD1A658-ED02-4A88-899A-24FE1727ADD9}" type="presOf" srcId="{4DD196CB-CEC5-4D72-9355-205F92DB4D5A}" destId="{A0E27CB9-46CB-48CE-8246-36DE7A37FBAC}" srcOrd="0" destOrd="0" presId="urn:microsoft.com/office/officeart/2005/8/layout/hProcess3"/>
    <dgm:cxn modelId="{AE67D7D0-7B0A-4BBF-B205-92A6F70E8BC9}" type="presOf" srcId="{8AC9D431-E952-4023-BD09-2331542740ED}" destId="{260583CE-90AE-4311-BE79-873CC2BF7B90}" srcOrd="0" destOrd="0" presId="urn:microsoft.com/office/officeart/2005/8/layout/hProcess3"/>
    <dgm:cxn modelId="{05C0A0C5-5D63-450D-89B4-3E07C25164B8}" srcId="{78292D63-4CA9-448C-A22F-2CFA03E7F8FF}" destId="{4DD196CB-CEC5-4D72-9355-205F92DB4D5A}" srcOrd="2" destOrd="0" parTransId="{1217F13A-FD3F-4CFC-A448-F7B815A15AB9}" sibTransId="{9F5FF2B7-1FAC-4141-A646-E3E3400C85CE}"/>
    <dgm:cxn modelId="{EC462FCB-9347-41B1-A189-BD4416A242A2}" srcId="{78292D63-4CA9-448C-A22F-2CFA03E7F8FF}" destId="{8AC9D431-E952-4023-BD09-2331542740ED}" srcOrd="1" destOrd="0" parTransId="{474EFFD8-6D11-4B72-8976-1234F013F15A}" sibTransId="{7222F56A-4EDE-475A-9F61-0A8CAA3C1978}"/>
    <dgm:cxn modelId="{8DB8696C-E265-4C17-B938-E79825E3C1D3}" srcId="{78292D63-4CA9-448C-A22F-2CFA03E7F8FF}" destId="{AE0354C5-5BA9-4A9F-8C66-3995B2CA0AB5}" srcOrd="0" destOrd="0" parTransId="{47817399-7338-4DC9-98B3-3943D6D0D9D8}" sibTransId="{78D97063-7678-49F3-B105-F97D809812BF}"/>
    <dgm:cxn modelId="{B6CA8631-52F3-462D-9574-C0D1E282E0C5}" type="presOf" srcId="{78292D63-4CA9-448C-A22F-2CFA03E7F8FF}" destId="{42EFD99F-DFEA-4921-8330-975FE051E7A9}" srcOrd="0" destOrd="0" presId="urn:microsoft.com/office/officeart/2005/8/layout/hProcess3"/>
    <dgm:cxn modelId="{2520DF5B-297A-4229-89A5-67C74E982201}" type="presOf" srcId="{AE0354C5-5BA9-4A9F-8C66-3995B2CA0AB5}" destId="{F1355C6F-E4DD-4DDB-A725-D787BAAEA0F8}" srcOrd="0" destOrd="0" presId="urn:microsoft.com/office/officeart/2005/8/layout/hProcess3"/>
    <dgm:cxn modelId="{C6AA1290-5AD7-45DB-B5F9-A29799C288DF}" type="presParOf" srcId="{42EFD99F-DFEA-4921-8330-975FE051E7A9}" destId="{FBFF0726-3F18-4AB7-BC65-D98C89350F8A}" srcOrd="0" destOrd="0" presId="urn:microsoft.com/office/officeart/2005/8/layout/hProcess3"/>
    <dgm:cxn modelId="{7B68542F-65A8-4244-B5EE-4B5DBFCDC99B}" type="presParOf" srcId="{42EFD99F-DFEA-4921-8330-975FE051E7A9}" destId="{4A795DA7-022C-46E7-8653-EC079D117D0A}" srcOrd="1" destOrd="0" presId="urn:microsoft.com/office/officeart/2005/8/layout/hProcess3"/>
    <dgm:cxn modelId="{C60DC23B-7444-4ED9-AFFB-5823B037B1A8}" type="presParOf" srcId="{4A795DA7-022C-46E7-8653-EC079D117D0A}" destId="{16365E91-E985-4F61-9649-0B2A77A8DF7E}" srcOrd="0" destOrd="0" presId="urn:microsoft.com/office/officeart/2005/8/layout/hProcess3"/>
    <dgm:cxn modelId="{ECAA558A-FFD6-4A48-A0B4-5E7488C560F4}" type="presParOf" srcId="{4A795DA7-022C-46E7-8653-EC079D117D0A}" destId="{40B3DAA9-83EF-41F6-AB37-B3BD3300C3CD}" srcOrd="1" destOrd="0" presId="urn:microsoft.com/office/officeart/2005/8/layout/hProcess3"/>
    <dgm:cxn modelId="{93A850CB-7294-4165-BDE3-2F2EDCB13FFD}" type="presParOf" srcId="{40B3DAA9-83EF-41F6-AB37-B3BD3300C3CD}" destId="{19491AC1-1E4C-4AC6-96DD-067A335F6539}" srcOrd="0" destOrd="0" presId="urn:microsoft.com/office/officeart/2005/8/layout/hProcess3"/>
    <dgm:cxn modelId="{D8DEE3D7-97AC-4D7E-A5F7-D63C6B1788DA}" type="presParOf" srcId="{40B3DAA9-83EF-41F6-AB37-B3BD3300C3CD}" destId="{F1355C6F-E4DD-4DDB-A725-D787BAAEA0F8}" srcOrd="1" destOrd="0" presId="urn:microsoft.com/office/officeart/2005/8/layout/hProcess3"/>
    <dgm:cxn modelId="{115EB369-6356-4427-8DBC-C2A9A9B9DD90}" type="presParOf" srcId="{40B3DAA9-83EF-41F6-AB37-B3BD3300C3CD}" destId="{0B3D45E7-AAA5-4B7E-B0C2-CD705E155DD6}" srcOrd="2" destOrd="0" presId="urn:microsoft.com/office/officeart/2005/8/layout/hProcess3"/>
    <dgm:cxn modelId="{8752C972-31A9-460C-96FD-46D5995E3B19}" type="presParOf" srcId="{40B3DAA9-83EF-41F6-AB37-B3BD3300C3CD}" destId="{FC452FDD-CBF2-40E1-8458-19229AF9341E}" srcOrd="3" destOrd="0" presId="urn:microsoft.com/office/officeart/2005/8/layout/hProcess3"/>
    <dgm:cxn modelId="{41720A3D-2714-47F4-A931-6ACE14511327}" type="presParOf" srcId="{4A795DA7-022C-46E7-8653-EC079D117D0A}" destId="{38D09745-5A29-4363-B54F-94BA8AA4BD69}" srcOrd="2" destOrd="0" presId="urn:microsoft.com/office/officeart/2005/8/layout/hProcess3"/>
    <dgm:cxn modelId="{4CE2635C-5F45-404F-BA20-D1EB05833616}" type="presParOf" srcId="{4A795DA7-022C-46E7-8653-EC079D117D0A}" destId="{789D17B4-AA70-4CCF-8330-4DAD1D1D980C}" srcOrd="3" destOrd="0" presId="urn:microsoft.com/office/officeart/2005/8/layout/hProcess3"/>
    <dgm:cxn modelId="{097AD6B1-6D59-41CF-A8F1-C35147CFF623}" type="presParOf" srcId="{789D17B4-AA70-4CCF-8330-4DAD1D1D980C}" destId="{1143B172-52F6-4247-BA82-B385E97426DB}" srcOrd="0" destOrd="0" presId="urn:microsoft.com/office/officeart/2005/8/layout/hProcess3"/>
    <dgm:cxn modelId="{71D81000-2E02-48FB-9BD6-9C37E73EF76E}" type="presParOf" srcId="{789D17B4-AA70-4CCF-8330-4DAD1D1D980C}" destId="{260583CE-90AE-4311-BE79-873CC2BF7B90}" srcOrd="1" destOrd="0" presId="urn:microsoft.com/office/officeart/2005/8/layout/hProcess3"/>
    <dgm:cxn modelId="{F737B823-009E-477A-9F81-F53550FB736C}" type="presParOf" srcId="{789D17B4-AA70-4CCF-8330-4DAD1D1D980C}" destId="{7E9B6508-2A53-4BC4-BC40-4700BBF060FF}" srcOrd="2" destOrd="0" presId="urn:microsoft.com/office/officeart/2005/8/layout/hProcess3"/>
    <dgm:cxn modelId="{10AEBC6C-106D-45C3-81BF-37DFDD821787}" type="presParOf" srcId="{789D17B4-AA70-4CCF-8330-4DAD1D1D980C}" destId="{54DE0FA3-462E-4FF7-A176-2BE85EB13923}" srcOrd="3" destOrd="0" presId="urn:microsoft.com/office/officeart/2005/8/layout/hProcess3"/>
    <dgm:cxn modelId="{3069DECC-E12E-49E9-B2B8-448FB50A5BEC}" type="presParOf" srcId="{4A795DA7-022C-46E7-8653-EC079D117D0A}" destId="{799100A4-7570-48AF-8878-1F827D34F0FB}" srcOrd="4" destOrd="0" presId="urn:microsoft.com/office/officeart/2005/8/layout/hProcess3"/>
    <dgm:cxn modelId="{A4947DAF-14FD-43D2-894D-BCD3B4AF8CCE}" type="presParOf" srcId="{4A795DA7-022C-46E7-8653-EC079D117D0A}" destId="{9E27D5C2-6521-4C34-A915-04C2A48369D1}" srcOrd="5" destOrd="0" presId="urn:microsoft.com/office/officeart/2005/8/layout/hProcess3"/>
    <dgm:cxn modelId="{C09FB677-E913-43F7-A011-1F637B40BFA2}" type="presParOf" srcId="{9E27D5C2-6521-4C34-A915-04C2A48369D1}" destId="{78BA27B2-D8C0-4A90-ADE2-12F126EB9571}" srcOrd="0" destOrd="0" presId="urn:microsoft.com/office/officeart/2005/8/layout/hProcess3"/>
    <dgm:cxn modelId="{37105EC3-D2BC-4220-9601-99C18CB53DEA}" type="presParOf" srcId="{9E27D5C2-6521-4C34-A915-04C2A48369D1}" destId="{A0E27CB9-46CB-48CE-8246-36DE7A37FBAC}" srcOrd="1" destOrd="0" presId="urn:microsoft.com/office/officeart/2005/8/layout/hProcess3"/>
    <dgm:cxn modelId="{96034ED4-EA3E-40E5-AA33-34510D0E4CE1}" type="presParOf" srcId="{9E27D5C2-6521-4C34-A915-04C2A48369D1}" destId="{618FC79E-1106-44FE-882E-D8CD50070AD2}" srcOrd="2" destOrd="0" presId="urn:microsoft.com/office/officeart/2005/8/layout/hProcess3"/>
    <dgm:cxn modelId="{8B7A30DD-F39C-4937-8F9F-26BC21E8A35D}" type="presParOf" srcId="{9E27D5C2-6521-4C34-A915-04C2A48369D1}" destId="{8F810367-ACE6-4752-95A9-729E62481CC4}" srcOrd="3" destOrd="0" presId="urn:microsoft.com/office/officeart/2005/8/layout/hProcess3"/>
    <dgm:cxn modelId="{10488BBE-1756-4F6A-9124-12D5D2F31FB2}" type="presParOf" srcId="{4A795DA7-022C-46E7-8653-EC079D117D0A}" destId="{219BB4A6-9734-469B-8EAD-8F3E6C77FEC4}" srcOrd="6" destOrd="0" presId="urn:microsoft.com/office/officeart/2005/8/layout/hProcess3"/>
    <dgm:cxn modelId="{314D8B9B-A810-4841-B4EB-08FFB11D2C6C}" type="presParOf" srcId="{4A795DA7-022C-46E7-8653-EC079D117D0A}" destId="{F2E10D83-9884-464D-91CE-3C6F1D12BE3F}" srcOrd="7" destOrd="0" presId="urn:microsoft.com/office/officeart/2005/8/layout/hProcess3"/>
    <dgm:cxn modelId="{7ADF4011-F802-4A45-AE68-0C82D8CABD31}" type="presParOf" srcId="{4A795DA7-022C-46E7-8653-EC079D117D0A}" destId="{497A3E77-5108-40CA-B537-DDF9B87A99AD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292D63-4CA9-448C-A22F-2CFA03E7F8FF}" type="doc">
      <dgm:prSet loTypeId="urn:microsoft.com/office/officeart/2005/8/layout/hProcess3" loCatId="process" qsTypeId="urn:microsoft.com/office/officeart/2005/8/quickstyle/simple1" qsCatId="simple" csTypeId="urn:microsoft.com/office/officeart/2005/8/colors/accent0_1" csCatId="mainScheme" phldr="1"/>
      <dgm:spPr/>
    </dgm:pt>
    <dgm:pt modelId="{AE0354C5-5BA9-4A9F-8C66-3995B2CA0AB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47817399-7338-4DC9-98B3-3943D6D0D9D8}" type="parTrans" cxnId="{8DB8696C-E265-4C17-B938-E79825E3C1D3}">
      <dgm:prSet/>
      <dgm:spPr/>
      <dgm:t>
        <a:bodyPr/>
        <a:lstStyle/>
        <a:p>
          <a:endParaRPr lang="zh-CN" altLang="en-US"/>
        </a:p>
      </dgm:t>
    </dgm:pt>
    <dgm:pt modelId="{78D97063-7678-49F3-B105-F97D809812BF}" type="sibTrans" cxnId="{8DB8696C-E265-4C17-B938-E79825E3C1D3}">
      <dgm:prSet/>
      <dgm:spPr/>
      <dgm:t>
        <a:bodyPr/>
        <a:lstStyle/>
        <a:p>
          <a:endParaRPr lang="zh-CN" altLang="en-US"/>
        </a:p>
      </dgm:t>
    </dgm:pt>
    <dgm:pt modelId="{8AC9D431-E952-4023-BD09-2331542740ED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474EFFD8-6D11-4B72-8976-1234F013F15A}" type="parTrans" cxnId="{EC462FCB-9347-41B1-A189-BD4416A242A2}">
      <dgm:prSet/>
      <dgm:spPr/>
      <dgm:t>
        <a:bodyPr/>
        <a:lstStyle/>
        <a:p>
          <a:endParaRPr lang="zh-CN" altLang="en-US"/>
        </a:p>
      </dgm:t>
    </dgm:pt>
    <dgm:pt modelId="{7222F56A-4EDE-475A-9F61-0A8CAA3C1978}" type="sibTrans" cxnId="{EC462FCB-9347-41B1-A189-BD4416A242A2}">
      <dgm:prSet/>
      <dgm:spPr/>
      <dgm:t>
        <a:bodyPr/>
        <a:lstStyle/>
        <a:p>
          <a:endParaRPr lang="zh-CN" altLang="en-US"/>
        </a:p>
      </dgm:t>
    </dgm:pt>
    <dgm:pt modelId="{4DD196CB-CEC5-4D72-9355-205F92DB4D5A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1217F13A-FD3F-4CFC-A448-F7B815A15AB9}" type="parTrans" cxnId="{05C0A0C5-5D63-450D-89B4-3E07C25164B8}">
      <dgm:prSet/>
      <dgm:spPr/>
      <dgm:t>
        <a:bodyPr/>
        <a:lstStyle/>
        <a:p>
          <a:endParaRPr lang="zh-CN" altLang="en-US"/>
        </a:p>
      </dgm:t>
    </dgm:pt>
    <dgm:pt modelId="{9F5FF2B7-1FAC-4141-A646-E3E3400C85CE}" type="sibTrans" cxnId="{05C0A0C5-5D63-450D-89B4-3E07C25164B8}">
      <dgm:prSet/>
      <dgm:spPr/>
      <dgm:t>
        <a:bodyPr/>
        <a:lstStyle/>
        <a:p>
          <a:endParaRPr lang="zh-CN" altLang="en-US"/>
        </a:p>
      </dgm:t>
    </dgm:pt>
    <dgm:pt modelId="{42EFD99F-DFEA-4921-8330-975FE051E7A9}" type="pres">
      <dgm:prSet presAssocID="{78292D63-4CA9-448C-A22F-2CFA03E7F8FF}" presName="Name0" presStyleCnt="0">
        <dgm:presLayoutVars>
          <dgm:dir/>
          <dgm:animLvl val="lvl"/>
          <dgm:resizeHandles val="exact"/>
        </dgm:presLayoutVars>
      </dgm:prSet>
      <dgm:spPr/>
    </dgm:pt>
    <dgm:pt modelId="{FBFF0726-3F18-4AB7-BC65-D98C89350F8A}" type="pres">
      <dgm:prSet presAssocID="{78292D63-4CA9-448C-A22F-2CFA03E7F8FF}" presName="dummy" presStyleCnt="0"/>
      <dgm:spPr/>
    </dgm:pt>
    <dgm:pt modelId="{4A795DA7-022C-46E7-8653-EC079D117D0A}" type="pres">
      <dgm:prSet presAssocID="{78292D63-4CA9-448C-A22F-2CFA03E7F8FF}" presName="linH" presStyleCnt="0"/>
      <dgm:spPr/>
    </dgm:pt>
    <dgm:pt modelId="{16365E91-E985-4F61-9649-0B2A77A8DF7E}" type="pres">
      <dgm:prSet presAssocID="{78292D63-4CA9-448C-A22F-2CFA03E7F8FF}" presName="padding1" presStyleCnt="0"/>
      <dgm:spPr/>
    </dgm:pt>
    <dgm:pt modelId="{40B3DAA9-83EF-41F6-AB37-B3BD3300C3CD}" type="pres">
      <dgm:prSet presAssocID="{AE0354C5-5BA9-4A9F-8C66-3995B2CA0AB5}" presName="linV" presStyleCnt="0"/>
      <dgm:spPr/>
    </dgm:pt>
    <dgm:pt modelId="{19491AC1-1E4C-4AC6-96DD-067A335F6539}" type="pres">
      <dgm:prSet presAssocID="{AE0354C5-5BA9-4A9F-8C66-3995B2CA0AB5}" presName="spVertical1" presStyleCnt="0"/>
      <dgm:spPr/>
    </dgm:pt>
    <dgm:pt modelId="{F1355C6F-E4DD-4DDB-A725-D787BAAEA0F8}" type="pres">
      <dgm:prSet presAssocID="{AE0354C5-5BA9-4A9F-8C66-3995B2CA0AB5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D45E7-AAA5-4B7E-B0C2-CD705E155DD6}" type="pres">
      <dgm:prSet presAssocID="{AE0354C5-5BA9-4A9F-8C66-3995B2CA0AB5}" presName="spVertical2" presStyleCnt="0"/>
      <dgm:spPr/>
    </dgm:pt>
    <dgm:pt modelId="{FC452FDD-CBF2-40E1-8458-19229AF9341E}" type="pres">
      <dgm:prSet presAssocID="{AE0354C5-5BA9-4A9F-8C66-3995B2CA0AB5}" presName="spVertical3" presStyleCnt="0"/>
      <dgm:spPr/>
    </dgm:pt>
    <dgm:pt modelId="{38D09745-5A29-4363-B54F-94BA8AA4BD69}" type="pres">
      <dgm:prSet presAssocID="{78D97063-7678-49F3-B105-F97D809812BF}" presName="space" presStyleCnt="0"/>
      <dgm:spPr/>
    </dgm:pt>
    <dgm:pt modelId="{789D17B4-AA70-4CCF-8330-4DAD1D1D980C}" type="pres">
      <dgm:prSet presAssocID="{8AC9D431-E952-4023-BD09-2331542740ED}" presName="linV" presStyleCnt="0"/>
      <dgm:spPr/>
    </dgm:pt>
    <dgm:pt modelId="{1143B172-52F6-4247-BA82-B385E97426DB}" type="pres">
      <dgm:prSet presAssocID="{8AC9D431-E952-4023-BD09-2331542740ED}" presName="spVertical1" presStyleCnt="0"/>
      <dgm:spPr/>
    </dgm:pt>
    <dgm:pt modelId="{260583CE-90AE-4311-BE79-873CC2BF7B90}" type="pres">
      <dgm:prSet presAssocID="{8AC9D431-E952-4023-BD09-2331542740ED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B6508-2A53-4BC4-BC40-4700BBF060FF}" type="pres">
      <dgm:prSet presAssocID="{8AC9D431-E952-4023-BD09-2331542740ED}" presName="spVertical2" presStyleCnt="0"/>
      <dgm:spPr/>
    </dgm:pt>
    <dgm:pt modelId="{54DE0FA3-462E-4FF7-A176-2BE85EB13923}" type="pres">
      <dgm:prSet presAssocID="{8AC9D431-E952-4023-BD09-2331542740ED}" presName="spVertical3" presStyleCnt="0"/>
      <dgm:spPr/>
    </dgm:pt>
    <dgm:pt modelId="{799100A4-7570-48AF-8878-1F827D34F0FB}" type="pres">
      <dgm:prSet presAssocID="{7222F56A-4EDE-475A-9F61-0A8CAA3C1978}" presName="space" presStyleCnt="0"/>
      <dgm:spPr/>
    </dgm:pt>
    <dgm:pt modelId="{9E27D5C2-6521-4C34-A915-04C2A48369D1}" type="pres">
      <dgm:prSet presAssocID="{4DD196CB-CEC5-4D72-9355-205F92DB4D5A}" presName="linV" presStyleCnt="0"/>
      <dgm:spPr/>
    </dgm:pt>
    <dgm:pt modelId="{78BA27B2-D8C0-4A90-ADE2-12F126EB9571}" type="pres">
      <dgm:prSet presAssocID="{4DD196CB-CEC5-4D72-9355-205F92DB4D5A}" presName="spVertical1" presStyleCnt="0"/>
      <dgm:spPr/>
    </dgm:pt>
    <dgm:pt modelId="{A0E27CB9-46CB-48CE-8246-36DE7A37FBAC}" type="pres">
      <dgm:prSet presAssocID="{4DD196CB-CEC5-4D72-9355-205F92DB4D5A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8FC79E-1106-44FE-882E-D8CD50070AD2}" type="pres">
      <dgm:prSet presAssocID="{4DD196CB-CEC5-4D72-9355-205F92DB4D5A}" presName="spVertical2" presStyleCnt="0"/>
      <dgm:spPr/>
    </dgm:pt>
    <dgm:pt modelId="{8F810367-ACE6-4752-95A9-729E62481CC4}" type="pres">
      <dgm:prSet presAssocID="{4DD196CB-CEC5-4D72-9355-205F92DB4D5A}" presName="spVertical3" presStyleCnt="0"/>
      <dgm:spPr/>
    </dgm:pt>
    <dgm:pt modelId="{219BB4A6-9734-469B-8EAD-8F3E6C77FEC4}" type="pres">
      <dgm:prSet presAssocID="{78292D63-4CA9-448C-A22F-2CFA03E7F8FF}" presName="padding2" presStyleCnt="0"/>
      <dgm:spPr/>
    </dgm:pt>
    <dgm:pt modelId="{F2E10D83-9884-464D-91CE-3C6F1D12BE3F}" type="pres">
      <dgm:prSet presAssocID="{78292D63-4CA9-448C-A22F-2CFA03E7F8FF}" presName="negArrow" presStyleCnt="0"/>
      <dgm:spPr/>
    </dgm:pt>
    <dgm:pt modelId="{497A3E77-5108-40CA-B537-DDF9B87A99AD}" type="pres">
      <dgm:prSet presAssocID="{78292D63-4CA9-448C-A22F-2CFA03E7F8FF}" presName="backgroundArrow" presStyleLbl="node1" presStyleIdx="0" presStyleCnt="1" custLinFactY="-98673" custLinFactNeighborX="-134" custLinFactNeighborY="-100000"/>
      <dgm:spPr/>
      <dgm:t>
        <a:bodyPr/>
        <a:lstStyle/>
        <a:p>
          <a:endParaRPr lang="zh-CN" altLang="en-US"/>
        </a:p>
      </dgm:t>
    </dgm:pt>
  </dgm:ptLst>
  <dgm:cxnLst>
    <dgm:cxn modelId="{05C0A0C5-5D63-450D-89B4-3E07C25164B8}" srcId="{78292D63-4CA9-448C-A22F-2CFA03E7F8FF}" destId="{4DD196CB-CEC5-4D72-9355-205F92DB4D5A}" srcOrd="2" destOrd="0" parTransId="{1217F13A-FD3F-4CFC-A448-F7B815A15AB9}" sibTransId="{9F5FF2B7-1FAC-4141-A646-E3E3400C85CE}"/>
    <dgm:cxn modelId="{C1F8982C-9C5B-4654-A13A-A5B65FB2CDAA}" type="presOf" srcId="{AE0354C5-5BA9-4A9F-8C66-3995B2CA0AB5}" destId="{F1355C6F-E4DD-4DDB-A725-D787BAAEA0F8}" srcOrd="0" destOrd="0" presId="urn:microsoft.com/office/officeart/2005/8/layout/hProcess3"/>
    <dgm:cxn modelId="{EC462FCB-9347-41B1-A189-BD4416A242A2}" srcId="{78292D63-4CA9-448C-A22F-2CFA03E7F8FF}" destId="{8AC9D431-E952-4023-BD09-2331542740ED}" srcOrd="1" destOrd="0" parTransId="{474EFFD8-6D11-4B72-8976-1234F013F15A}" sibTransId="{7222F56A-4EDE-475A-9F61-0A8CAA3C1978}"/>
    <dgm:cxn modelId="{5C5FB277-E884-4B65-80DD-AC69FEC1E9AD}" type="presOf" srcId="{4DD196CB-CEC5-4D72-9355-205F92DB4D5A}" destId="{A0E27CB9-46CB-48CE-8246-36DE7A37FBAC}" srcOrd="0" destOrd="0" presId="urn:microsoft.com/office/officeart/2005/8/layout/hProcess3"/>
    <dgm:cxn modelId="{2D5DEE82-1EA8-41D5-9D14-29BA7C4DEDB8}" type="presOf" srcId="{78292D63-4CA9-448C-A22F-2CFA03E7F8FF}" destId="{42EFD99F-DFEA-4921-8330-975FE051E7A9}" srcOrd="0" destOrd="0" presId="urn:microsoft.com/office/officeart/2005/8/layout/hProcess3"/>
    <dgm:cxn modelId="{8DB8696C-E265-4C17-B938-E79825E3C1D3}" srcId="{78292D63-4CA9-448C-A22F-2CFA03E7F8FF}" destId="{AE0354C5-5BA9-4A9F-8C66-3995B2CA0AB5}" srcOrd="0" destOrd="0" parTransId="{47817399-7338-4DC9-98B3-3943D6D0D9D8}" sibTransId="{78D97063-7678-49F3-B105-F97D809812BF}"/>
    <dgm:cxn modelId="{D5A48767-82E0-407C-B99F-AC69F345C6BC}" type="presOf" srcId="{8AC9D431-E952-4023-BD09-2331542740ED}" destId="{260583CE-90AE-4311-BE79-873CC2BF7B90}" srcOrd="0" destOrd="0" presId="urn:microsoft.com/office/officeart/2005/8/layout/hProcess3"/>
    <dgm:cxn modelId="{A6CB9F17-912C-49F1-B1E3-915A05AF1058}" type="presParOf" srcId="{42EFD99F-DFEA-4921-8330-975FE051E7A9}" destId="{FBFF0726-3F18-4AB7-BC65-D98C89350F8A}" srcOrd="0" destOrd="0" presId="urn:microsoft.com/office/officeart/2005/8/layout/hProcess3"/>
    <dgm:cxn modelId="{F0AD6C60-243E-438C-B659-6413ADAE5D6F}" type="presParOf" srcId="{42EFD99F-DFEA-4921-8330-975FE051E7A9}" destId="{4A795DA7-022C-46E7-8653-EC079D117D0A}" srcOrd="1" destOrd="0" presId="urn:microsoft.com/office/officeart/2005/8/layout/hProcess3"/>
    <dgm:cxn modelId="{01A1D979-8B48-4EF6-ACC4-8F016C19E16C}" type="presParOf" srcId="{4A795DA7-022C-46E7-8653-EC079D117D0A}" destId="{16365E91-E985-4F61-9649-0B2A77A8DF7E}" srcOrd="0" destOrd="0" presId="urn:microsoft.com/office/officeart/2005/8/layout/hProcess3"/>
    <dgm:cxn modelId="{19B6D7A5-B080-4F69-95A2-ED190085BF35}" type="presParOf" srcId="{4A795DA7-022C-46E7-8653-EC079D117D0A}" destId="{40B3DAA9-83EF-41F6-AB37-B3BD3300C3CD}" srcOrd="1" destOrd="0" presId="urn:microsoft.com/office/officeart/2005/8/layout/hProcess3"/>
    <dgm:cxn modelId="{B4AAE3AC-2AB1-4661-8DCE-DFB945FD1D00}" type="presParOf" srcId="{40B3DAA9-83EF-41F6-AB37-B3BD3300C3CD}" destId="{19491AC1-1E4C-4AC6-96DD-067A335F6539}" srcOrd="0" destOrd="0" presId="urn:microsoft.com/office/officeart/2005/8/layout/hProcess3"/>
    <dgm:cxn modelId="{45CB2324-1B24-4E2B-996D-2D9AEDBDFBA9}" type="presParOf" srcId="{40B3DAA9-83EF-41F6-AB37-B3BD3300C3CD}" destId="{F1355C6F-E4DD-4DDB-A725-D787BAAEA0F8}" srcOrd="1" destOrd="0" presId="urn:microsoft.com/office/officeart/2005/8/layout/hProcess3"/>
    <dgm:cxn modelId="{92D5B6EA-91FD-4749-87BC-A82DDDF90DF4}" type="presParOf" srcId="{40B3DAA9-83EF-41F6-AB37-B3BD3300C3CD}" destId="{0B3D45E7-AAA5-4B7E-B0C2-CD705E155DD6}" srcOrd="2" destOrd="0" presId="urn:microsoft.com/office/officeart/2005/8/layout/hProcess3"/>
    <dgm:cxn modelId="{C4F6913E-02EE-4942-B68C-03C3E6A02E65}" type="presParOf" srcId="{40B3DAA9-83EF-41F6-AB37-B3BD3300C3CD}" destId="{FC452FDD-CBF2-40E1-8458-19229AF9341E}" srcOrd="3" destOrd="0" presId="urn:microsoft.com/office/officeart/2005/8/layout/hProcess3"/>
    <dgm:cxn modelId="{5F580B57-3BF0-4C74-99A9-619EB00BFCD0}" type="presParOf" srcId="{4A795DA7-022C-46E7-8653-EC079D117D0A}" destId="{38D09745-5A29-4363-B54F-94BA8AA4BD69}" srcOrd="2" destOrd="0" presId="urn:microsoft.com/office/officeart/2005/8/layout/hProcess3"/>
    <dgm:cxn modelId="{FDE6D5F3-24AD-414F-BE05-61E906031436}" type="presParOf" srcId="{4A795DA7-022C-46E7-8653-EC079D117D0A}" destId="{789D17B4-AA70-4CCF-8330-4DAD1D1D980C}" srcOrd="3" destOrd="0" presId="urn:microsoft.com/office/officeart/2005/8/layout/hProcess3"/>
    <dgm:cxn modelId="{1F423553-22E0-4770-BBFE-598FD58D7CE4}" type="presParOf" srcId="{789D17B4-AA70-4CCF-8330-4DAD1D1D980C}" destId="{1143B172-52F6-4247-BA82-B385E97426DB}" srcOrd="0" destOrd="0" presId="urn:microsoft.com/office/officeart/2005/8/layout/hProcess3"/>
    <dgm:cxn modelId="{B8B4A324-EC46-4E10-8160-0C848B1CBAF0}" type="presParOf" srcId="{789D17B4-AA70-4CCF-8330-4DAD1D1D980C}" destId="{260583CE-90AE-4311-BE79-873CC2BF7B90}" srcOrd="1" destOrd="0" presId="urn:microsoft.com/office/officeart/2005/8/layout/hProcess3"/>
    <dgm:cxn modelId="{8A963DA7-B24C-4643-8621-BA5F7776C42E}" type="presParOf" srcId="{789D17B4-AA70-4CCF-8330-4DAD1D1D980C}" destId="{7E9B6508-2A53-4BC4-BC40-4700BBF060FF}" srcOrd="2" destOrd="0" presId="urn:microsoft.com/office/officeart/2005/8/layout/hProcess3"/>
    <dgm:cxn modelId="{D90ECE85-3BB6-442B-898C-BC838820F312}" type="presParOf" srcId="{789D17B4-AA70-4CCF-8330-4DAD1D1D980C}" destId="{54DE0FA3-462E-4FF7-A176-2BE85EB13923}" srcOrd="3" destOrd="0" presId="urn:microsoft.com/office/officeart/2005/8/layout/hProcess3"/>
    <dgm:cxn modelId="{B136FBF2-2A10-4C03-B709-A11AD87D2BF0}" type="presParOf" srcId="{4A795DA7-022C-46E7-8653-EC079D117D0A}" destId="{799100A4-7570-48AF-8878-1F827D34F0FB}" srcOrd="4" destOrd="0" presId="urn:microsoft.com/office/officeart/2005/8/layout/hProcess3"/>
    <dgm:cxn modelId="{B1EEE472-850B-4CAD-A9DC-0EF5AC5BCC3D}" type="presParOf" srcId="{4A795DA7-022C-46E7-8653-EC079D117D0A}" destId="{9E27D5C2-6521-4C34-A915-04C2A48369D1}" srcOrd="5" destOrd="0" presId="urn:microsoft.com/office/officeart/2005/8/layout/hProcess3"/>
    <dgm:cxn modelId="{1F1710F1-9659-4ED6-B579-33D368052164}" type="presParOf" srcId="{9E27D5C2-6521-4C34-A915-04C2A48369D1}" destId="{78BA27B2-D8C0-4A90-ADE2-12F126EB9571}" srcOrd="0" destOrd="0" presId="urn:microsoft.com/office/officeart/2005/8/layout/hProcess3"/>
    <dgm:cxn modelId="{24C54B6B-2264-46AC-AE8F-882A5C00CD90}" type="presParOf" srcId="{9E27D5C2-6521-4C34-A915-04C2A48369D1}" destId="{A0E27CB9-46CB-48CE-8246-36DE7A37FBAC}" srcOrd="1" destOrd="0" presId="urn:microsoft.com/office/officeart/2005/8/layout/hProcess3"/>
    <dgm:cxn modelId="{9EF8986E-B8EA-4CF3-B8AA-CDAF0AF77AA9}" type="presParOf" srcId="{9E27D5C2-6521-4C34-A915-04C2A48369D1}" destId="{618FC79E-1106-44FE-882E-D8CD50070AD2}" srcOrd="2" destOrd="0" presId="urn:microsoft.com/office/officeart/2005/8/layout/hProcess3"/>
    <dgm:cxn modelId="{906C8E10-77AB-4405-A6D6-CD82D43C23A2}" type="presParOf" srcId="{9E27D5C2-6521-4C34-A915-04C2A48369D1}" destId="{8F810367-ACE6-4752-95A9-729E62481CC4}" srcOrd="3" destOrd="0" presId="urn:microsoft.com/office/officeart/2005/8/layout/hProcess3"/>
    <dgm:cxn modelId="{9042A22A-58A5-4634-A8A2-F92864FE9DA6}" type="presParOf" srcId="{4A795DA7-022C-46E7-8653-EC079D117D0A}" destId="{219BB4A6-9734-469B-8EAD-8F3E6C77FEC4}" srcOrd="6" destOrd="0" presId="urn:microsoft.com/office/officeart/2005/8/layout/hProcess3"/>
    <dgm:cxn modelId="{B53BFC04-DEF9-44EF-B4BF-6337003E7790}" type="presParOf" srcId="{4A795DA7-022C-46E7-8653-EC079D117D0A}" destId="{F2E10D83-9884-464D-91CE-3C6F1D12BE3F}" srcOrd="7" destOrd="0" presId="urn:microsoft.com/office/officeart/2005/8/layout/hProcess3"/>
    <dgm:cxn modelId="{B3034F79-054E-412F-BED8-9DE23A8B116C}" type="presParOf" srcId="{4A795DA7-022C-46E7-8653-EC079D117D0A}" destId="{497A3E77-5108-40CA-B537-DDF9B87A99AD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B48DE-3BA6-44AB-ACD8-DD3F62659052}">
      <dsp:nvSpPr>
        <dsp:cNvPr id="0" name=""/>
        <dsp:cNvSpPr/>
      </dsp:nvSpPr>
      <dsp:spPr>
        <a:xfrm>
          <a:off x="1023" y="814585"/>
          <a:ext cx="2434828" cy="24348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rPr>
            <a:t>现实中的图像</a:t>
          </a:r>
          <a:endParaRPr lang="zh-CN" altLang="en-US" sz="4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357595" y="1171157"/>
        <a:ext cx="1721684" cy="1721684"/>
      </dsp:txXfrm>
    </dsp:sp>
    <dsp:sp modelId="{E9AE5438-CC4C-4B17-9B29-63E274B62EA8}">
      <dsp:nvSpPr>
        <dsp:cNvPr id="0" name=""/>
        <dsp:cNvSpPr/>
      </dsp:nvSpPr>
      <dsp:spPr>
        <a:xfrm>
          <a:off x="2246106" y="470469"/>
          <a:ext cx="1517869" cy="82175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300" kern="1200"/>
        </a:p>
      </dsp:txBody>
      <dsp:txXfrm>
        <a:off x="2246106" y="634820"/>
        <a:ext cx="1271343" cy="493052"/>
      </dsp:txXfrm>
    </dsp:sp>
    <dsp:sp modelId="{2C70511D-68CB-445D-946D-29D11572764F}">
      <dsp:nvSpPr>
        <dsp:cNvPr id="0" name=""/>
        <dsp:cNvSpPr/>
      </dsp:nvSpPr>
      <dsp:spPr>
        <a:xfrm>
          <a:off x="3660148" y="814585"/>
          <a:ext cx="2434828" cy="24348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rPr>
            <a:t>游戏中的道具</a:t>
          </a:r>
          <a:endParaRPr lang="zh-CN" altLang="en-US" sz="4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4016720" y="1171157"/>
        <a:ext cx="1721684" cy="1721684"/>
      </dsp:txXfrm>
    </dsp:sp>
    <dsp:sp modelId="{2FE3D6A3-1A65-4E95-A380-6A5E3270FD4A}">
      <dsp:nvSpPr>
        <dsp:cNvPr id="0" name=""/>
        <dsp:cNvSpPr/>
      </dsp:nvSpPr>
      <dsp:spPr>
        <a:xfrm rot="10800000">
          <a:off x="2332023" y="2771776"/>
          <a:ext cx="1517869" cy="82175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300" kern="1200"/>
        </a:p>
      </dsp:txBody>
      <dsp:txXfrm rot="10800000">
        <a:off x="2578549" y="2936127"/>
        <a:ext cx="1271343" cy="493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A3E77-5108-40CA-B537-DDF9B87A99AD}">
      <dsp:nvSpPr>
        <dsp:cNvPr id="0" name=""/>
        <dsp:cNvSpPr/>
      </dsp:nvSpPr>
      <dsp:spPr>
        <a:xfrm>
          <a:off x="0" y="29366"/>
          <a:ext cx="994754" cy="648000"/>
        </a:xfrm>
        <a:prstGeom prst="right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27CB9-46CB-48CE-8246-36DE7A37FBAC}">
      <dsp:nvSpPr>
        <dsp:cNvPr id="0" name=""/>
        <dsp:cNvSpPr/>
      </dsp:nvSpPr>
      <dsp:spPr>
        <a:xfrm>
          <a:off x="655575" y="176683"/>
          <a:ext cx="239702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 </a:t>
          </a:r>
          <a:endParaRPr lang="zh-CN" altLang="en-US" sz="900" kern="1200" dirty="0"/>
        </a:p>
      </dsp:txBody>
      <dsp:txXfrm>
        <a:off x="655575" y="176683"/>
        <a:ext cx="239702" cy="324000"/>
      </dsp:txXfrm>
    </dsp:sp>
    <dsp:sp modelId="{260583CE-90AE-4311-BE79-873CC2BF7B90}">
      <dsp:nvSpPr>
        <dsp:cNvPr id="0" name=""/>
        <dsp:cNvSpPr/>
      </dsp:nvSpPr>
      <dsp:spPr>
        <a:xfrm>
          <a:off x="367932" y="176683"/>
          <a:ext cx="239702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 </a:t>
          </a:r>
          <a:endParaRPr lang="zh-CN" altLang="en-US" sz="900" kern="1200" dirty="0"/>
        </a:p>
      </dsp:txBody>
      <dsp:txXfrm>
        <a:off x="367932" y="176683"/>
        <a:ext cx="239702" cy="324000"/>
      </dsp:txXfrm>
    </dsp:sp>
    <dsp:sp modelId="{F1355C6F-E4DD-4DDB-A725-D787BAAEA0F8}">
      <dsp:nvSpPr>
        <dsp:cNvPr id="0" name=""/>
        <dsp:cNvSpPr/>
      </dsp:nvSpPr>
      <dsp:spPr>
        <a:xfrm>
          <a:off x="80289" y="176683"/>
          <a:ext cx="239702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 </a:t>
          </a:r>
          <a:endParaRPr lang="zh-CN" altLang="en-US" sz="900" kern="1200" dirty="0"/>
        </a:p>
      </dsp:txBody>
      <dsp:txXfrm>
        <a:off x="80289" y="176683"/>
        <a:ext cx="239702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A3E77-5108-40CA-B537-DDF9B87A99AD}">
      <dsp:nvSpPr>
        <dsp:cNvPr id="0" name=""/>
        <dsp:cNvSpPr/>
      </dsp:nvSpPr>
      <dsp:spPr>
        <a:xfrm>
          <a:off x="0" y="29366"/>
          <a:ext cx="994754" cy="648000"/>
        </a:xfrm>
        <a:prstGeom prst="right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27CB9-46CB-48CE-8246-36DE7A37FBAC}">
      <dsp:nvSpPr>
        <dsp:cNvPr id="0" name=""/>
        <dsp:cNvSpPr/>
      </dsp:nvSpPr>
      <dsp:spPr>
        <a:xfrm>
          <a:off x="655575" y="176683"/>
          <a:ext cx="239702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 </a:t>
          </a:r>
          <a:endParaRPr lang="zh-CN" altLang="en-US" sz="900" kern="1200" dirty="0"/>
        </a:p>
      </dsp:txBody>
      <dsp:txXfrm>
        <a:off x="655575" y="176683"/>
        <a:ext cx="239702" cy="324000"/>
      </dsp:txXfrm>
    </dsp:sp>
    <dsp:sp modelId="{260583CE-90AE-4311-BE79-873CC2BF7B90}">
      <dsp:nvSpPr>
        <dsp:cNvPr id="0" name=""/>
        <dsp:cNvSpPr/>
      </dsp:nvSpPr>
      <dsp:spPr>
        <a:xfrm>
          <a:off x="367932" y="176683"/>
          <a:ext cx="239702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 </a:t>
          </a:r>
          <a:endParaRPr lang="zh-CN" altLang="en-US" sz="900" kern="1200" dirty="0"/>
        </a:p>
      </dsp:txBody>
      <dsp:txXfrm>
        <a:off x="367932" y="176683"/>
        <a:ext cx="239702" cy="324000"/>
      </dsp:txXfrm>
    </dsp:sp>
    <dsp:sp modelId="{F1355C6F-E4DD-4DDB-A725-D787BAAEA0F8}">
      <dsp:nvSpPr>
        <dsp:cNvPr id="0" name=""/>
        <dsp:cNvSpPr/>
      </dsp:nvSpPr>
      <dsp:spPr>
        <a:xfrm>
          <a:off x="80289" y="176683"/>
          <a:ext cx="239702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 </a:t>
          </a:r>
          <a:endParaRPr lang="zh-CN" altLang="en-US" sz="900" kern="1200" dirty="0"/>
        </a:p>
      </dsp:txBody>
      <dsp:txXfrm>
        <a:off x="80289" y="176683"/>
        <a:ext cx="239702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A3E77-5108-40CA-B537-DDF9B87A99AD}">
      <dsp:nvSpPr>
        <dsp:cNvPr id="0" name=""/>
        <dsp:cNvSpPr/>
      </dsp:nvSpPr>
      <dsp:spPr>
        <a:xfrm>
          <a:off x="0" y="0"/>
          <a:ext cx="994754" cy="648000"/>
        </a:xfrm>
        <a:prstGeom prst="right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27CB9-46CB-48CE-8246-36DE7A37FBAC}">
      <dsp:nvSpPr>
        <dsp:cNvPr id="0" name=""/>
        <dsp:cNvSpPr/>
      </dsp:nvSpPr>
      <dsp:spPr>
        <a:xfrm>
          <a:off x="655575" y="176683"/>
          <a:ext cx="239702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 </a:t>
          </a:r>
          <a:endParaRPr lang="zh-CN" altLang="en-US" sz="900" kern="1200" dirty="0"/>
        </a:p>
      </dsp:txBody>
      <dsp:txXfrm>
        <a:off x="655575" y="176683"/>
        <a:ext cx="239702" cy="324000"/>
      </dsp:txXfrm>
    </dsp:sp>
    <dsp:sp modelId="{260583CE-90AE-4311-BE79-873CC2BF7B90}">
      <dsp:nvSpPr>
        <dsp:cNvPr id="0" name=""/>
        <dsp:cNvSpPr/>
      </dsp:nvSpPr>
      <dsp:spPr>
        <a:xfrm>
          <a:off x="367932" y="176683"/>
          <a:ext cx="239702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 </a:t>
          </a:r>
          <a:endParaRPr lang="zh-CN" altLang="en-US" sz="900" kern="1200" dirty="0"/>
        </a:p>
      </dsp:txBody>
      <dsp:txXfrm>
        <a:off x="367932" y="176683"/>
        <a:ext cx="239702" cy="324000"/>
      </dsp:txXfrm>
    </dsp:sp>
    <dsp:sp modelId="{F1355C6F-E4DD-4DDB-A725-D787BAAEA0F8}">
      <dsp:nvSpPr>
        <dsp:cNvPr id="0" name=""/>
        <dsp:cNvSpPr/>
      </dsp:nvSpPr>
      <dsp:spPr>
        <a:xfrm>
          <a:off x="80289" y="176683"/>
          <a:ext cx="239702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 </a:t>
          </a:r>
          <a:endParaRPr lang="zh-CN" altLang="en-US" sz="900" kern="1200" dirty="0"/>
        </a:p>
      </dsp:txBody>
      <dsp:txXfrm>
        <a:off x="80289" y="176683"/>
        <a:ext cx="239702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9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2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7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2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9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8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0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8E46-FF77-4792-804C-863F999A9A30}" type="datetimeFigureOut">
              <a:rPr lang="zh-CN" altLang="en-US" smtClean="0"/>
              <a:t>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8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262" y="731665"/>
            <a:ext cx="8370916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Project-Camera</a:t>
            </a:r>
            <a:r>
              <a:rPr lang="zh-CN" altLang="en-US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道具识别部分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效果展示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8720" y="3976109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计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15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赵相越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9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72276505"/>
              </p:ext>
            </p:extLst>
          </p:nvPr>
        </p:nvGraphicFramePr>
        <p:xfrm>
          <a:off x="1623753" y="128062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00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6" y="1537855"/>
            <a:ext cx="2842952" cy="47382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544" y="2494855"/>
            <a:ext cx="3765669" cy="28242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59913944"/>
              </p:ext>
            </p:extLst>
          </p:nvPr>
        </p:nvGraphicFramePr>
        <p:xfrm>
          <a:off x="4131426" y="3391593"/>
          <a:ext cx="994754" cy="677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23207" y="315884"/>
            <a:ext cx="7551074" cy="1009679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第一步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图像采集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9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4729" y="2428354"/>
            <a:ext cx="3765669" cy="28242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7" name="图示 6"/>
          <p:cNvGraphicFramePr/>
          <p:nvPr/>
        </p:nvGraphicFramePr>
        <p:xfrm>
          <a:off x="4131426" y="3391593"/>
          <a:ext cx="994754" cy="677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23207" y="315884"/>
            <a:ext cx="7551074" cy="1009679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第二步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图像压缩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52" y="1957645"/>
            <a:ext cx="2937264" cy="39028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4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936220391"/>
              </p:ext>
            </p:extLst>
          </p:nvPr>
        </p:nvGraphicFramePr>
        <p:xfrm>
          <a:off x="3918237" y="2274397"/>
          <a:ext cx="994754" cy="677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23207" y="315884"/>
            <a:ext cx="7551074" cy="1009679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第三步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提取信息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7" y="1941019"/>
            <a:ext cx="2937264" cy="39028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55" y="1325563"/>
            <a:ext cx="1583318" cy="21172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右箭头 8"/>
          <p:cNvSpPr/>
          <p:nvPr/>
        </p:nvSpPr>
        <p:spPr>
          <a:xfrm>
            <a:off x="3884606" y="4701043"/>
            <a:ext cx="994754" cy="648000"/>
          </a:xfrm>
          <a:prstGeom prst="rightArrow">
            <a:avLst/>
          </a:pr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文本框 3"/>
          <p:cNvSpPr txBox="1"/>
          <p:nvPr/>
        </p:nvSpPr>
        <p:spPr>
          <a:xfrm>
            <a:off x="7157265" y="1845599"/>
            <a:ext cx="1471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类型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= 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长枪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42" y="4106486"/>
            <a:ext cx="1662544" cy="222512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7157265" y="4508899"/>
            <a:ext cx="168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攻击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=400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命中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=233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暴击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=1024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3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964275" y="72320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图文框 16"/>
          <p:cNvSpPr/>
          <p:nvPr/>
        </p:nvSpPr>
        <p:spPr>
          <a:xfrm>
            <a:off x="1404851" y="72320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964275" y="11554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1404851" y="11554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图文框 22"/>
          <p:cNvSpPr/>
          <p:nvPr/>
        </p:nvSpPr>
        <p:spPr>
          <a:xfrm>
            <a:off x="1404851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图文框 25"/>
          <p:cNvSpPr/>
          <p:nvPr/>
        </p:nvSpPr>
        <p:spPr>
          <a:xfrm>
            <a:off x="1404851" y="201999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图文框 28"/>
          <p:cNvSpPr/>
          <p:nvPr/>
        </p:nvSpPr>
        <p:spPr>
          <a:xfrm>
            <a:off x="3417918" y="71489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图文框 29"/>
          <p:cNvSpPr/>
          <p:nvPr/>
        </p:nvSpPr>
        <p:spPr>
          <a:xfrm>
            <a:off x="3841869" y="71489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图文框 30"/>
          <p:cNvSpPr/>
          <p:nvPr/>
        </p:nvSpPr>
        <p:spPr>
          <a:xfrm>
            <a:off x="2977342" y="114715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图文框 32"/>
          <p:cNvSpPr/>
          <p:nvPr/>
        </p:nvSpPr>
        <p:spPr>
          <a:xfrm>
            <a:off x="3841869" y="114715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图文框 33"/>
          <p:cNvSpPr/>
          <p:nvPr/>
        </p:nvSpPr>
        <p:spPr>
          <a:xfrm>
            <a:off x="2977342" y="157941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图文框 35"/>
          <p:cNvSpPr/>
          <p:nvPr/>
        </p:nvSpPr>
        <p:spPr>
          <a:xfrm>
            <a:off x="3841869" y="157941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图文框 37"/>
          <p:cNvSpPr/>
          <p:nvPr/>
        </p:nvSpPr>
        <p:spPr>
          <a:xfrm>
            <a:off x="3417918" y="201167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841869" y="201167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图文框 40"/>
          <p:cNvSpPr/>
          <p:nvPr/>
        </p:nvSpPr>
        <p:spPr>
          <a:xfrm>
            <a:off x="5605551" y="72320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图文框 43"/>
          <p:cNvSpPr/>
          <p:nvPr/>
        </p:nvSpPr>
        <p:spPr>
          <a:xfrm>
            <a:off x="5605551" y="11554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图文框 45"/>
          <p:cNvSpPr/>
          <p:nvPr/>
        </p:nvSpPr>
        <p:spPr>
          <a:xfrm>
            <a:off x="5164975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图文框 46"/>
          <p:cNvSpPr/>
          <p:nvPr/>
        </p:nvSpPr>
        <p:spPr>
          <a:xfrm>
            <a:off x="5605551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图文框 47"/>
          <p:cNvSpPr/>
          <p:nvPr/>
        </p:nvSpPr>
        <p:spPr>
          <a:xfrm>
            <a:off x="6029502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图文框 48"/>
          <p:cNvSpPr/>
          <p:nvPr/>
        </p:nvSpPr>
        <p:spPr>
          <a:xfrm>
            <a:off x="5164975" y="201999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图文框 50"/>
          <p:cNvSpPr/>
          <p:nvPr/>
        </p:nvSpPr>
        <p:spPr>
          <a:xfrm>
            <a:off x="6029502" y="201999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图文框 51"/>
          <p:cNvSpPr/>
          <p:nvPr/>
        </p:nvSpPr>
        <p:spPr>
          <a:xfrm>
            <a:off x="7118466" y="72320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图文框 52"/>
          <p:cNvSpPr/>
          <p:nvPr/>
        </p:nvSpPr>
        <p:spPr>
          <a:xfrm>
            <a:off x="7559042" y="72320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图文框 53"/>
          <p:cNvSpPr/>
          <p:nvPr/>
        </p:nvSpPr>
        <p:spPr>
          <a:xfrm>
            <a:off x="7982993" y="72320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图文框 54"/>
          <p:cNvSpPr/>
          <p:nvPr/>
        </p:nvSpPr>
        <p:spPr>
          <a:xfrm>
            <a:off x="7118466" y="11554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图文框 55"/>
          <p:cNvSpPr/>
          <p:nvPr/>
        </p:nvSpPr>
        <p:spPr>
          <a:xfrm>
            <a:off x="7559042" y="11554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图文框 56"/>
          <p:cNvSpPr/>
          <p:nvPr/>
        </p:nvSpPr>
        <p:spPr>
          <a:xfrm>
            <a:off x="7982993" y="11554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图文框 57"/>
          <p:cNvSpPr/>
          <p:nvPr/>
        </p:nvSpPr>
        <p:spPr>
          <a:xfrm>
            <a:off x="7118466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图文框 58"/>
          <p:cNvSpPr/>
          <p:nvPr/>
        </p:nvSpPr>
        <p:spPr>
          <a:xfrm>
            <a:off x="7559042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图文框 59"/>
          <p:cNvSpPr/>
          <p:nvPr/>
        </p:nvSpPr>
        <p:spPr>
          <a:xfrm>
            <a:off x="7982993" y="15877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图文框 63"/>
          <p:cNvSpPr/>
          <p:nvPr/>
        </p:nvSpPr>
        <p:spPr>
          <a:xfrm>
            <a:off x="789710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图文框 64"/>
          <p:cNvSpPr/>
          <p:nvPr/>
        </p:nvSpPr>
        <p:spPr>
          <a:xfrm>
            <a:off x="1230286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图文框 65"/>
          <p:cNvSpPr/>
          <p:nvPr/>
        </p:nvSpPr>
        <p:spPr>
          <a:xfrm>
            <a:off x="1654237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图文框 66"/>
          <p:cNvSpPr/>
          <p:nvPr/>
        </p:nvSpPr>
        <p:spPr>
          <a:xfrm>
            <a:off x="789710" y="41425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图文框 68"/>
          <p:cNvSpPr/>
          <p:nvPr/>
        </p:nvSpPr>
        <p:spPr>
          <a:xfrm>
            <a:off x="1654237" y="41425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图文框 69"/>
          <p:cNvSpPr/>
          <p:nvPr/>
        </p:nvSpPr>
        <p:spPr>
          <a:xfrm>
            <a:off x="789710" y="457476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图文框 71"/>
          <p:cNvSpPr/>
          <p:nvPr/>
        </p:nvSpPr>
        <p:spPr>
          <a:xfrm>
            <a:off x="1654237" y="457476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图文框 72"/>
          <p:cNvSpPr/>
          <p:nvPr/>
        </p:nvSpPr>
        <p:spPr>
          <a:xfrm>
            <a:off x="789710" y="50070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图文框 73"/>
          <p:cNvSpPr/>
          <p:nvPr/>
        </p:nvSpPr>
        <p:spPr>
          <a:xfrm>
            <a:off x="1230286" y="50070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图文框 74"/>
          <p:cNvSpPr/>
          <p:nvPr/>
        </p:nvSpPr>
        <p:spPr>
          <a:xfrm>
            <a:off x="1654237" y="50070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图文框 76"/>
          <p:cNvSpPr/>
          <p:nvPr/>
        </p:nvSpPr>
        <p:spPr>
          <a:xfrm>
            <a:off x="3417918" y="370193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图文框 79"/>
          <p:cNvSpPr/>
          <p:nvPr/>
        </p:nvSpPr>
        <p:spPr>
          <a:xfrm>
            <a:off x="3417918" y="413419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图文框 81"/>
          <p:cNvSpPr/>
          <p:nvPr/>
        </p:nvSpPr>
        <p:spPr>
          <a:xfrm>
            <a:off x="2977342" y="456645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图文框 82"/>
          <p:cNvSpPr/>
          <p:nvPr/>
        </p:nvSpPr>
        <p:spPr>
          <a:xfrm>
            <a:off x="3417918" y="456645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图文框 83"/>
          <p:cNvSpPr/>
          <p:nvPr/>
        </p:nvSpPr>
        <p:spPr>
          <a:xfrm>
            <a:off x="3841869" y="456645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图文框 85"/>
          <p:cNvSpPr/>
          <p:nvPr/>
        </p:nvSpPr>
        <p:spPr>
          <a:xfrm>
            <a:off x="3417918" y="499871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图文框 87"/>
          <p:cNvSpPr/>
          <p:nvPr/>
        </p:nvSpPr>
        <p:spPr>
          <a:xfrm>
            <a:off x="5164975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图文框 88"/>
          <p:cNvSpPr/>
          <p:nvPr/>
        </p:nvSpPr>
        <p:spPr>
          <a:xfrm>
            <a:off x="5605551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图文框 89"/>
          <p:cNvSpPr/>
          <p:nvPr/>
        </p:nvSpPr>
        <p:spPr>
          <a:xfrm>
            <a:off x="6029502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图文框 91"/>
          <p:cNvSpPr/>
          <p:nvPr/>
        </p:nvSpPr>
        <p:spPr>
          <a:xfrm>
            <a:off x="5605551" y="41425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图文框 94"/>
          <p:cNvSpPr/>
          <p:nvPr/>
        </p:nvSpPr>
        <p:spPr>
          <a:xfrm>
            <a:off x="5605551" y="457476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图文框 97"/>
          <p:cNvSpPr/>
          <p:nvPr/>
        </p:nvSpPr>
        <p:spPr>
          <a:xfrm>
            <a:off x="5605551" y="50070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图文框 99"/>
          <p:cNvSpPr/>
          <p:nvPr/>
        </p:nvSpPr>
        <p:spPr>
          <a:xfrm>
            <a:off x="7118466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图文框 100"/>
          <p:cNvSpPr/>
          <p:nvPr/>
        </p:nvSpPr>
        <p:spPr>
          <a:xfrm>
            <a:off x="7559042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" name="图文框 101"/>
          <p:cNvSpPr/>
          <p:nvPr/>
        </p:nvSpPr>
        <p:spPr>
          <a:xfrm>
            <a:off x="7982993" y="371024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图文框 102"/>
          <p:cNvSpPr/>
          <p:nvPr/>
        </p:nvSpPr>
        <p:spPr>
          <a:xfrm>
            <a:off x="7118466" y="41425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图文框 103"/>
          <p:cNvSpPr/>
          <p:nvPr/>
        </p:nvSpPr>
        <p:spPr>
          <a:xfrm>
            <a:off x="7559042" y="41425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图文框 104"/>
          <p:cNvSpPr/>
          <p:nvPr/>
        </p:nvSpPr>
        <p:spPr>
          <a:xfrm>
            <a:off x="7982993" y="414250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图文框 105"/>
          <p:cNvSpPr/>
          <p:nvPr/>
        </p:nvSpPr>
        <p:spPr>
          <a:xfrm>
            <a:off x="7118466" y="457476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图文框 106"/>
          <p:cNvSpPr/>
          <p:nvPr/>
        </p:nvSpPr>
        <p:spPr>
          <a:xfrm>
            <a:off x="7559042" y="457476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图文框 107"/>
          <p:cNvSpPr/>
          <p:nvPr/>
        </p:nvSpPr>
        <p:spPr>
          <a:xfrm>
            <a:off x="7982993" y="457476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图文框 108"/>
          <p:cNvSpPr/>
          <p:nvPr/>
        </p:nvSpPr>
        <p:spPr>
          <a:xfrm>
            <a:off x="7118466" y="50070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图文框 109"/>
          <p:cNvSpPr/>
          <p:nvPr/>
        </p:nvSpPr>
        <p:spPr>
          <a:xfrm>
            <a:off x="7559042" y="50070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图文框 110"/>
          <p:cNvSpPr/>
          <p:nvPr/>
        </p:nvSpPr>
        <p:spPr>
          <a:xfrm>
            <a:off x="7982993" y="500702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352608" y="3781626"/>
            <a:ext cx="1471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？</a:t>
            </a:r>
            <a:endParaRPr lang="zh-CN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322324" y="2679346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弓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64275" y="2677963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斧头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293826" y="2669708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导弹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118466" y="2679345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魔法书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10741" y="5579163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传送门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3322324" y="5579163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剑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5367254" y="5579163"/>
            <a:ext cx="147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法杖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653645" y="5631032"/>
            <a:ext cx="240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4096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种可能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3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5637" y="1321869"/>
            <a:ext cx="8370916" cy="2387600"/>
          </a:xfrm>
        </p:spPr>
        <p:txBody>
          <a:bodyPr>
            <a:norm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Thanks!</a:t>
            </a:r>
            <a:endParaRPr lang="zh-CN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5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72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华文细黑</vt:lpstr>
      <vt:lpstr>宋体</vt:lpstr>
      <vt:lpstr>Arial</vt:lpstr>
      <vt:lpstr>Calibri</vt:lpstr>
      <vt:lpstr>Calibri Light</vt:lpstr>
      <vt:lpstr>Office 主题</vt:lpstr>
      <vt:lpstr>Project-Camera道具识别部分效果展示</vt:lpstr>
      <vt:lpstr>PowerPoint 演示文稿</vt:lpstr>
      <vt:lpstr>第一步:图像采集</vt:lpstr>
      <vt:lpstr>第二步:图像压缩</vt:lpstr>
      <vt:lpstr>第三步:提取信息</vt:lpstr>
      <vt:lpstr>PowerPoint 演示文稿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赵相越</dc:creator>
  <cp:lastModifiedBy>赵相越</cp:lastModifiedBy>
  <cp:revision>76</cp:revision>
  <dcterms:created xsi:type="dcterms:W3CDTF">2013-11-23T17:59:30Z</dcterms:created>
  <dcterms:modified xsi:type="dcterms:W3CDTF">2013-12-27T19:43:05Z</dcterms:modified>
</cp:coreProperties>
</file>