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2" r:id="rId3"/>
    <p:sldId id="313" r:id="rId4"/>
    <p:sldId id="314" r:id="rId5"/>
    <p:sldId id="316" r:id="rId6"/>
    <p:sldId id="315" r:id="rId7"/>
    <p:sldId id="31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FD5EE-1D92-4727-B20A-3B16A73A74B4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1EC6A-2C46-43BF-A194-738E4975B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9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8E46-FF77-4792-804C-863F999A9A30}" type="datetimeFigureOut">
              <a:rPr lang="zh-CN" altLang="en-US" smtClean="0"/>
              <a:t>2014/1/4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346-8753-4BE6-B7B6-772B5CA93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8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542" y="1752745"/>
            <a:ext cx="8370916" cy="2387600"/>
          </a:xfrm>
        </p:spPr>
        <p:txBody>
          <a:bodyPr>
            <a:normAutofit/>
          </a:bodyPr>
          <a:lstStyle/>
          <a:p>
            <a:r>
              <a:rPr lang="en-US" altLang="zh-CN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CamWar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Demo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展示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游戏流程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拍照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识别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战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263" y="2458959"/>
            <a:ext cx="2230802" cy="3718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8" y="2459890"/>
            <a:ext cx="2230244" cy="37170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78" y="2459890"/>
            <a:ext cx="2230244" cy="3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拍照界面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相机预览界面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显示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3*4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网格构图线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拍照后转入识别界面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08" y="1081783"/>
            <a:ext cx="3175311" cy="52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2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识别界面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识别出来的矩阵结果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对应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的道具图片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道具的属性值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开始对战或重新拍照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5" y="1256913"/>
            <a:ext cx="3010830" cy="50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识别界面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3" y="1690689"/>
            <a:ext cx="1893002" cy="1893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89" y="1690689"/>
            <a:ext cx="1893002" cy="18930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3" y="4327914"/>
            <a:ext cx="1893002" cy="18930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72" y="4327913"/>
            <a:ext cx="1904069" cy="1904069"/>
          </a:xfrm>
          <a:prstGeom prst="rect">
            <a:avLst/>
          </a:prstGeom>
        </p:spPr>
      </p:pic>
      <p:sp>
        <p:nvSpPr>
          <p:cNvPr id="13" name="图文框 12"/>
          <p:cNvSpPr/>
          <p:nvPr/>
        </p:nvSpPr>
        <p:spPr>
          <a:xfrm>
            <a:off x="7443134" y="185464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7883710" y="1854647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图文框 14"/>
          <p:cNvSpPr/>
          <p:nvPr/>
        </p:nvSpPr>
        <p:spPr>
          <a:xfrm>
            <a:off x="7443134" y="22869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7883710" y="228690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7883710" y="271916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883710" y="315143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3473674" y="432791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473674" y="476017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/>
          <p:cNvSpPr/>
          <p:nvPr/>
        </p:nvSpPr>
        <p:spPr>
          <a:xfrm>
            <a:off x="3033098" y="519243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图文框 21"/>
          <p:cNvSpPr/>
          <p:nvPr/>
        </p:nvSpPr>
        <p:spPr>
          <a:xfrm>
            <a:off x="3473674" y="519243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3897625" y="519243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图文框 23"/>
          <p:cNvSpPr/>
          <p:nvPr/>
        </p:nvSpPr>
        <p:spPr>
          <a:xfrm>
            <a:off x="3473674" y="5624696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图文框 24"/>
          <p:cNvSpPr/>
          <p:nvPr/>
        </p:nvSpPr>
        <p:spPr>
          <a:xfrm>
            <a:off x="7430100" y="432791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7870676" y="432791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8294627" y="4327913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图文框 27"/>
          <p:cNvSpPr/>
          <p:nvPr/>
        </p:nvSpPr>
        <p:spPr>
          <a:xfrm>
            <a:off x="7430100" y="476017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7870676" y="476017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8294627" y="4760174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图文框 30"/>
          <p:cNvSpPr/>
          <p:nvPr/>
        </p:nvSpPr>
        <p:spPr>
          <a:xfrm>
            <a:off x="7430100" y="519243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图文框 31"/>
          <p:cNvSpPr/>
          <p:nvPr/>
        </p:nvSpPr>
        <p:spPr>
          <a:xfrm>
            <a:off x="7870676" y="519243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图文框 32"/>
          <p:cNvSpPr/>
          <p:nvPr/>
        </p:nvSpPr>
        <p:spPr>
          <a:xfrm>
            <a:off x="8294627" y="5192435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图文框 33"/>
          <p:cNvSpPr/>
          <p:nvPr/>
        </p:nvSpPr>
        <p:spPr>
          <a:xfrm>
            <a:off x="3458429" y="169068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3458429" y="212295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图文框 35"/>
          <p:cNvSpPr/>
          <p:nvPr/>
        </p:nvSpPr>
        <p:spPr>
          <a:xfrm>
            <a:off x="3458429" y="2555211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图文框 36"/>
          <p:cNvSpPr/>
          <p:nvPr/>
        </p:nvSpPr>
        <p:spPr>
          <a:xfrm>
            <a:off x="3458429" y="2987472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3890692" y="212294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890692" y="2555210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图文框 39"/>
          <p:cNvSpPr/>
          <p:nvPr/>
        </p:nvSpPr>
        <p:spPr>
          <a:xfrm>
            <a:off x="3033098" y="2122948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图文框 40"/>
          <p:cNvSpPr/>
          <p:nvPr/>
        </p:nvSpPr>
        <p:spPr>
          <a:xfrm>
            <a:off x="3033098" y="2555209"/>
            <a:ext cx="432263" cy="432261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战界面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按照道具属性值与人物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属性值展开战斗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82" y="1027907"/>
            <a:ext cx="3155795" cy="52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6189" y="2690253"/>
            <a:ext cx="8370916" cy="905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Thanks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2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62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华文细黑</vt:lpstr>
      <vt:lpstr>宋体</vt:lpstr>
      <vt:lpstr>Arial</vt:lpstr>
      <vt:lpstr>Calibri</vt:lpstr>
      <vt:lpstr>Calibri Light</vt:lpstr>
      <vt:lpstr>Office 主题</vt:lpstr>
      <vt:lpstr>CamWar  Demo展示</vt:lpstr>
      <vt:lpstr>游戏流程</vt:lpstr>
      <vt:lpstr>拍照界面</vt:lpstr>
      <vt:lpstr>识别界面</vt:lpstr>
      <vt:lpstr>识别界面</vt:lpstr>
      <vt:lpstr>对战界面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赵相越</dc:creator>
  <cp:lastModifiedBy>杨智</cp:lastModifiedBy>
  <cp:revision>131</cp:revision>
  <dcterms:created xsi:type="dcterms:W3CDTF">2013-11-23T17:59:30Z</dcterms:created>
  <dcterms:modified xsi:type="dcterms:W3CDTF">2014-01-04T02:51:33Z</dcterms:modified>
</cp:coreProperties>
</file>