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66" r:id="rId4"/>
    <p:sldId id="261" r:id="rId5"/>
    <p:sldId id="259" r:id="rId6"/>
    <p:sldId id="267" r:id="rId7"/>
    <p:sldId id="265" r:id="rId8"/>
    <p:sldId id="260" r:id="rId9"/>
    <p:sldId id="268" r:id="rId10"/>
    <p:sldId id="270" r:id="rId11"/>
    <p:sldId id="269" r:id="rId12"/>
    <p:sldId id="262" r:id="rId13"/>
    <p:sldId id="271" r:id="rId14"/>
    <p:sldId id="272" r:id="rId15"/>
    <p:sldId id="273" r:id="rId16"/>
    <p:sldId id="264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3" autoAdjust="0"/>
  </p:normalViewPr>
  <p:slideViewPr>
    <p:cSldViewPr snapToGrid="0" snapToObjects="1">
      <p:cViewPr varScale="1">
        <p:scale>
          <a:sx n="70" d="100"/>
          <a:sy n="70" d="100"/>
        </p:scale>
        <p:origin x="-1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02DC4-74E6-9547-9997-D75E8749F638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973BACC7-5C66-3342-958B-3F0F0E4BA10E}">
      <dgm:prSet phldrT="[文本]"/>
      <dgm:spPr/>
      <dgm:t>
        <a:bodyPr/>
        <a:lstStyle/>
        <a:p>
          <a:r>
            <a:rPr lang="zh-CN" altLang="en-US" dirty="0" smtClean="0"/>
            <a:t>题目抽象类</a:t>
          </a:r>
          <a:endParaRPr lang="zh-CN" altLang="en-US" dirty="0"/>
        </a:p>
      </dgm:t>
    </dgm:pt>
    <dgm:pt modelId="{C56EAACA-0A5A-5347-AFCA-36FA4ADE7AA5}" type="parTrans" cxnId="{6C72B909-F281-C542-AF24-048808860466}">
      <dgm:prSet/>
      <dgm:spPr/>
      <dgm:t>
        <a:bodyPr/>
        <a:lstStyle/>
        <a:p>
          <a:endParaRPr lang="zh-CN" altLang="en-US"/>
        </a:p>
      </dgm:t>
    </dgm:pt>
    <dgm:pt modelId="{08470364-5734-BB44-8948-19BEEAD3F477}" type="sibTrans" cxnId="{6C72B909-F281-C542-AF24-048808860466}">
      <dgm:prSet/>
      <dgm:spPr/>
      <dgm:t>
        <a:bodyPr/>
        <a:lstStyle/>
        <a:p>
          <a:endParaRPr lang="zh-CN" altLang="en-US"/>
        </a:p>
      </dgm:t>
    </dgm:pt>
    <dgm:pt modelId="{EFB8362F-4528-A94E-81C1-739B199CC524}">
      <dgm:prSet phldrT="[文本]"/>
      <dgm:spPr/>
      <dgm:t>
        <a:bodyPr/>
        <a:lstStyle/>
        <a:p>
          <a:r>
            <a:rPr lang="zh-CN" altLang="en-US" dirty="0" smtClean="0"/>
            <a:t>针对题目的界面展示</a:t>
          </a:r>
          <a:endParaRPr lang="zh-CN" altLang="en-US" dirty="0"/>
        </a:p>
      </dgm:t>
    </dgm:pt>
    <dgm:pt modelId="{46B08D6A-E967-4141-9517-0FF8D31472B0}" type="parTrans" cxnId="{AA2F0102-50DB-2641-8D33-33EC46701605}">
      <dgm:prSet/>
      <dgm:spPr/>
      <dgm:t>
        <a:bodyPr/>
        <a:lstStyle/>
        <a:p>
          <a:endParaRPr lang="zh-CN" altLang="en-US"/>
        </a:p>
      </dgm:t>
    </dgm:pt>
    <dgm:pt modelId="{77ED300B-6FED-B444-A069-7AE8D369C803}" type="sibTrans" cxnId="{AA2F0102-50DB-2641-8D33-33EC46701605}">
      <dgm:prSet/>
      <dgm:spPr/>
      <dgm:t>
        <a:bodyPr/>
        <a:lstStyle/>
        <a:p>
          <a:endParaRPr lang="zh-CN" altLang="en-US"/>
        </a:p>
      </dgm:t>
    </dgm:pt>
    <dgm:pt modelId="{9C5F82F2-5A37-6244-87FC-FF3160F3B34F}">
      <dgm:prSet phldrT="[文本]"/>
      <dgm:spPr/>
      <dgm:t>
        <a:bodyPr/>
        <a:lstStyle/>
        <a:p>
          <a:r>
            <a:rPr lang="zh-CN" altLang="en-US" dirty="0" smtClean="0"/>
            <a:t>脑健康测试系统</a:t>
          </a:r>
          <a:endParaRPr lang="zh-CN" altLang="en-US" dirty="0"/>
        </a:p>
      </dgm:t>
    </dgm:pt>
    <dgm:pt modelId="{60692BD5-C0B9-1A47-AA10-75E1E3D858A5}" type="parTrans" cxnId="{CDE4502B-EFF0-F548-9B7C-EFF1504A5C2D}">
      <dgm:prSet/>
      <dgm:spPr/>
      <dgm:t>
        <a:bodyPr/>
        <a:lstStyle/>
        <a:p>
          <a:endParaRPr lang="zh-CN" altLang="en-US"/>
        </a:p>
      </dgm:t>
    </dgm:pt>
    <dgm:pt modelId="{92D12FC2-95B8-D54F-9FDC-32D81753D311}" type="sibTrans" cxnId="{CDE4502B-EFF0-F548-9B7C-EFF1504A5C2D}">
      <dgm:prSet/>
      <dgm:spPr/>
      <dgm:t>
        <a:bodyPr/>
        <a:lstStyle/>
        <a:p>
          <a:endParaRPr lang="zh-CN" altLang="en-US"/>
        </a:p>
      </dgm:t>
    </dgm:pt>
    <dgm:pt modelId="{3D8926A6-6227-074C-9D74-7F201D22559A}" type="pres">
      <dgm:prSet presAssocID="{0A102DC4-74E6-9547-9997-D75E8749F638}" presName="Name0" presStyleCnt="0">
        <dgm:presLayoutVars>
          <dgm:dir/>
          <dgm:resizeHandles val="exact"/>
        </dgm:presLayoutVars>
      </dgm:prSet>
      <dgm:spPr/>
    </dgm:pt>
    <dgm:pt modelId="{896BE898-B2C9-7D4B-8204-0EB50D235FF9}" type="pres">
      <dgm:prSet presAssocID="{0A102DC4-74E6-9547-9997-D75E8749F638}" presName="vNodes" presStyleCnt="0"/>
      <dgm:spPr/>
    </dgm:pt>
    <dgm:pt modelId="{7EE2295F-1440-6D42-BF17-1524DC32ACD2}" type="pres">
      <dgm:prSet presAssocID="{973BACC7-5C66-3342-958B-3F0F0E4BA1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F64AEC-F605-424F-A6D9-42B69A605B12}" type="pres">
      <dgm:prSet presAssocID="{08470364-5734-BB44-8948-19BEEAD3F477}" presName="spacerT" presStyleCnt="0"/>
      <dgm:spPr/>
    </dgm:pt>
    <dgm:pt modelId="{463592E6-C7DB-CE45-BFC1-8391408FAD77}" type="pres">
      <dgm:prSet presAssocID="{08470364-5734-BB44-8948-19BEEAD3F47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3AEA9D-DE65-454A-80EE-82C1FB638993}" type="pres">
      <dgm:prSet presAssocID="{08470364-5734-BB44-8948-19BEEAD3F477}" presName="spacerB" presStyleCnt="0"/>
      <dgm:spPr/>
    </dgm:pt>
    <dgm:pt modelId="{79924EB1-72C2-BE43-B240-9E85C71A1477}" type="pres">
      <dgm:prSet presAssocID="{EFB8362F-4528-A94E-81C1-739B199CC52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8715-5C3B-2849-802D-AFB5FC01F7BE}" type="pres">
      <dgm:prSet presAssocID="{0A102DC4-74E6-9547-9997-D75E8749F638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E413C34F-8B42-3746-B00E-C4258705A35A}" type="pres">
      <dgm:prSet presAssocID="{0A102DC4-74E6-9547-9997-D75E8749F63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ADAD660-140B-4240-B225-9D52F2948EBA}" type="pres">
      <dgm:prSet presAssocID="{0A102DC4-74E6-9547-9997-D75E8749F63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338B68-A684-B743-85D6-31846419240A}" type="presOf" srcId="{08470364-5734-BB44-8948-19BEEAD3F477}" destId="{463592E6-C7DB-CE45-BFC1-8391408FAD77}" srcOrd="0" destOrd="0" presId="urn:microsoft.com/office/officeart/2005/8/layout/equation2"/>
    <dgm:cxn modelId="{6C72B909-F281-C542-AF24-048808860466}" srcId="{0A102DC4-74E6-9547-9997-D75E8749F638}" destId="{973BACC7-5C66-3342-958B-3F0F0E4BA10E}" srcOrd="0" destOrd="0" parTransId="{C56EAACA-0A5A-5347-AFCA-36FA4ADE7AA5}" sibTransId="{08470364-5734-BB44-8948-19BEEAD3F477}"/>
    <dgm:cxn modelId="{65D2AC08-7A77-4841-ACD0-6EA8475BFC1A}" type="presOf" srcId="{973BACC7-5C66-3342-958B-3F0F0E4BA10E}" destId="{7EE2295F-1440-6D42-BF17-1524DC32ACD2}" srcOrd="0" destOrd="0" presId="urn:microsoft.com/office/officeart/2005/8/layout/equation2"/>
    <dgm:cxn modelId="{A0A3AB3A-7306-8748-BF46-802DD7E028CE}" type="presOf" srcId="{9C5F82F2-5A37-6244-87FC-FF3160F3B34F}" destId="{9ADAD660-140B-4240-B225-9D52F2948EBA}" srcOrd="0" destOrd="0" presId="urn:microsoft.com/office/officeart/2005/8/layout/equation2"/>
    <dgm:cxn modelId="{670BEA5E-8638-304A-AA08-CE1D38092663}" type="presOf" srcId="{77ED300B-6FED-B444-A069-7AE8D369C803}" destId="{E413C34F-8B42-3746-B00E-C4258705A35A}" srcOrd="1" destOrd="0" presId="urn:microsoft.com/office/officeart/2005/8/layout/equation2"/>
    <dgm:cxn modelId="{5F3B4021-A25D-A645-B87F-0AE92EC87228}" type="presOf" srcId="{EFB8362F-4528-A94E-81C1-739B199CC524}" destId="{79924EB1-72C2-BE43-B240-9E85C71A1477}" srcOrd="0" destOrd="0" presId="urn:microsoft.com/office/officeart/2005/8/layout/equation2"/>
    <dgm:cxn modelId="{F0E56C96-EF5E-5B48-8976-D877493A46C1}" type="presOf" srcId="{77ED300B-6FED-B444-A069-7AE8D369C803}" destId="{83F78715-5C3B-2849-802D-AFB5FC01F7BE}" srcOrd="0" destOrd="0" presId="urn:microsoft.com/office/officeart/2005/8/layout/equation2"/>
    <dgm:cxn modelId="{CDE4502B-EFF0-F548-9B7C-EFF1504A5C2D}" srcId="{0A102DC4-74E6-9547-9997-D75E8749F638}" destId="{9C5F82F2-5A37-6244-87FC-FF3160F3B34F}" srcOrd="2" destOrd="0" parTransId="{60692BD5-C0B9-1A47-AA10-75E1E3D858A5}" sibTransId="{92D12FC2-95B8-D54F-9FDC-32D81753D311}"/>
    <dgm:cxn modelId="{0A12240D-4CC6-A84B-A9B8-EB83AD47B40B}" type="presOf" srcId="{0A102DC4-74E6-9547-9997-D75E8749F638}" destId="{3D8926A6-6227-074C-9D74-7F201D22559A}" srcOrd="0" destOrd="0" presId="urn:microsoft.com/office/officeart/2005/8/layout/equation2"/>
    <dgm:cxn modelId="{AA2F0102-50DB-2641-8D33-33EC46701605}" srcId="{0A102DC4-74E6-9547-9997-D75E8749F638}" destId="{EFB8362F-4528-A94E-81C1-739B199CC524}" srcOrd="1" destOrd="0" parTransId="{46B08D6A-E967-4141-9517-0FF8D31472B0}" sibTransId="{77ED300B-6FED-B444-A069-7AE8D369C803}"/>
    <dgm:cxn modelId="{47772D13-977A-254C-8DAD-81A537C419D0}" type="presParOf" srcId="{3D8926A6-6227-074C-9D74-7F201D22559A}" destId="{896BE898-B2C9-7D4B-8204-0EB50D235FF9}" srcOrd="0" destOrd="0" presId="urn:microsoft.com/office/officeart/2005/8/layout/equation2"/>
    <dgm:cxn modelId="{53D09710-270E-C045-812E-57ED732ECD42}" type="presParOf" srcId="{896BE898-B2C9-7D4B-8204-0EB50D235FF9}" destId="{7EE2295F-1440-6D42-BF17-1524DC32ACD2}" srcOrd="0" destOrd="0" presId="urn:microsoft.com/office/officeart/2005/8/layout/equation2"/>
    <dgm:cxn modelId="{DE7B0ABA-91CD-9B45-877A-A89F3795F2DE}" type="presParOf" srcId="{896BE898-B2C9-7D4B-8204-0EB50D235FF9}" destId="{D4F64AEC-F605-424F-A6D9-42B69A605B12}" srcOrd="1" destOrd="0" presId="urn:microsoft.com/office/officeart/2005/8/layout/equation2"/>
    <dgm:cxn modelId="{97F337DB-AB37-9847-8BC3-93837E313C3C}" type="presParOf" srcId="{896BE898-B2C9-7D4B-8204-0EB50D235FF9}" destId="{463592E6-C7DB-CE45-BFC1-8391408FAD77}" srcOrd="2" destOrd="0" presId="urn:microsoft.com/office/officeart/2005/8/layout/equation2"/>
    <dgm:cxn modelId="{E0AC7AD2-AFB8-FE4E-A40A-9A3B8005D38A}" type="presParOf" srcId="{896BE898-B2C9-7D4B-8204-0EB50D235FF9}" destId="{D13AEA9D-DE65-454A-80EE-82C1FB638993}" srcOrd="3" destOrd="0" presId="urn:microsoft.com/office/officeart/2005/8/layout/equation2"/>
    <dgm:cxn modelId="{AC37EDB8-307C-AE41-ADC2-CF67D0D42EA7}" type="presParOf" srcId="{896BE898-B2C9-7D4B-8204-0EB50D235FF9}" destId="{79924EB1-72C2-BE43-B240-9E85C71A1477}" srcOrd="4" destOrd="0" presId="urn:microsoft.com/office/officeart/2005/8/layout/equation2"/>
    <dgm:cxn modelId="{FEB4B2D1-E795-A741-A823-5964814F7497}" type="presParOf" srcId="{3D8926A6-6227-074C-9D74-7F201D22559A}" destId="{83F78715-5C3B-2849-802D-AFB5FC01F7BE}" srcOrd="1" destOrd="0" presId="urn:microsoft.com/office/officeart/2005/8/layout/equation2"/>
    <dgm:cxn modelId="{A61D4D56-D3AF-BE4E-B56E-6BA2DEA865E8}" type="presParOf" srcId="{83F78715-5C3B-2849-802D-AFB5FC01F7BE}" destId="{E413C34F-8B42-3746-B00E-C4258705A35A}" srcOrd="0" destOrd="0" presId="urn:microsoft.com/office/officeart/2005/8/layout/equation2"/>
    <dgm:cxn modelId="{FCA96D53-2379-DD4C-A3B2-3D88E0E16A6D}" type="presParOf" srcId="{3D8926A6-6227-074C-9D74-7F201D22559A}" destId="{9ADAD660-140B-4240-B225-9D52F2948EB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6FA45-A093-1D4D-B166-664107D32ABE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638989-3C96-3A40-A9EA-2C378AC4B830}">
      <dgm:prSet phldrT="[文本]"/>
      <dgm:spPr/>
      <dgm:t>
        <a:bodyPr/>
        <a:lstStyle/>
        <a:p>
          <a:r>
            <a:rPr lang="en-US" altLang="zh-CN" dirty="0" err="1" smtClean="0"/>
            <a:t>InitView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EA759792-FD9D-EE4C-9EDD-E28467A30E37}" type="parTrans" cxnId="{0CEC9A3A-5527-2644-B5C3-69A57F5813E7}">
      <dgm:prSet/>
      <dgm:spPr/>
      <dgm:t>
        <a:bodyPr/>
        <a:lstStyle/>
        <a:p>
          <a:endParaRPr lang="zh-CN" altLang="en-US"/>
        </a:p>
      </dgm:t>
    </dgm:pt>
    <dgm:pt modelId="{77DB5DA4-3852-9D4D-A2D9-24F5770A2101}" type="sibTrans" cxnId="{0CEC9A3A-5527-2644-B5C3-69A57F5813E7}">
      <dgm:prSet/>
      <dgm:spPr/>
      <dgm:t>
        <a:bodyPr/>
        <a:lstStyle/>
        <a:p>
          <a:endParaRPr lang="zh-CN" altLang="en-US"/>
        </a:p>
      </dgm:t>
    </dgm:pt>
    <dgm:pt modelId="{C382C395-F749-2A4F-A763-1E3820C8D257}">
      <dgm:prSet phldrT="[文本]"/>
      <dgm:spPr/>
      <dgm:t>
        <a:bodyPr/>
        <a:lstStyle/>
        <a:p>
          <a:r>
            <a:rPr lang="en-US" altLang="zh-CN" dirty="0" err="1" smtClean="0"/>
            <a:t>GetQuestion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B6B47485-9516-7846-B88D-7ED05DE640B9}" type="parTrans" cxnId="{4E42F55C-5727-1E4E-9A21-299380F6E509}">
      <dgm:prSet/>
      <dgm:spPr/>
      <dgm:t>
        <a:bodyPr/>
        <a:lstStyle/>
        <a:p>
          <a:endParaRPr lang="zh-CN" altLang="en-US"/>
        </a:p>
      </dgm:t>
    </dgm:pt>
    <dgm:pt modelId="{0BE4D1EE-FBC1-F443-940A-D4EAEB9E8223}" type="sibTrans" cxnId="{4E42F55C-5727-1E4E-9A21-299380F6E509}">
      <dgm:prSet/>
      <dgm:spPr/>
      <dgm:t>
        <a:bodyPr/>
        <a:lstStyle/>
        <a:p>
          <a:endParaRPr lang="zh-CN" altLang="en-US"/>
        </a:p>
      </dgm:t>
    </dgm:pt>
    <dgm:pt modelId="{A91A144F-500A-5C4F-8098-655937EDA8DA}">
      <dgm:prSet phldrT="[文本]"/>
      <dgm:spPr/>
      <dgm:t>
        <a:bodyPr/>
        <a:lstStyle/>
        <a:p>
          <a:r>
            <a:rPr lang="en-US" altLang="zh-CN" dirty="0" err="1" smtClean="0"/>
            <a:t>SetText</a:t>
          </a:r>
          <a:r>
            <a:rPr lang="en-US" altLang="zh-CN" dirty="0" smtClean="0"/>
            <a:t>() &amp; </a:t>
          </a:r>
          <a:r>
            <a:rPr lang="en-US" altLang="zh-CN" dirty="0" err="1" smtClean="0"/>
            <a:t>SetVisibility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94B35FC1-34C5-5343-B63D-326FB67B01B2}" type="parTrans" cxnId="{9AF32D11-3D8C-464E-83D7-354B8B9FC03C}">
      <dgm:prSet/>
      <dgm:spPr/>
      <dgm:t>
        <a:bodyPr/>
        <a:lstStyle/>
        <a:p>
          <a:endParaRPr lang="zh-CN" altLang="en-US"/>
        </a:p>
      </dgm:t>
    </dgm:pt>
    <dgm:pt modelId="{BF96881C-5D5D-D043-ABFB-D23F7620D6E7}" type="sibTrans" cxnId="{9AF32D11-3D8C-464E-83D7-354B8B9FC03C}">
      <dgm:prSet/>
      <dgm:spPr/>
      <dgm:t>
        <a:bodyPr/>
        <a:lstStyle/>
        <a:p>
          <a:endParaRPr lang="zh-CN" altLang="en-US"/>
        </a:p>
      </dgm:t>
    </dgm:pt>
    <dgm:pt modelId="{1D14D652-00BB-2F4F-AE13-62B6B077E56C}">
      <dgm:prSet phldrT="[文本]"/>
      <dgm:spPr/>
      <dgm:t>
        <a:bodyPr/>
        <a:lstStyle/>
        <a:p>
          <a:r>
            <a:rPr lang="en-US" altLang="zh-CN" dirty="0" err="1" smtClean="0"/>
            <a:t>onClick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427EDBB6-8C11-2F41-9970-6CF4CB82D848}" type="parTrans" cxnId="{657104A4-4914-9247-A12D-F60E9328B3C0}">
      <dgm:prSet/>
      <dgm:spPr/>
      <dgm:t>
        <a:bodyPr/>
        <a:lstStyle/>
        <a:p>
          <a:endParaRPr lang="zh-CN" altLang="en-US"/>
        </a:p>
      </dgm:t>
    </dgm:pt>
    <dgm:pt modelId="{70A3B267-DDBE-2E40-B8A8-55D2D65B296B}" type="sibTrans" cxnId="{657104A4-4914-9247-A12D-F60E9328B3C0}">
      <dgm:prSet/>
      <dgm:spPr/>
      <dgm:t>
        <a:bodyPr/>
        <a:lstStyle/>
        <a:p>
          <a:endParaRPr lang="zh-CN" altLang="en-US"/>
        </a:p>
      </dgm:t>
    </dgm:pt>
    <dgm:pt modelId="{B56BCDB7-74C7-124D-A8EF-35B406139F93}">
      <dgm:prSet phldrT="[文本]"/>
      <dgm:spPr/>
      <dgm:t>
        <a:bodyPr/>
        <a:lstStyle/>
        <a:p>
          <a:r>
            <a:rPr lang="en-US" altLang="zh-CN" dirty="0" err="1" smtClean="0"/>
            <a:t>SetChoice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1068881-8835-BF4A-9F9C-29B9028D7CFC}" type="parTrans" cxnId="{1FD0FA9E-ACDD-DF45-940D-61BFA9F55287}">
      <dgm:prSet/>
      <dgm:spPr/>
      <dgm:t>
        <a:bodyPr/>
        <a:lstStyle/>
        <a:p>
          <a:endParaRPr lang="zh-CN" altLang="en-US"/>
        </a:p>
      </dgm:t>
    </dgm:pt>
    <dgm:pt modelId="{EE575AA5-1618-7E43-854A-AB22710DF076}" type="sibTrans" cxnId="{1FD0FA9E-ACDD-DF45-940D-61BFA9F55287}">
      <dgm:prSet/>
      <dgm:spPr/>
      <dgm:t>
        <a:bodyPr/>
        <a:lstStyle/>
        <a:p>
          <a:endParaRPr lang="zh-CN" altLang="en-US"/>
        </a:p>
      </dgm:t>
    </dgm:pt>
    <dgm:pt modelId="{E47B3512-2083-F443-AE45-CAB5AF76F3ED}">
      <dgm:prSet phldrT="[文本]"/>
      <dgm:spPr/>
      <dgm:t>
        <a:bodyPr/>
        <a:lstStyle/>
        <a:p>
          <a:r>
            <a:rPr lang="en-US" altLang="zh-CN" dirty="0" smtClean="0"/>
            <a:t>Calculate()</a:t>
          </a:r>
          <a:endParaRPr lang="zh-CN" altLang="en-US" dirty="0"/>
        </a:p>
      </dgm:t>
    </dgm:pt>
    <dgm:pt modelId="{7013EFF9-311C-B441-A9D1-82DEC98408BB}" type="parTrans" cxnId="{49380208-C6E2-4E4D-B952-58C02A5F1869}">
      <dgm:prSet/>
      <dgm:spPr/>
      <dgm:t>
        <a:bodyPr/>
        <a:lstStyle/>
        <a:p>
          <a:endParaRPr lang="zh-CN" altLang="en-US"/>
        </a:p>
      </dgm:t>
    </dgm:pt>
    <dgm:pt modelId="{55B5AAED-AD93-7145-BC36-35561D4C8629}" type="sibTrans" cxnId="{49380208-C6E2-4E4D-B952-58C02A5F1869}">
      <dgm:prSet/>
      <dgm:spPr/>
      <dgm:t>
        <a:bodyPr/>
        <a:lstStyle/>
        <a:p>
          <a:endParaRPr lang="zh-CN" altLang="en-US"/>
        </a:p>
      </dgm:t>
    </dgm:pt>
    <dgm:pt modelId="{1DA1731D-65FD-2847-9D08-F726B12AF7B0}">
      <dgm:prSet phldrT="[文本]"/>
      <dgm:spPr/>
      <dgm:t>
        <a:bodyPr/>
        <a:lstStyle/>
        <a:p>
          <a:r>
            <a:rPr lang="en-US" altLang="zh-CN" dirty="0" err="1" smtClean="0"/>
            <a:t>NextActicity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B0344B4-48A5-E841-A0C6-7D90C235EF43}" type="parTrans" cxnId="{64E8E298-E44D-7248-A42A-51DFEBC5DBFC}">
      <dgm:prSet/>
      <dgm:spPr/>
      <dgm:t>
        <a:bodyPr/>
        <a:lstStyle/>
        <a:p>
          <a:endParaRPr lang="zh-CN" altLang="en-US"/>
        </a:p>
      </dgm:t>
    </dgm:pt>
    <dgm:pt modelId="{75E0DE12-E176-6049-B4B1-B374B858CF3D}" type="sibTrans" cxnId="{64E8E298-E44D-7248-A42A-51DFEBC5DBFC}">
      <dgm:prSet/>
      <dgm:spPr/>
      <dgm:t>
        <a:bodyPr/>
        <a:lstStyle/>
        <a:p>
          <a:endParaRPr lang="zh-CN" altLang="en-US"/>
        </a:p>
      </dgm:t>
    </dgm:pt>
    <dgm:pt modelId="{DF94FBCE-DF66-B441-8167-3A7711E859BA}">
      <dgm:prSet phldrT="[文本]"/>
      <dgm:spPr/>
      <dgm:t>
        <a:bodyPr/>
        <a:lstStyle/>
        <a:p>
          <a:r>
            <a:rPr lang="en-US" altLang="zh-CN" dirty="0" err="1" smtClean="0"/>
            <a:t>GetNextQuestion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4C603124-CC63-E74B-AADC-030AF2CA8344}" type="parTrans" cxnId="{3C7EDF4A-65B5-B84A-B37C-391A82000B34}">
      <dgm:prSet/>
      <dgm:spPr/>
      <dgm:t>
        <a:bodyPr/>
        <a:lstStyle/>
        <a:p>
          <a:endParaRPr lang="zh-CN" altLang="en-US"/>
        </a:p>
      </dgm:t>
    </dgm:pt>
    <dgm:pt modelId="{DF5B215B-662B-9D46-AE2B-967805531D20}" type="sibTrans" cxnId="{3C7EDF4A-65B5-B84A-B37C-391A82000B34}">
      <dgm:prSet/>
      <dgm:spPr/>
      <dgm:t>
        <a:bodyPr/>
        <a:lstStyle/>
        <a:p>
          <a:endParaRPr lang="zh-CN" altLang="en-US"/>
        </a:p>
      </dgm:t>
    </dgm:pt>
    <dgm:pt modelId="{537E6570-C512-C34D-8AAB-3B9649DAA1CC}">
      <dgm:prSet phldrT="[文本]"/>
      <dgm:spPr/>
      <dgm:t>
        <a:bodyPr/>
        <a:lstStyle/>
        <a:p>
          <a:r>
            <a:rPr lang="en-US" altLang="zh-CN" dirty="0" err="1" smtClean="0"/>
            <a:t>GetActivity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08B516FC-E66E-374D-9E63-D33D306A8834}" type="parTrans" cxnId="{B6FCBDEC-C3BF-1A4C-8DD0-658EAE4A072D}">
      <dgm:prSet/>
      <dgm:spPr/>
      <dgm:t>
        <a:bodyPr/>
        <a:lstStyle/>
        <a:p>
          <a:endParaRPr lang="zh-CN" altLang="en-US"/>
        </a:p>
      </dgm:t>
    </dgm:pt>
    <dgm:pt modelId="{4E4FFB16-E76F-3B45-A2EF-C1872181E0FA}" type="sibTrans" cxnId="{B6FCBDEC-C3BF-1A4C-8DD0-658EAE4A072D}">
      <dgm:prSet/>
      <dgm:spPr/>
      <dgm:t>
        <a:bodyPr/>
        <a:lstStyle/>
        <a:p>
          <a:endParaRPr lang="zh-CN" altLang="en-US"/>
        </a:p>
      </dgm:t>
    </dgm:pt>
    <dgm:pt modelId="{A0537E0F-674D-4E47-8CBE-1474A6D49BD0}">
      <dgm:prSet phldrT="[文本]"/>
      <dgm:spPr/>
      <dgm:t>
        <a:bodyPr/>
        <a:lstStyle/>
        <a:p>
          <a:r>
            <a:rPr lang="en-US" altLang="zh-CN" dirty="0" err="1" smtClean="0"/>
            <a:t>startActivity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30477237-5F44-3643-9F14-2C8471348239}" type="parTrans" cxnId="{E5EF2624-BCD5-7C46-8040-43B83BFACBCC}">
      <dgm:prSet/>
      <dgm:spPr/>
      <dgm:t>
        <a:bodyPr/>
        <a:lstStyle/>
        <a:p>
          <a:endParaRPr lang="zh-CN" altLang="en-US"/>
        </a:p>
      </dgm:t>
    </dgm:pt>
    <dgm:pt modelId="{29FD8ADF-72C3-984D-ABF4-DD29B85078A3}" type="sibTrans" cxnId="{E5EF2624-BCD5-7C46-8040-43B83BFACBCC}">
      <dgm:prSet/>
      <dgm:spPr/>
      <dgm:t>
        <a:bodyPr/>
        <a:lstStyle/>
        <a:p>
          <a:endParaRPr lang="zh-CN" altLang="en-US"/>
        </a:p>
      </dgm:t>
    </dgm:pt>
    <dgm:pt modelId="{EEECFC04-607D-724A-B710-09930E089CF7}" type="pres">
      <dgm:prSet presAssocID="{A736FA45-A093-1D4D-B166-664107D32A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2C43F7-825D-B54D-96ED-8658F925EF20}" type="pres">
      <dgm:prSet presAssocID="{A736FA45-A093-1D4D-B166-664107D32ABE}" presName="tSp" presStyleCnt="0"/>
      <dgm:spPr/>
    </dgm:pt>
    <dgm:pt modelId="{7217F93B-AF62-E247-B23F-C9C36B0AADE8}" type="pres">
      <dgm:prSet presAssocID="{A736FA45-A093-1D4D-B166-664107D32ABE}" presName="bSp" presStyleCnt="0"/>
      <dgm:spPr/>
    </dgm:pt>
    <dgm:pt modelId="{756E1C7C-FFEB-D54D-9230-AE1A258AC727}" type="pres">
      <dgm:prSet presAssocID="{A736FA45-A093-1D4D-B166-664107D32ABE}" presName="process" presStyleCnt="0"/>
      <dgm:spPr/>
    </dgm:pt>
    <dgm:pt modelId="{363C342B-7CEF-3B41-814F-B061DEB08B22}" type="pres">
      <dgm:prSet presAssocID="{6F638989-3C96-3A40-A9EA-2C378AC4B830}" presName="composite1" presStyleCnt="0"/>
      <dgm:spPr/>
    </dgm:pt>
    <dgm:pt modelId="{2ABFE7D0-77F0-3546-8347-F4228B3DA898}" type="pres">
      <dgm:prSet presAssocID="{6F638989-3C96-3A40-A9EA-2C378AC4B830}" presName="dummyNode1" presStyleLbl="node1" presStyleIdx="0" presStyleCnt="3"/>
      <dgm:spPr/>
    </dgm:pt>
    <dgm:pt modelId="{A9BB16F8-D585-6E47-90A9-118DDB090C44}" type="pres">
      <dgm:prSet presAssocID="{6F638989-3C96-3A40-A9EA-2C378AC4B83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553F30-7EB9-F541-8E86-A82D64121735}" type="pres">
      <dgm:prSet presAssocID="{6F638989-3C96-3A40-A9EA-2C378AC4B83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DF8D7-344C-A443-AEDD-461A4E48FCE1}" type="pres">
      <dgm:prSet presAssocID="{6F638989-3C96-3A40-A9EA-2C378AC4B83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685206-5E09-6E4D-8A56-F116FD1B2CAE}" type="pres">
      <dgm:prSet presAssocID="{6F638989-3C96-3A40-A9EA-2C378AC4B830}" presName="connSite1" presStyleCnt="0"/>
      <dgm:spPr/>
    </dgm:pt>
    <dgm:pt modelId="{B3CEBC61-3D01-0D43-9BF1-C43325F864AF}" type="pres">
      <dgm:prSet presAssocID="{77DB5DA4-3852-9D4D-A2D9-24F5770A2101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269B9A7E-676C-2448-B977-FD997D41DAB0}" type="pres">
      <dgm:prSet presAssocID="{1D14D652-00BB-2F4F-AE13-62B6B077E56C}" presName="composite2" presStyleCnt="0"/>
      <dgm:spPr/>
    </dgm:pt>
    <dgm:pt modelId="{6AC4FE80-A302-534C-AC05-2AFB353605E6}" type="pres">
      <dgm:prSet presAssocID="{1D14D652-00BB-2F4F-AE13-62B6B077E56C}" presName="dummyNode2" presStyleLbl="node1" presStyleIdx="0" presStyleCnt="3"/>
      <dgm:spPr/>
    </dgm:pt>
    <dgm:pt modelId="{81F49E99-1562-2648-80FE-11291E758FB3}" type="pres">
      <dgm:prSet presAssocID="{1D14D652-00BB-2F4F-AE13-62B6B077E56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9222D-D6B3-F94C-BDD9-77154626A3CC}" type="pres">
      <dgm:prSet presAssocID="{1D14D652-00BB-2F4F-AE13-62B6B077E56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046D0-2444-7E43-980C-DD650F0F5EAB}" type="pres">
      <dgm:prSet presAssocID="{1D14D652-00BB-2F4F-AE13-62B6B077E56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F6A0A-3030-E642-B248-8C3D3E4641AA}" type="pres">
      <dgm:prSet presAssocID="{1D14D652-00BB-2F4F-AE13-62B6B077E56C}" presName="connSite2" presStyleCnt="0"/>
      <dgm:spPr/>
    </dgm:pt>
    <dgm:pt modelId="{68EA9798-F7D2-3943-863A-B89E4B3863DC}" type="pres">
      <dgm:prSet presAssocID="{70A3B267-DDBE-2E40-B8A8-55D2D65B296B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0575B02F-C93D-D342-8FB1-50FDE6D2E392}" type="pres">
      <dgm:prSet presAssocID="{1DA1731D-65FD-2847-9D08-F726B12AF7B0}" presName="composite1" presStyleCnt="0"/>
      <dgm:spPr/>
    </dgm:pt>
    <dgm:pt modelId="{DD2E52AF-C0A7-4647-965E-7958F2DB27C4}" type="pres">
      <dgm:prSet presAssocID="{1DA1731D-65FD-2847-9D08-F726B12AF7B0}" presName="dummyNode1" presStyleLbl="node1" presStyleIdx="1" presStyleCnt="3"/>
      <dgm:spPr/>
    </dgm:pt>
    <dgm:pt modelId="{2EFAACC5-BE05-6545-B3C3-8AEDB559CC73}" type="pres">
      <dgm:prSet presAssocID="{1DA1731D-65FD-2847-9D08-F726B12AF7B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6E3E1-5295-DB4B-8556-19FBD2741478}" type="pres">
      <dgm:prSet presAssocID="{1DA1731D-65FD-2847-9D08-F726B12AF7B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4A83C-FAFA-4643-9D58-E6D598825723}" type="pres">
      <dgm:prSet presAssocID="{1DA1731D-65FD-2847-9D08-F726B12AF7B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76F15-90F8-EB48-889E-3E452FB9E371}" type="pres">
      <dgm:prSet presAssocID="{1DA1731D-65FD-2847-9D08-F726B12AF7B0}" presName="connSite1" presStyleCnt="0"/>
      <dgm:spPr/>
    </dgm:pt>
  </dgm:ptLst>
  <dgm:cxnLst>
    <dgm:cxn modelId="{B418115D-12B6-5945-B0E2-8A0206D2752E}" type="presOf" srcId="{E47B3512-2083-F443-AE45-CAB5AF76F3ED}" destId="{F809222D-D6B3-F94C-BDD9-77154626A3CC}" srcOrd="1" destOrd="1" presId="urn:microsoft.com/office/officeart/2005/8/layout/hProcess4"/>
    <dgm:cxn modelId="{0CEC9A3A-5527-2644-B5C3-69A57F5813E7}" srcId="{A736FA45-A093-1D4D-B166-664107D32ABE}" destId="{6F638989-3C96-3A40-A9EA-2C378AC4B830}" srcOrd="0" destOrd="0" parTransId="{EA759792-FD9D-EE4C-9EDD-E28467A30E37}" sibTransId="{77DB5DA4-3852-9D4D-A2D9-24F5770A2101}"/>
    <dgm:cxn modelId="{136E363F-1A43-7F4A-8D49-F4A71DD71A98}" type="presOf" srcId="{1D14D652-00BB-2F4F-AE13-62B6B077E56C}" destId="{CDC046D0-2444-7E43-980C-DD650F0F5EAB}" srcOrd="0" destOrd="0" presId="urn:microsoft.com/office/officeart/2005/8/layout/hProcess4"/>
    <dgm:cxn modelId="{1FD0FA9E-ACDD-DF45-940D-61BFA9F55287}" srcId="{1D14D652-00BB-2F4F-AE13-62B6B077E56C}" destId="{B56BCDB7-74C7-124D-A8EF-35B406139F93}" srcOrd="0" destOrd="0" parTransId="{D1068881-8835-BF4A-9F9C-29B9028D7CFC}" sibTransId="{EE575AA5-1618-7E43-854A-AB22710DF076}"/>
    <dgm:cxn modelId="{DA31C611-B6CC-B34D-895B-BB3D7687DCE2}" type="presOf" srcId="{A736FA45-A093-1D4D-B166-664107D32ABE}" destId="{EEECFC04-607D-724A-B710-09930E089CF7}" srcOrd="0" destOrd="0" presId="urn:microsoft.com/office/officeart/2005/8/layout/hProcess4"/>
    <dgm:cxn modelId="{E5EF2624-BCD5-7C46-8040-43B83BFACBCC}" srcId="{1DA1731D-65FD-2847-9D08-F726B12AF7B0}" destId="{A0537E0F-674D-4E47-8CBE-1474A6D49BD0}" srcOrd="2" destOrd="0" parTransId="{30477237-5F44-3643-9F14-2C8471348239}" sibTransId="{29FD8ADF-72C3-984D-ABF4-DD29B85078A3}"/>
    <dgm:cxn modelId="{9AF32D11-3D8C-464E-83D7-354B8B9FC03C}" srcId="{6F638989-3C96-3A40-A9EA-2C378AC4B830}" destId="{A91A144F-500A-5C4F-8098-655937EDA8DA}" srcOrd="1" destOrd="0" parTransId="{94B35FC1-34C5-5343-B63D-326FB67B01B2}" sibTransId="{BF96881C-5D5D-D043-ABFB-D23F7620D6E7}"/>
    <dgm:cxn modelId="{5548D239-FC46-814F-BDF2-C643C4B2E32F}" type="presOf" srcId="{B56BCDB7-74C7-124D-A8EF-35B406139F93}" destId="{F809222D-D6B3-F94C-BDD9-77154626A3CC}" srcOrd="1" destOrd="0" presId="urn:microsoft.com/office/officeart/2005/8/layout/hProcess4"/>
    <dgm:cxn modelId="{72E18B3E-3CB0-204F-97A8-29AD50C1E60A}" type="presOf" srcId="{DF94FBCE-DF66-B441-8167-3A7711E859BA}" destId="{2EFAACC5-BE05-6545-B3C3-8AEDB559CC73}" srcOrd="0" destOrd="0" presId="urn:microsoft.com/office/officeart/2005/8/layout/hProcess4"/>
    <dgm:cxn modelId="{AE9D117C-0AE6-C34B-A1EC-AA1483C92D92}" type="presOf" srcId="{A0537E0F-674D-4E47-8CBE-1474A6D49BD0}" destId="{2EFAACC5-BE05-6545-B3C3-8AEDB559CC73}" srcOrd="0" destOrd="2" presId="urn:microsoft.com/office/officeart/2005/8/layout/hProcess4"/>
    <dgm:cxn modelId="{A5EFFF51-3842-E34B-8E49-E91C40616A97}" type="presOf" srcId="{70A3B267-DDBE-2E40-B8A8-55D2D65B296B}" destId="{68EA9798-F7D2-3943-863A-B89E4B3863DC}" srcOrd="0" destOrd="0" presId="urn:microsoft.com/office/officeart/2005/8/layout/hProcess4"/>
    <dgm:cxn modelId="{CCAE5E43-6AAC-B24D-A574-927F3B25777C}" type="presOf" srcId="{A91A144F-500A-5C4F-8098-655937EDA8DA}" destId="{A9BB16F8-D585-6E47-90A9-118DDB090C44}" srcOrd="0" destOrd="1" presId="urn:microsoft.com/office/officeart/2005/8/layout/hProcess4"/>
    <dgm:cxn modelId="{D1BE911D-B78F-BB46-9E2D-17EA61883BAB}" type="presOf" srcId="{B56BCDB7-74C7-124D-A8EF-35B406139F93}" destId="{81F49E99-1562-2648-80FE-11291E758FB3}" srcOrd="0" destOrd="0" presId="urn:microsoft.com/office/officeart/2005/8/layout/hProcess4"/>
    <dgm:cxn modelId="{F78E22FA-D70F-A14A-AE89-F3023B4E6189}" type="presOf" srcId="{C382C395-F749-2A4F-A763-1E3820C8D257}" destId="{A9BB16F8-D585-6E47-90A9-118DDB090C44}" srcOrd="0" destOrd="0" presId="urn:microsoft.com/office/officeart/2005/8/layout/hProcess4"/>
    <dgm:cxn modelId="{657104A4-4914-9247-A12D-F60E9328B3C0}" srcId="{A736FA45-A093-1D4D-B166-664107D32ABE}" destId="{1D14D652-00BB-2F4F-AE13-62B6B077E56C}" srcOrd="1" destOrd="0" parTransId="{427EDBB6-8C11-2F41-9970-6CF4CB82D848}" sibTransId="{70A3B267-DDBE-2E40-B8A8-55D2D65B296B}"/>
    <dgm:cxn modelId="{49380208-C6E2-4E4D-B952-58C02A5F1869}" srcId="{1D14D652-00BB-2F4F-AE13-62B6B077E56C}" destId="{E47B3512-2083-F443-AE45-CAB5AF76F3ED}" srcOrd="1" destOrd="0" parTransId="{7013EFF9-311C-B441-A9D1-82DEC98408BB}" sibTransId="{55B5AAED-AD93-7145-BC36-35561D4C8629}"/>
    <dgm:cxn modelId="{A942D220-BA05-B748-8B90-44821035699D}" type="presOf" srcId="{6F638989-3C96-3A40-A9EA-2C378AC4B830}" destId="{49CDF8D7-344C-A443-AEDD-461A4E48FCE1}" srcOrd="0" destOrd="0" presId="urn:microsoft.com/office/officeart/2005/8/layout/hProcess4"/>
    <dgm:cxn modelId="{4986B898-5BF1-CB4E-AB9A-E5D66155DF6D}" type="presOf" srcId="{1DA1731D-65FD-2847-9D08-F726B12AF7B0}" destId="{72C4A83C-FAFA-4643-9D58-E6D598825723}" srcOrd="0" destOrd="0" presId="urn:microsoft.com/office/officeart/2005/8/layout/hProcess4"/>
    <dgm:cxn modelId="{053C7BDE-1DE6-134D-8B11-1EE124DF9142}" type="presOf" srcId="{537E6570-C512-C34D-8AAB-3B9649DAA1CC}" destId="{6556E3E1-5295-DB4B-8556-19FBD2741478}" srcOrd="1" destOrd="1" presId="urn:microsoft.com/office/officeart/2005/8/layout/hProcess4"/>
    <dgm:cxn modelId="{3C7EDF4A-65B5-B84A-B37C-391A82000B34}" srcId="{1DA1731D-65FD-2847-9D08-F726B12AF7B0}" destId="{DF94FBCE-DF66-B441-8167-3A7711E859BA}" srcOrd="0" destOrd="0" parTransId="{4C603124-CC63-E74B-AADC-030AF2CA8344}" sibTransId="{DF5B215B-662B-9D46-AE2B-967805531D20}"/>
    <dgm:cxn modelId="{64E8E298-E44D-7248-A42A-51DFEBC5DBFC}" srcId="{A736FA45-A093-1D4D-B166-664107D32ABE}" destId="{1DA1731D-65FD-2847-9D08-F726B12AF7B0}" srcOrd="2" destOrd="0" parTransId="{DB0344B4-48A5-E841-A0C6-7D90C235EF43}" sibTransId="{75E0DE12-E176-6049-B4B1-B374B858CF3D}"/>
    <dgm:cxn modelId="{9AB7E499-FC51-1B47-A5AF-B9E20A62ECD3}" type="presOf" srcId="{537E6570-C512-C34D-8AAB-3B9649DAA1CC}" destId="{2EFAACC5-BE05-6545-B3C3-8AEDB559CC73}" srcOrd="0" destOrd="1" presId="urn:microsoft.com/office/officeart/2005/8/layout/hProcess4"/>
    <dgm:cxn modelId="{B6FCBDEC-C3BF-1A4C-8DD0-658EAE4A072D}" srcId="{1DA1731D-65FD-2847-9D08-F726B12AF7B0}" destId="{537E6570-C512-C34D-8AAB-3B9649DAA1CC}" srcOrd="1" destOrd="0" parTransId="{08B516FC-E66E-374D-9E63-D33D306A8834}" sibTransId="{4E4FFB16-E76F-3B45-A2EF-C1872181E0FA}"/>
    <dgm:cxn modelId="{FE83CD44-262A-5A45-A29D-F8F58BAFF5D7}" type="presOf" srcId="{A0537E0F-674D-4E47-8CBE-1474A6D49BD0}" destId="{6556E3E1-5295-DB4B-8556-19FBD2741478}" srcOrd="1" destOrd="2" presId="urn:microsoft.com/office/officeart/2005/8/layout/hProcess4"/>
    <dgm:cxn modelId="{50469AF0-F7B7-C548-B45A-0B113FA0CD23}" type="presOf" srcId="{A91A144F-500A-5C4F-8098-655937EDA8DA}" destId="{10553F30-7EB9-F541-8E86-A82D64121735}" srcOrd="1" destOrd="1" presId="urn:microsoft.com/office/officeart/2005/8/layout/hProcess4"/>
    <dgm:cxn modelId="{2966C9D2-19C8-7841-9B14-01C91C8B7C63}" type="presOf" srcId="{77DB5DA4-3852-9D4D-A2D9-24F5770A2101}" destId="{B3CEBC61-3D01-0D43-9BF1-C43325F864AF}" srcOrd="0" destOrd="0" presId="urn:microsoft.com/office/officeart/2005/8/layout/hProcess4"/>
    <dgm:cxn modelId="{4E42F55C-5727-1E4E-9A21-299380F6E509}" srcId="{6F638989-3C96-3A40-A9EA-2C378AC4B830}" destId="{C382C395-F749-2A4F-A763-1E3820C8D257}" srcOrd="0" destOrd="0" parTransId="{B6B47485-9516-7846-B88D-7ED05DE640B9}" sibTransId="{0BE4D1EE-FBC1-F443-940A-D4EAEB9E8223}"/>
    <dgm:cxn modelId="{DF2D52F4-C5C5-2442-AE4F-21C81FC67823}" type="presOf" srcId="{DF94FBCE-DF66-B441-8167-3A7711E859BA}" destId="{6556E3E1-5295-DB4B-8556-19FBD2741478}" srcOrd="1" destOrd="0" presId="urn:microsoft.com/office/officeart/2005/8/layout/hProcess4"/>
    <dgm:cxn modelId="{C2863426-4546-FF49-9211-7FE317992DD2}" type="presOf" srcId="{E47B3512-2083-F443-AE45-CAB5AF76F3ED}" destId="{81F49E99-1562-2648-80FE-11291E758FB3}" srcOrd="0" destOrd="1" presId="urn:microsoft.com/office/officeart/2005/8/layout/hProcess4"/>
    <dgm:cxn modelId="{46D82399-ADC0-274E-9D79-1FADE85C8C32}" type="presOf" srcId="{C382C395-F749-2A4F-A763-1E3820C8D257}" destId="{10553F30-7EB9-F541-8E86-A82D64121735}" srcOrd="1" destOrd="0" presId="urn:microsoft.com/office/officeart/2005/8/layout/hProcess4"/>
    <dgm:cxn modelId="{A36A0D56-C573-9E4D-8F4D-3B459BD0B9A6}" type="presParOf" srcId="{EEECFC04-607D-724A-B710-09930E089CF7}" destId="{BB2C43F7-825D-B54D-96ED-8658F925EF20}" srcOrd="0" destOrd="0" presId="urn:microsoft.com/office/officeart/2005/8/layout/hProcess4"/>
    <dgm:cxn modelId="{3C711EE3-C8E1-344B-9F71-CDFF2AC19ACB}" type="presParOf" srcId="{EEECFC04-607D-724A-B710-09930E089CF7}" destId="{7217F93B-AF62-E247-B23F-C9C36B0AADE8}" srcOrd="1" destOrd="0" presId="urn:microsoft.com/office/officeart/2005/8/layout/hProcess4"/>
    <dgm:cxn modelId="{4582724D-5FED-6049-A506-0A197CBC4BF9}" type="presParOf" srcId="{EEECFC04-607D-724A-B710-09930E089CF7}" destId="{756E1C7C-FFEB-D54D-9230-AE1A258AC727}" srcOrd="2" destOrd="0" presId="urn:microsoft.com/office/officeart/2005/8/layout/hProcess4"/>
    <dgm:cxn modelId="{72B48297-4A5D-1742-A81C-3A32D5D7D837}" type="presParOf" srcId="{756E1C7C-FFEB-D54D-9230-AE1A258AC727}" destId="{363C342B-7CEF-3B41-814F-B061DEB08B22}" srcOrd="0" destOrd="0" presId="urn:microsoft.com/office/officeart/2005/8/layout/hProcess4"/>
    <dgm:cxn modelId="{FC6C748D-0CEC-DE4A-8DFD-BE33CF1FE582}" type="presParOf" srcId="{363C342B-7CEF-3B41-814F-B061DEB08B22}" destId="{2ABFE7D0-77F0-3546-8347-F4228B3DA898}" srcOrd="0" destOrd="0" presId="urn:microsoft.com/office/officeart/2005/8/layout/hProcess4"/>
    <dgm:cxn modelId="{3059AD51-465C-8149-834B-14B2D6CA8DD2}" type="presParOf" srcId="{363C342B-7CEF-3B41-814F-B061DEB08B22}" destId="{A9BB16F8-D585-6E47-90A9-118DDB090C44}" srcOrd="1" destOrd="0" presId="urn:microsoft.com/office/officeart/2005/8/layout/hProcess4"/>
    <dgm:cxn modelId="{91A93E4B-E282-C441-8A9F-097C0A60C776}" type="presParOf" srcId="{363C342B-7CEF-3B41-814F-B061DEB08B22}" destId="{10553F30-7EB9-F541-8E86-A82D64121735}" srcOrd="2" destOrd="0" presId="urn:microsoft.com/office/officeart/2005/8/layout/hProcess4"/>
    <dgm:cxn modelId="{84A9B15E-BD48-D24A-B4C3-DC8B6D3F0244}" type="presParOf" srcId="{363C342B-7CEF-3B41-814F-B061DEB08B22}" destId="{49CDF8D7-344C-A443-AEDD-461A4E48FCE1}" srcOrd="3" destOrd="0" presId="urn:microsoft.com/office/officeart/2005/8/layout/hProcess4"/>
    <dgm:cxn modelId="{40FB1308-D841-CC42-95BA-F0C1D593BDE1}" type="presParOf" srcId="{363C342B-7CEF-3B41-814F-B061DEB08B22}" destId="{CD685206-5E09-6E4D-8A56-F116FD1B2CAE}" srcOrd="4" destOrd="0" presId="urn:microsoft.com/office/officeart/2005/8/layout/hProcess4"/>
    <dgm:cxn modelId="{B7282AFB-C4A8-6A45-A490-88B85F1A399A}" type="presParOf" srcId="{756E1C7C-FFEB-D54D-9230-AE1A258AC727}" destId="{B3CEBC61-3D01-0D43-9BF1-C43325F864AF}" srcOrd="1" destOrd="0" presId="urn:microsoft.com/office/officeart/2005/8/layout/hProcess4"/>
    <dgm:cxn modelId="{D8018FDF-1BB2-3E4C-B8A1-797810CB40BC}" type="presParOf" srcId="{756E1C7C-FFEB-D54D-9230-AE1A258AC727}" destId="{269B9A7E-676C-2448-B977-FD997D41DAB0}" srcOrd="2" destOrd="0" presId="urn:microsoft.com/office/officeart/2005/8/layout/hProcess4"/>
    <dgm:cxn modelId="{B58DC8E9-05C6-2941-A6F7-2019E9A12337}" type="presParOf" srcId="{269B9A7E-676C-2448-B977-FD997D41DAB0}" destId="{6AC4FE80-A302-534C-AC05-2AFB353605E6}" srcOrd="0" destOrd="0" presId="urn:microsoft.com/office/officeart/2005/8/layout/hProcess4"/>
    <dgm:cxn modelId="{5A666317-163A-7540-8245-A6D5CCD17C9D}" type="presParOf" srcId="{269B9A7E-676C-2448-B977-FD997D41DAB0}" destId="{81F49E99-1562-2648-80FE-11291E758FB3}" srcOrd="1" destOrd="0" presId="urn:microsoft.com/office/officeart/2005/8/layout/hProcess4"/>
    <dgm:cxn modelId="{2B4BC43B-7A24-1C4F-B58F-F9CD7E17FAC2}" type="presParOf" srcId="{269B9A7E-676C-2448-B977-FD997D41DAB0}" destId="{F809222D-D6B3-F94C-BDD9-77154626A3CC}" srcOrd="2" destOrd="0" presId="urn:microsoft.com/office/officeart/2005/8/layout/hProcess4"/>
    <dgm:cxn modelId="{16E4E613-0638-8447-9772-6215ABD437DD}" type="presParOf" srcId="{269B9A7E-676C-2448-B977-FD997D41DAB0}" destId="{CDC046D0-2444-7E43-980C-DD650F0F5EAB}" srcOrd="3" destOrd="0" presId="urn:microsoft.com/office/officeart/2005/8/layout/hProcess4"/>
    <dgm:cxn modelId="{D9930D4D-20B2-D247-9CC6-D16276E8605C}" type="presParOf" srcId="{269B9A7E-676C-2448-B977-FD997D41DAB0}" destId="{21DF6A0A-3030-E642-B248-8C3D3E4641AA}" srcOrd="4" destOrd="0" presId="urn:microsoft.com/office/officeart/2005/8/layout/hProcess4"/>
    <dgm:cxn modelId="{855F3FB5-E5D1-034F-BADF-3E01AD41DF31}" type="presParOf" srcId="{756E1C7C-FFEB-D54D-9230-AE1A258AC727}" destId="{68EA9798-F7D2-3943-863A-B89E4B3863DC}" srcOrd="3" destOrd="0" presId="urn:microsoft.com/office/officeart/2005/8/layout/hProcess4"/>
    <dgm:cxn modelId="{11464E4C-D893-AD40-B79A-ED48A493449C}" type="presParOf" srcId="{756E1C7C-FFEB-D54D-9230-AE1A258AC727}" destId="{0575B02F-C93D-D342-8FB1-50FDE6D2E392}" srcOrd="4" destOrd="0" presId="urn:microsoft.com/office/officeart/2005/8/layout/hProcess4"/>
    <dgm:cxn modelId="{F852CA2D-8045-2447-AD2A-7F0141645DFC}" type="presParOf" srcId="{0575B02F-C93D-D342-8FB1-50FDE6D2E392}" destId="{DD2E52AF-C0A7-4647-965E-7958F2DB27C4}" srcOrd="0" destOrd="0" presId="urn:microsoft.com/office/officeart/2005/8/layout/hProcess4"/>
    <dgm:cxn modelId="{D0B42A9A-E1F6-F541-94CE-5483DE81427B}" type="presParOf" srcId="{0575B02F-C93D-D342-8FB1-50FDE6D2E392}" destId="{2EFAACC5-BE05-6545-B3C3-8AEDB559CC73}" srcOrd="1" destOrd="0" presId="urn:microsoft.com/office/officeart/2005/8/layout/hProcess4"/>
    <dgm:cxn modelId="{94A93AE3-F373-CB49-A184-36254C42AB97}" type="presParOf" srcId="{0575B02F-C93D-D342-8FB1-50FDE6D2E392}" destId="{6556E3E1-5295-DB4B-8556-19FBD2741478}" srcOrd="2" destOrd="0" presId="urn:microsoft.com/office/officeart/2005/8/layout/hProcess4"/>
    <dgm:cxn modelId="{311E3F11-01CC-D24F-A195-E62381F8470B}" type="presParOf" srcId="{0575B02F-C93D-D342-8FB1-50FDE6D2E392}" destId="{72C4A83C-FAFA-4643-9D58-E6D598825723}" srcOrd="3" destOrd="0" presId="urn:microsoft.com/office/officeart/2005/8/layout/hProcess4"/>
    <dgm:cxn modelId="{95D202C9-2C93-E146-8B82-416264E7FF66}" type="presParOf" srcId="{0575B02F-C93D-D342-8FB1-50FDE6D2E392}" destId="{F9E76F15-90F8-EB48-889E-3E452FB9E3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2295F-1440-6D42-BF17-1524DC32ACD2}">
      <dsp:nvSpPr>
        <dsp:cNvPr id="0" name=""/>
        <dsp:cNvSpPr/>
      </dsp:nvSpPr>
      <dsp:spPr>
        <a:xfrm>
          <a:off x="685794" y="1636"/>
          <a:ext cx="1426885" cy="1426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题目抽象类</a:t>
          </a:r>
          <a:endParaRPr lang="zh-CN" altLang="en-US" sz="2200" kern="1200" dirty="0"/>
        </a:p>
      </dsp:txBody>
      <dsp:txXfrm>
        <a:off x="894756" y="210598"/>
        <a:ext cx="1008961" cy="1008961"/>
      </dsp:txXfrm>
    </dsp:sp>
    <dsp:sp modelId="{463592E6-C7DB-CE45-BFC1-8391408FAD77}">
      <dsp:nvSpPr>
        <dsp:cNvPr id="0" name=""/>
        <dsp:cNvSpPr/>
      </dsp:nvSpPr>
      <dsp:spPr>
        <a:xfrm>
          <a:off x="985440" y="1544384"/>
          <a:ext cx="827593" cy="82759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095137" y="1860856"/>
        <a:ext cx="608199" cy="194649"/>
      </dsp:txXfrm>
    </dsp:sp>
    <dsp:sp modelId="{79924EB1-72C2-BE43-B240-9E85C71A1477}">
      <dsp:nvSpPr>
        <dsp:cNvPr id="0" name=""/>
        <dsp:cNvSpPr/>
      </dsp:nvSpPr>
      <dsp:spPr>
        <a:xfrm>
          <a:off x="685794" y="2487841"/>
          <a:ext cx="1426885" cy="1426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针对题目的界面展示</a:t>
          </a:r>
          <a:endParaRPr lang="zh-CN" altLang="en-US" sz="2200" kern="1200" dirty="0"/>
        </a:p>
      </dsp:txBody>
      <dsp:txXfrm>
        <a:off x="894756" y="2696803"/>
        <a:ext cx="1008961" cy="1008961"/>
      </dsp:txXfrm>
    </dsp:sp>
    <dsp:sp modelId="{83F78715-5C3B-2849-802D-AFB5FC01F7BE}">
      <dsp:nvSpPr>
        <dsp:cNvPr id="0" name=""/>
        <dsp:cNvSpPr/>
      </dsp:nvSpPr>
      <dsp:spPr>
        <a:xfrm>
          <a:off x="2326712" y="1692780"/>
          <a:ext cx="453749" cy="5308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326712" y="1798940"/>
        <a:ext cx="317624" cy="318481"/>
      </dsp:txXfrm>
    </dsp:sp>
    <dsp:sp modelId="{9ADAD660-140B-4240-B225-9D52F2948EBA}">
      <dsp:nvSpPr>
        <dsp:cNvPr id="0" name=""/>
        <dsp:cNvSpPr/>
      </dsp:nvSpPr>
      <dsp:spPr>
        <a:xfrm>
          <a:off x="2968811" y="531296"/>
          <a:ext cx="2853770" cy="28537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脑健康测试系统</a:t>
          </a:r>
          <a:endParaRPr lang="zh-CN" altLang="en-US" sz="4500" kern="1200" dirty="0"/>
        </a:p>
      </dsp:txBody>
      <dsp:txXfrm>
        <a:off x="3386736" y="949221"/>
        <a:ext cx="2017920" cy="201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B16F8-D585-6E47-90A9-118DDB090C44}">
      <dsp:nvSpPr>
        <dsp:cNvPr id="0" name=""/>
        <dsp:cNvSpPr/>
      </dsp:nvSpPr>
      <dsp:spPr>
        <a:xfrm>
          <a:off x="3527" y="1635362"/>
          <a:ext cx="2119920" cy="1748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GetQuestion</a:t>
          </a:r>
          <a:r>
            <a:rPr lang="en-US" altLang="zh-CN" sz="1500" kern="1200" dirty="0" smtClean="0"/>
            <a:t>()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SetText</a:t>
          </a:r>
          <a:r>
            <a:rPr lang="en-US" altLang="zh-CN" sz="1500" kern="1200" dirty="0" smtClean="0"/>
            <a:t>() &amp; </a:t>
          </a:r>
          <a:r>
            <a:rPr lang="en-US" altLang="zh-CN" sz="1500" kern="1200" dirty="0" err="1" smtClean="0"/>
            <a:t>SetVisibility</a:t>
          </a:r>
          <a:r>
            <a:rPr lang="en-US" altLang="zh-CN" sz="1500" kern="1200" dirty="0" smtClean="0"/>
            <a:t>()</a:t>
          </a:r>
          <a:endParaRPr lang="zh-CN" altLang="en-US" sz="1500" kern="1200" dirty="0"/>
        </a:p>
      </dsp:txBody>
      <dsp:txXfrm>
        <a:off x="43765" y="1675600"/>
        <a:ext cx="2039444" cy="1293338"/>
      </dsp:txXfrm>
    </dsp:sp>
    <dsp:sp modelId="{B3CEBC61-3D01-0D43-9BF1-C43325F864AF}">
      <dsp:nvSpPr>
        <dsp:cNvPr id="0" name=""/>
        <dsp:cNvSpPr/>
      </dsp:nvSpPr>
      <dsp:spPr>
        <a:xfrm>
          <a:off x="1219213" y="2139240"/>
          <a:ext cx="2208702" cy="2208702"/>
        </a:xfrm>
        <a:prstGeom prst="leftCircularArrow">
          <a:avLst>
            <a:gd name="adj1" fmla="val 2574"/>
            <a:gd name="adj2" fmla="val 312438"/>
            <a:gd name="adj3" fmla="val 2087949"/>
            <a:gd name="adj4" fmla="val 9024489"/>
            <a:gd name="adj5" fmla="val 300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CDF8D7-344C-A443-AEDD-461A4E48FCE1}">
      <dsp:nvSpPr>
        <dsp:cNvPr id="0" name=""/>
        <dsp:cNvSpPr/>
      </dsp:nvSpPr>
      <dsp:spPr>
        <a:xfrm>
          <a:off x="474620" y="3009177"/>
          <a:ext cx="1884374" cy="749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InitView</a:t>
          </a:r>
          <a:r>
            <a:rPr lang="en-US" altLang="zh-CN" sz="2100" kern="1200" dirty="0" smtClean="0"/>
            <a:t>()</a:t>
          </a:r>
          <a:endParaRPr lang="zh-CN" altLang="en-US" sz="2100" kern="1200" dirty="0"/>
        </a:p>
      </dsp:txBody>
      <dsp:txXfrm>
        <a:off x="496568" y="3031125"/>
        <a:ext cx="1840478" cy="705457"/>
      </dsp:txXfrm>
    </dsp:sp>
    <dsp:sp modelId="{81F49E99-1562-2648-80FE-11291E758FB3}">
      <dsp:nvSpPr>
        <dsp:cNvPr id="0" name=""/>
        <dsp:cNvSpPr/>
      </dsp:nvSpPr>
      <dsp:spPr>
        <a:xfrm>
          <a:off x="2629678" y="1635362"/>
          <a:ext cx="2119920" cy="1748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SetChoice</a:t>
          </a:r>
          <a:r>
            <a:rPr lang="en-US" altLang="zh-CN" sz="1500" kern="1200" dirty="0" smtClean="0"/>
            <a:t>()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Calculate()</a:t>
          </a:r>
          <a:endParaRPr lang="zh-CN" altLang="en-US" sz="1500" kern="1200" dirty="0"/>
        </a:p>
      </dsp:txBody>
      <dsp:txXfrm>
        <a:off x="2669916" y="2050277"/>
        <a:ext cx="2039444" cy="1293338"/>
      </dsp:txXfrm>
    </dsp:sp>
    <dsp:sp modelId="{68EA9798-F7D2-3943-863A-B89E4B3863DC}">
      <dsp:nvSpPr>
        <dsp:cNvPr id="0" name=""/>
        <dsp:cNvSpPr/>
      </dsp:nvSpPr>
      <dsp:spPr>
        <a:xfrm>
          <a:off x="3827698" y="602717"/>
          <a:ext cx="2479581" cy="2479581"/>
        </a:xfrm>
        <a:prstGeom prst="circularArrow">
          <a:avLst>
            <a:gd name="adj1" fmla="val 2292"/>
            <a:gd name="adj2" fmla="val 276502"/>
            <a:gd name="adj3" fmla="val 19547988"/>
            <a:gd name="adj4" fmla="val 12575511"/>
            <a:gd name="adj5" fmla="val 267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C046D0-2444-7E43-980C-DD650F0F5EAB}">
      <dsp:nvSpPr>
        <dsp:cNvPr id="0" name=""/>
        <dsp:cNvSpPr/>
      </dsp:nvSpPr>
      <dsp:spPr>
        <a:xfrm>
          <a:off x="3100771" y="1260686"/>
          <a:ext cx="1884374" cy="749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onClick</a:t>
          </a:r>
          <a:r>
            <a:rPr lang="en-US" altLang="zh-CN" sz="2100" kern="1200" dirty="0" smtClean="0"/>
            <a:t>()</a:t>
          </a:r>
          <a:endParaRPr lang="zh-CN" altLang="en-US" sz="2100" kern="1200" dirty="0"/>
        </a:p>
      </dsp:txBody>
      <dsp:txXfrm>
        <a:off x="3122719" y="1282634"/>
        <a:ext cx="1840478" cy="705457"/>
      </dsp:txXfrm>
    </dsp:sp>
    <dsp:sp modelId="{2EFAACC5-BE05-6545-B3C3-8AEDB559CC73}">
      <dsp:nvSpPr>
        <dsp:cNvPr id="0" name=""/>
        <dsp:cNvSpPr/>
      </dsp:nvSpPr>
      <dsp:spPr>
        <a:xfrm>
          <a:off x="5255828" y="1635362"/>
          <a:ext cx="2119920" cy="1748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GetNextQuestion</a:t>
          </a:r>
          <a:r>
            <a:rPr lang="en-US" altLang="zh-CN" sz="1500" kern="1200" dirty="0" smtClean="0"/>
            <a:t>()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GetActivity</a:t>
          </a:r>
          <a:r>
            <a:rPr lang="en-US" altLang="zh-CN" sz="1500" kern="1200" dirty="0" smtClean="0"/>
            <a:t>()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startActivity</a:t>
          </a:r>
          <a:r>
            <a:rPr lang="en-US" altLang="zh-CN" sz="1500" kern="1200" dirty="0" smtClean="0"/>
            <a:t>()</a:t>
          </a:r>
          <a:endParaRPr lang="zh-CN" altLang="en-US" sz="1500" kern="1200" dirty="0"/>
        </a:p>
      </dsp:txBody>
      <dsp:txXfrm>
        <a:off x="5296066" y="1675600"/>
        <a:ext cx="2039444" cy="1293338"/>
      </dsp:txXfrm>
    </dsp:sp>
    <dsp:sp modelId="{72C4A83C-FAFA-4643-9D58-E6D598825723}">
      <dsp:nvSpPr>
        <dsp:cNvPr id="0" name=""/>
        <dsp:cNvSpPr/>
      </dsp:nvSpPr>
      <dsp:spPr>
        <a:xfrm>
          <a:off x="5726922" y="3009177"/>
          <a:ext cx="1884374" cy="749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NextActicity</a:t>
          </a:r>
          <a:r>
            <a:rPr lang="en-US" altLang="zh-CN" sz="2100" kern="1200" dirty="0" smtClean="0"/>
            <a:t>()</a:t>
          </a:r>
          <a:endParaRPr lang="zh-CN" altLang="en-US" sz="2100" kern="1200" dirty="0"/>
        </a:p>
      </dsp:txBody>
      <dsp:txXfrm>
        <a:off x="5748870" y="3031125"/>
        <a:ext cx="1840478" cy="70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AEEF7-ECF4-5342-BECA-1F57AF5C9EFD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B09D-197F-0F47-9905-B5EA8F4C59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74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红色是已经完成的部分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黄色是完成了一般的部分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灰色是和实验室同学合作的部分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B09D-197F-0F47-9905-B5EA8F4C590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99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界面设计原则：和纸版一致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0B09D-197F-0F47-9905-B5EA8F4C590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78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2004B0-77A6-8449-A9D4-4D1471E9F644}" type="datetimeFigureOut">
              <a:rPr kumimoji="1" lang="zh-CN" altLang="en-US" smtClean="0"/>
              <a:t>15/06/15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600" dirty="0" smtClean="0"/>
              <a:t>毕业设计</a:t>
            </a:r>
            <a:r>
              <a:rPr kumimoji="1" lang="en-US" altLang="zh-CN" sz="3600" dirty="0" smtClean="0"/>
              <a:t> </a:t>
            </a:r>
            <a:r>
              <a:rPr kumimoji="1" lang="zh-CN" altLang="en-US" sz="3600" dirty="0" smtClean="0"/>
              <a:t>中期答辩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en-US" altLang="zh-CN" sz="3600" dirty="0" smtClean="0"/>
              <a:t>   </a:t>
            </a:r>
            <a:r>
              <a:rPr kumimoji="1" lang="zh-CN" altLang="en-US" sz="3600" dirty="0" smtClean="0"/>
              <a:t>脑健康测试系统研究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计</a:t>
            </a:r>
            <a:r>
              <a:rPr kumimoji="1" lang="en-US" altLang="zh-CN" dirty="0" smtClean="0"/>
              <a:t>15 2011011300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en-US" dirty="0" smtClean="0"/>
              <a:t>导师：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陶霖密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4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系统设计：存储方式（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图片 3" descr="屏幕快照 2015-04-20 21.3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2" y="2057400"/>
            <a:ext cx="7352483" cy="4590050"/>
          </a:xfrm>
          <a:prstGeom prst="rect">
            <a:avLst/>
          </a:prstGeom>
        </p:spPr>
      </p:pic>
      <p:pic>
        <p:nvPicPr>
          <p:cNvPr id="3" name="图片 2" descr="屏幕快照 2015-04-20 21.39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41" y="3392670"/>
            <a:ext cx="6019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4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交互设计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65900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以选择题为例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852335839"/>
              </p:ext>
            </p:extLst>
          </p:nvPr>
        </p:nvGraphicFramePr>
        <p:xfrm>
          <a:off x="750927" y="1698105"/>
          <a:ext cx="7614824" cy="501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23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自动识别：语音识别实验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63346"/>
              </p:ext>
            </p:extLst>
          </p:nvPr>
        </p:nvGraphicFramePr>
        <p:xfrm>
          <a:off x="457200" y="2040937"/>
          <a:ext cx="8364110" cy="475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22"/>
                <a:gridCol w="1672822"/>
                <a:gridCol w="1672822"/>
                <a:gridCol w="1672822"/>
                <a:gridCol w="1672822"/>
              </a:tblGrid>
              <a:tr h="24979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中文单词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中文连续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英文单词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英文连续</a:t>
                      </a:r>
                      <a:endParaRPr lang="zh-CN" altLang="en-US" sz="1400" dirty="0"/>
                    </a:p>
                  </a:txBody>
                  <a:tcPr/>
                </a:tc>
              </a:tr>
              <a:tr h="1909416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百度云语音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正常音量和加噪下非常顺利通过测试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小音量下错误率比较高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正常音量加噪下错了一句话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大体识别正确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小音量下几乎不能用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正常音量：识别对了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噪音：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正常音量情况下文字大体长得差不多（语法基本能识别正确），关键词有错误情况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噪声情况下略差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小音量几乎不能用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  <a:tr h="1170287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科大讯飞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正常音量下顺利通过测试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噪声环境下有一个词语错误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小音量下错误率较高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正常音量和加噪情况下顺利通过测试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小音量下错误率很高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正常音量：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噪音：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和百度云的情况相近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  <a:tr h="1170287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语音识别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噪声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因为是文件传输，小音量没有很大影响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加噪情况下错了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句话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小音量下错了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句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小音量：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8/10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语法基本正确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关键词基本上都差不多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3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自动识别：语音识别模块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选择百度媒体云的语音识别</a:t>
            </a:r>
          </a:p>
          <a:p>
            <a:r>
              <a:rPr kumimoji="1" lang="zh-CN" altLang="en-US" dirty="0" smtClean="0"/>
              <a:t>拥有相似词意的词很多</a:t>
            </a:r>
            <a:endParaRPr kumimoji="1" lang="en-US" altLang="zh-CN" dirty="0" smtClean="0"/>
          </a:p>
          <a:p>
            <a:r>
              <a:rPr kumimoji="1" lang="zh-CN" altLang="en-US" dirty="0" smtClean="0"/>
              <a:t>拥有类似发音的词很多</a:t>
            </a:r>
            <a:endParaRPr kumimoji="1" lang="en-US" altLang="zh-CN" dirty="0"/>
          </a:p>
          <a:p>
            <a:r>
              <a:rPr kumimoji="1" lang="zh-CN" altLang="en-US" dirty="0" smtClean="0"/>
              <a:t>添加模糊判断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868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已完成界面展示</a:t>
            </a:r>
            <a:endParaRPr kumimoji="1" lang="zh-CN" altLang="en-US" dirty="0"/>
          </a:p>
        </p:txBody>
      </p:sp>
      <p:pic>
        <p:nvPicPr>
          <p:cNvPr id="6" name="图片 5" descr="Screenshot_2015-04-20-21-48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5" y="2222724"/>
            <a:ext cx="2171311" cy="3860108"/>
          </a:xfrm>
          <a:prstGeom prst="rect">
            <a:avLst/>
          </a:prstGeom>
        </p:spPr>
      </p:pic>
      <p:pic>
        <p:nvPicPr>
          <p:cNvPr id="7" name="图片 6" descr="Screenshot_2015-04-20-21-48-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96" y="2228222"/>
            <a:ext cx="2168735" cy="3855529"/>
          </a:xfrm>
          <a:prstGeom prst="rect">
            <a:avLst/>
          </a:prstGeom>
        </p:spPr>
      </p:pic>
      <p:pic>
        <p:nvPicPr>
          <p:cNvPr id="8" name="图片 7" descr="Screenshot_2015-04-20-21-49-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31" y="2232801"/>
            <a:ext cx="2168735" cy="3855529"/>
          </a:xfrm>
          <a:prstGeom prst="rect">
            <a:avLst/>
          </a:prstGeom>
        </p:spPr>
      </p:pic>
      <p:pic>
        <p:nvPicPr>
          <p:cNvPr id="9" name="图片 8" descr="Screenshot_2015-04-20-21-50-4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6" y="2232801"/>
            <a:ext cx="2171311" cy="38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9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38876" cy="39163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进度符合安排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系统设计方案得到确认</a:t>
            </a:r>
            <a:endParaRPr kumimoji="1" lang="en-US" altLang="zh-CN" dirty="0" smtClean="0"/>
          </a:p>
          <a:p>
            <a:r>
              <a:rPr kumimoji="1" lang="zh-CN" altLang="en-US" dirty="0" smtClean="0"/>
              <a:t>界面设计初稿得到确认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后续</a:t>
            </a:r>
            <a:r>
              <a:rPr kumimoji="1" lang="en-US" altLang="zh-CN" dirty="0" smtClean="0"/>
              <a:t>……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0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后续安排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38876" cy="39163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题目录入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完善系统开发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手势识别部分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完善评分体系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更新界面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08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认知功能障碍受到医学界的重视，其为“痴呆”的早期表现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若即时发现，临床干预有很大的作用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现适用的诊断为医疗问卷进行医患一对</a:t>
            </a:r>
            <a:r>
              <a:rPr kumimoji="1" lang="zh-CN" altLang="en-US" dirty="0" smtClean="0"/>
              <a:t>一的评估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经过几十年的实验研究总结得出的纸版问卷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劳动力密集，问卷长达</a:t>
            </a:r>
            <a:r>
              <a:rPr kumimoji="1" lang="en-US" altLang="zh-CN" dirty="0" smtClean="0"/>
              <a:t>103</a:t>
            </a:r>
            <a:r>
              <a:rPr kumimoji="1" lang="zh-CN" altLang="en-US" dirty="0" smtClean="0"/>
              <a:t>页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受到多种外界因素影响</a:t>
            </a:r>
            <a:r>
              <a:rPr kumimoji="1" lang="zh-CN" altLang="en-US" dirty="0"/>
              <a:t>（如文化</a:t>
            </a:r>
            <a:r>
              <a:rPr kumimoji="1" lang="zh-CN" altLang="en-US" dirty="0" smtClean="0"/>
              <a:t>）、效率低、难以整理</a:t>
            </a:r>
            <a:endParaRPr kumimoji="1" lang="en-US" altLang="zh-CN" dirty="0"/>
          </a:p>
          <a:p>
            <a:pPr lvl="1"/>
            <a:r>
              <a:rPr kumimoji="1" lang="zh-CN" altLang="en-US" b="1" dirty="0" smtClean="0">
                <a:solidFill>
                  <a:srgbClr val="FF0000"/>
                </a:solidFill>
              </a:rPr>
              <a:t>现在没有自动诊断／辅助诊断系统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25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Chanllenges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需要对人脑进行各方位测试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calculation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decision make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logic……</a:t>
            </a:r>
          </a:p>
          <a:p>
            <a:pPr lvl="1"/>
            <a:r>
              <a:rPr kumimoji="1" lang="zh-CN" altLang="en-US" dirty="0" smtClean="0"/>
              <a:t>题目多样、难以统一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经过几十年数据沉淀下来的纸版系统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电子版需要一致的体验，结果才能与历史数据比较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智能系统需要有与人交流一样友好的交互方式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同时需要易用、高效的界面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48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一套辅助医生诊断</a:t>
            </a:r>
            <a:r>
              <a:rPr kumimoji="1" lang="zh-CN" altLang="en-US" dirty="0" smtClean="0"/>
              <a:t>的系统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需要与纸版问卷有一样的体验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能展现所有类型的题目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有效组织题目和病人数据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界面友好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对一些题目进行判分（选择题、部分语音题等）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对一些题目给予辅助性的判分（绘画题、部分语音题等）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4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计划安排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65900" cy="39163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论文调研</a:t>
            </a:r>
            <a:r>
              <a:rPr kumimoji="1" lang="en-US" altLang="zh-CN" dirty="0"/>
              <a:t>………………………………………………</a:t>
            </a:r>
            <a:r>
              <a:rPr kumimoji="1" lang="zh-CN" altLang="en-US" dirty="0"/>
              <a:t>第一周</a:t>
            </a:r>
            <a:endParaRPr kumimoji="1" lang="en-US" altLang="zh-CN" dirty="0"/>
          </a:p>
          <a:p>
            <a:r>
              <a:rPr kumimoji="1" lang="zh-CN" altLang="en-US" dirty="0"/>
              <a:t>对齐现有平台</a:t>
            </a:r>
            <a:r>
              <a:rPr kumimoji="1" lang="zh-CN" altLang="zh-CN" dirty="0"/>
              <a:t>、</a:t>
            </a:r>
            <a:r>
              <a:rPr kumimoji="1" lang="zh-CN" altLang="en-US" dirty="0"/>
              <a:t>分析需求、设计系统</a:t>
            </a:r>
            <a:r>
              <a:rPr kumimoji="1" lang="en-US" altLang="zh-CN" dirty="0"/>
              <a:t>………………</a:t>
            </a:r>
            <a:r>
              <a:rPr kumimoji="1" lang="zh-CN" altLang="en-US" dirty="0"/>
              <a:t>第二周～第三周</a:t>
            </a:r>
            <a:endParaRPr kumimoji="1" lang="en-US" altLang="zh-CN" dirty="0"/>
          </a:p>
          <a:p>
            <a:r>
              <a:rPr kumimoji="1" lang="zh-CN" altLang="en-US" dirty="0"/>
              <a:t>语音识别实验、模块整合</a:t>
            </a:r>
            <a:r>
              <a:rPr kumimoji="1" lang="en-US" altLang="zh-CN" dirty="0"/>
              <a:t>……………………………</a:t>
            </a:r>
            <a:r>
              <a:rPr kumimoji="1" lang="zh-CN" altLang="en-US" dirty="0"/>
              <a:t>第四周～第五周</a:t>
            </a:r>
            <a:endParaRPr kumimoji="1" lang="en-US" altLang="zh-CN" dirty="0"/>
          </a:p>
          <a:p>
            <a:r>
              <a:rPr kumimoji="1" lang="zh-CN" altLang="en-US" dirty="0"/>
              <a:t>准备中期检查（内容整合、调整）</a:t>
            </a:r>
            <a:r>
              <a:rPr kumimoji="1" lang="en-US" altLang="zh-CN" dirty="0"/>
              <a:t>…………………</a:t>
            </a:r>
            <a:r>
              <a:rPr kumimoji="1" lang="zh-CN" altLang="en-US" dirty="0"/>
              <a:t>第六周</a:t>
            </a:r>
            <a:endParaRPr kumimoji="1" lang="en-US" altLang="zh-CN" dirty="0"/>
          </a:p>
          <a:p>
            <a:r>
              <a:rPr kumimoji="1" lang="zh-CN" altLang="en-US" dirty="0"/>
              <a:t>手势处理实验、模块整合</a:t>
            </a:r>
            <a:r>
              <a:rPr kumimoji="1" lang="en-US" altLang="zh-CN" dirty="0"/>
              <a:t>……………………………</a:t>
            </a:r>
            <a:r>
              <a:rPr kumimoji="1" lang="zh-CN" altLang="en-US" dirty="0"/>
              <a:t>第七周～第八周</a:t>
            </a:r>
            <a:endParaRPr kumimoji="1" lang="en-US" altLang="zh-CN" dirty="0"/>
          </a:p>
          <a:p>
            <a:r>
              <a:rPr kumimoji="1" lang="zh-CN" altLang="en-US" dirty="0"/>
              <a:t>测试、内容整合、调整</a:t>
            </a:r>
            <a:r>
              <a:rPr kumimoji="1" lang="en-US" altLang="zh-CN" dirty="0"/>
              <a:t>………………………………</a:t>
            </a:r>
            <a:r>
              <a:rPr kumimoji="1" lang="zh-CN" altLang="en-US" dirty="0"/>
              <a:t>第九周</a:t>
            </a:r>
            <a:endParaRPr kumimoji="1" lang="en-US" altLang="zh-CN" dirty="0"/>
          </a:p>
          <a:p>
            <a:r>
              <a:rPr kumimoji="1" lang="zh-CN" altLang="en-US" dirty="0"/>
              <a:t>补全功能、测试</a:t>
            </a:r>
            <a:r>
              <a:rPr kumimoji="1" lang="en-US" altLang="zh-CN" dirty="0"/>
              <a:t>………………………………………</a:t>
            </a:r>
            <a:r>
              <a:rPr kumimoji="1" lang="zh-CN" altLang="en-US" dirty="0"/>
              <a:t>第十周</a:t>
            </a:r>
            <a:endParaRPr kumimoji="1" lang="en-US" altLang="zh-CN" dirty="0"/>
          </a:p>
          <a:p>
            <a:r>
              <a:rPr kumimoji="1" lang="zh-CN" altLang="en-US" dirty="0"/>
              <a:t>拓展功能、测试</a:t>
            </a:r>
            <a:r>
              <a:rPr kumimoji="1" lang="en-US" altLang="zh-CN" dirty="0"/>
              <a:t>………………………………………</a:t>
            </a:r>
            <a:r>
              <a:rPr kumimoji="1" lang="zh-CN" altLang="en-US" dirty="0"/>
              <a:t>第十一周～第十二周</a:t>
            </a:r>
            <a:endParaRPr kumimoji="1" lang="en-US" altLang="zh-CN" dirty="0"/>
          </a:p>
          <a:p>
            <a:r>
              <a:rPr kumimoji="1" lang="zh-CN" altLang="en-US" dirty="0"/>
              <a:t>总结、撰写论文</a:t>
            </a:r>
            <a:r>
              <a:rPr kumimoji="1" lang="en-US" altLang="zh-CN" dirty="0"/>
              <a:t>………………………………………</a:t>
            </a:r>
            <a:r>
              <a:rPr kumimoji="1" lang="zh-CN" altLang="en-US" dirty="0"/>
              <a:t>第十三周～第十四周</a:t>
            </a:r>
            <a:endParaRPr kumimoji="1" lang="en-US" altLang="zh-CN" dirty="0"/>
          </a:p>
          <a:p>
            <a:r>
              <a:rPr kumimoji="1" lang="zh-CN" altLang="en-US" dirty="0"/>
              <a:t>终期答辩</a:t>
            </a:r>
            <a:r>
              <a:rPr kumimoji="1" lang="en-US" altLang="zh-CN" dirty="0"/>
              <a:t>………………………………………………</a:t>
            </a:r>
            <a:r>
              <a:rPr kumimoji="1" lang="zh-CN" altLang="en-US" dirty="0"/>
              <a:t>第十五周（～第十六周）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2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65900" cy="39163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论文调研</a:t>
            </a:r>
            <a:r>
              <a:rPr kumimoji="1" lang="en-US" altLang="zh-CN" dirty="0">
                <a:solidFill>
                  <a:srgbClr val="FF0000"/>
                </a:solidFill>
              </a:rPr>
              <a:t>………………………………………………</a:t>
            </a:r>
            <a:r>
              <a:rPr kumimoji="1" lang="zh-CN" altLang="en-US" dirty="0">
                <a:solidFill>
                  <a:srgbClr val="FF0000"/>
                </a:solidFill>
              </a:rPr>
              <a:t>第一周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对齐现有平台</a:t>
            </a:r>
            <a:r>
              <a:rPr kumimoji="1" lang="zh-CN" altLang="zh-CN" dirty="0">
                <a:solidFill>
                  <a:srgbClr val="FF000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分析需求、设计系统</a:t>
            </a:r>
            <a:r>
              <a:rPr kumimoji="1" lang="en-US" altLang="zh-CN" dirty="0">
                <a:solidFill>
                  <a:srgbClr val="FF0000"/>
                </a:solidFill>
              </a:rPr>
              <a:t>………………</a:t>
            </a:r>
            <a:r>
              <a:rPr kumimoji="1" lang="zh-CN" altLang="en-US" dirty="0">
                <a:solidFill>
                  <a:srgbClr val="FF0000"/>
                </a:solidFill>
              </a:rPr>
              <a:t>第二周～第三周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chemeClr val="accent3"/>
                </a:solidFill>
              </a:rPr>
              <a:t>语音识别实验、模块整合</a:t>
            </a:r>
            <a:r>
              <a:rPr kumimoji="1" lang="en-US" altLang="zh-CN" dirty="0">
                <a:solidFill>
                  <a:schemeClr val="accent3"/>
                </a:solidFill>
              </a:rPr>
              <a:t>……………………………</a:t>
            </a:r>
            <a:r>
              <a:rPr kumimoji="1" lang="zh-CN" altLang="en-US" dirty="0">
                <a:solidFill>
                  <a:schemeClr val="accent3"/>
                </a:solidFill>
              </a:rPr>
              <a:t>第四周～第五周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准备中期检查（内容整合、调整）</a:t>
            </a:r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…………………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第六周</a:t>
            </a:r>
            <a:endParaRPr kumimoji="1"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手势处理实验、模块整合</a:t>
            </a:r>
            <a:r>
              <a:rPr kumimoji="1"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……………………………</a:t>
            </a:r>
            <a:r>
              <a:rPr kumimoji="1"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第七周～第八周</a:t>
            </a:r>
            <a:endParaRPr kumimoji="1"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测试、内容整合、调整</a:t>
            </a:r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………………………………</a:t>
            </a:r>
            <a:r>
              <a:rPr kumimoji="1"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第九周</a:t>
            </a:r>
            <a:endParaRPr kumimoji="1"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补全功能、测试</a:t>
            </a:r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………………………………………</a:t>
            </a:r>
            <a:r>
              <a:rPr kumimoji="1"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第十周</a:t>
            </a:r>
            <a:endParaRPr kumimoji="1"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dirty="0"/>
              <a:t>拓展功能、测试</a:t>
            </a:r>
            <a:r>
              <a:rPr kumimoji="1" lang="en-US" altLang="zh-CN" dirty="0"/>
              <a:t>………………………………………</a:t>
            </a:r>
            <a:r>
              <a:rPr kumimoji="1" lang="zh-CN" altLang="en-US" dirty="0"/>
              <a:t>第十一周～第十二周</a:t>
            </a:r>
            <a:endParaRPr kumimoji="1" lang="en-US" altLang="zh-CN" dirty="0"/>
          </a:p>
          <a:p>
            <a:r>
              <a:rPr kumimoji="1" lang="zh-CN" altLang="en-US" dirty="0"/>
              <a:t>总结、撰写论文</a:t>
            </a:r>
            <a:r>
              <a:rPr kumimoji="1" lang="en-US" altLang="zh-CN" dirty="0"/>
              <a:t>………………………………………</a:t>
            </a:r>
            <a:r>
              <a:rPr kumimoji="1" lang="zh-CN" altLang="en-US" dirty="0"/>
              <a:t>第十三周～第十四周</a:t>
            </a:r>
            <a:endParaRPr kumimoji="1" lang="en-US" altLang="zh-CN" dirty="0"/>
          </a:p>
          <a:p>
            <a:r>
              <a:rPr kumimoji="1" lang="zh-CN" altLang="en-US" dirty="0"/>
              <a:t>终期答辩</a:t>
            </a:r>
            <a:r>
              <a:rPr kumimoji="1" lang="en-US" altLang="zh-CN" dirty="0"/>
              <a:t>………………………………………………</a:t>
            </a:r>
            <a:r>
              <a:rPr kumimoji="1" lang="zh-CN" altLang="en-US" dirty="0"/>
              <a:t>第十五周（～第十六周）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48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系统设计：提出三部分组成整体框架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65900" cy="438934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在线检查：医生版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协助医生完成病人的检查</a:t>
            </a:r>
            <a:endParaRPr lang="en-US" altLang="zh-CN" dirty="0" smtClean="0"/>
          </a:p>
          <a:p>
            <a:r>
              <a:rPr lang="zh-CN" altLang="en-US" dirty="0" smtClean="0"/>
              <a:t>在线检查：病人版</a:t>
            </a:r>
            <a:endParaRPr lang="en-US" altLang="zh-CN" dirty="0"/>
          </a:p>
          <a:p>
            <a:pPr lvl="1"/>
            <a:r>
              <a:rPr lang="zh-CN" altLang="en-US" dirty="0" smtClean="0"/>
              <a:t>显示在病人平板上的内容</a:t>
            </a:r>
            <a:endParaRPr lang="en-US" altLang="zh-CN" dirty="0" smtClean="0"/>
          </a:p>
          <a:p>
            <a:r>
              <a:rPr lang="zh-CN" altLang="en-US" dirty="0" smtClean="0"/>
              <a:t>离线打分版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读取在线检查的病人的资料，使医生可以事后打分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作用</a:t>
            </a:r>
            <a:endParaRPr lang="en-US" altLang="zh-CN" dirty="0"/>
          </a:p>
          <a:p>
            <a:pPr lvl="1"/>
            <a:r>
              <a:rPr lang="zh-CN" altLang="en-US" dirty="0" smtClean="0"/>
              <a:t>和纸版保持一致体验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降低开发过程中的一些干扰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更高效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9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系统设计：具体构成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95532"/>
              </p:ext>
            </p:extLst>
          </p:nvPr>
        </p:nvGraphicFramePr>
        <p:xfrm>
          <a:off x="457199" y="2209800"/>
          <a:ext cx="6508377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63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系统设计：题目抽象类</a:t>
            </a:r>
            <a:endParaRPr kumimoji="1" lang="zh-CN" altLang="en-US" dirty="0"/>
          </a:p>
        </p:txBody>
      </p:sp>
      <p:pic>
        <p:nvPicPr>
          <p:cNvPr id="7" name="图片 6" descr="uml_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166"/>
            <a:ext cx="9144000" cy="51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1250"/>
      </p:ext>
    </p:extLst>
  </p:cSld>
  <p:clrMapOvr>
    <a:masterClrMapping/>
  </p:clrMapOvr>
</p:sld>
</file>

<file path=ppt/theme/theme1.xml><?xml version="1.0" encoding="utf-8"?>
<a:theme xmlns:a="http://schemas.openxmlformats.org/drawingml/2006/main" name="广场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广场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广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5330</TotalTime>
  <Words>790</Words>
  <Application>Microsoft Macintosh PowerPoint</Application>
  <PresentationFormat>全屏显示(4:3)</PresentationFormat>
  <Paragraphs>140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广场</vt:lpstr>
      <vt:lpstr>毕业设计 中期答辩    脑健康测试系统研究</vt:lpstr>
      <vt:lpstr>项目回顾</vt:lpstr>
      <vt:lpstr>Chanllenges</vt:lpstr>
      <vt:lpstr>设计目标</vt:lpstr>
      <vt:lpstr>计划安排</vt:lpstr>
      <vt:lpstr>工作进度</vt:lpstr>
      <vt:lpstr>系统设计：提出三部分组成整体框架</vt:lpstr>
      <vt:lpstr>系统设计：具体构成</vt:lpstr>
      <vt:lpstr>系统设计：题目抽象类</vt:lpstr>
      <vt:lpstr>系统设计：存储方式（JSON）</vt:lpstr>
      <vt:lpstr>交互设计</vt:lpstr>
      <vt:lpstr>自动识别：语音识别实验</vt:lpstr>
      <vt:lpstr>自动识别：语音识别模块</vt:lpstr>
      <vt:lpstr>已完成界面展示</vt:lpstr>
      <vt:lpstr>总结</vt:lpstr>
      <vt:lpstr>后续安排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 开题答辩    脑健康测试系统研究</dc:title>
  <dc:creator>Ruofan Zhou</dc:creator>
  <cp:lastModifiedBy>Ruofan Zhou</cp:lastModifiedBy>
  <cp:revision>59</cp:revision>
  <dcterms:created xsi:type="dcterms:W3CDTF">2015-03-09T11:36:52Z</dcterms:created>
  <dcterms:modified xsi:type="dcterms:W3CDTF">2015-06-15T08:54:01Z</dcterms:modified>
</cp:coreProperties>
</file>