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4"/>
  </p:sldMasterIdLst>
  <p:notesMasterIdLst>
    <p:notesMasterId r:id="rId16"/>
  </p:notesMasterIdLst>
  <p:handoutMasterIdLst>
    <p:handoutMasterId r:id="rId17"/>
  </p:handoutMasterIdLst>
  <p:sldIdLst>
    <p:sldId id="256" r:id="rId5"/>
    <p:sldId id="291" r:id="rId6"/>
    <p:sldId id="307" r:id="rId7"/>
    <p:sldId id="306" r:id="rId8"/>
    <p:sldId id="316" r:id="rId9"/>
    <p:sldId id="323" r:id="rId10"/>
    <p:sldId id="324" r:id="rId11"/>
    <p:sldId id="325" r:id="rId12"/>
    <p:sldId id="326" r:id="rId13"/>
    <p:sldId id="327" r:id="rId14"/>
    <p:sldId id="274" r:id="rId15"/>
  </p:sldIdLst>
  <p:sldSz cx="12192000" cy="6858000"/>
  <p:notesSz cx="6858000" cy="9144000"/>
  <p:custDataLst>
    <p:tags r:id="rId18"/>
  </p:custDataLst>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411" autoAdjust="0"/>
  </p:normalViewPr>
  <p:slideViewPr>
    <p:cSldViewPr snapToGrid="0">
      <p:cViewPr varScale="1">
        <p:scale>
          <a:sx n="84" d="100"/>
          <a:sy n="84" d="100"/>
        </p:scale>
        <p:origin x="658" y="86"/>
      </p:cViewPr>
      <p:guideLst/>
    </p:cSldViewPr>
  </p:slideViewPr>
  <p:outlineViewPr>
    <p:cViewPr>
      <p:scale>
        <a:sx n="33" d="100"/>
        <a:sy n="33" d="100"/>
      </p:scale>
      <p:origin x="0" y="-28603"/>
    </p:cViewPr>
  </p:outlineViewPr>
  <p:notesTextViewPr>
    <p:cViewPr>
      <p:scale>
        <a:sx n="1" d="1"/>
        <a:sy n="1" d="1"/>
      </p:scale>
      <p:origin x="0" y="0"/>
    </p:cViewPr>
  </p:notesTextViewPr>
  <p:notesViewPr>
    <p:cSldViewPr snapToGrid="0">
      <p:cViewPr varScale="1">
        <p:scale>
          <a:sx n="93" d="100"/>
          <a:sy n="93" d="100"/>
        </p:scale>
        <p:origin x="295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A819E3C7-1315-1DB5-44DC-946942FF657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a:p>
        </p:txBody>
      </p:sp>
      <p:sp>
        <p:nvSpPr>
          <p:cNvPr id="3" name="Tarih Yer Tutucusu 2">
            <a:extLst>
              <a:ext uri="{FF2B5EF4-FFF2-40B4-BE49-F238E27FC236}">
                <a16:creationId xmlns:a16="http://schemas.microsoft.com/office/drawing/2014/main" id="{DDA043F5-6732-6A8A-2B85-B396F9605D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842AA29-6887-4455-9FC4-F431FC79A82D}" type="datetime1">
              <a:rPr lang="tr-TR" smtClean="0"/>
              <a:t>21.05.2025</a:t>
            </a:fld>
            <a:endParaRPr lang="tr-TR"/>
          </a:p>
        </p:txBody>
      </p:sp>
      <p:sp>
        <p:nvSpPr>
          <p:cNvPr id="4" name="Alt Bilgi Yer Tutucusu 3">
            <a:extLst>
              <a:ext uri="{FF2B5EF4-FFF2-40B4-BE49-F238E27FC236}">
                <a16:creationId xmlns:a16="http://schemas.microsoft.com/office/drawing/2014/main" id="{026BA8F6-C163-83CA-138C-7E240671B08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a:p>
        </p:txBody>
      </p:sp>
      <p:sp>
        <p:nvSpPr>
          <p:cNvPr id="5" name="Slayt Numarası Yer Tutucusu 4">
            <a:extLst>
              <a:ext uri="{FF2B5EF4-FFF2-40B4-BE49-F238E27FC236}">
                <a16:creationId xmlns:a16="http://schemas.microsoft.com/office/drawing/2014/main" id="{EC3E5C97-6AA4-3789-94F8-F8EA9C1258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1ECD947-F63A-48AF-AFA6-D4A401007D82}" type="slidenum">
              <a:rPr lang="tr-TR" smtClean="0"/>
              <a:t>‹#›</a:t>
            </a:fld>
            <a:endParaRPr lang="tr-TR"/>
          </a:p>
        </p:txBody>
      </p:sp>
    </p:spTree>
    <p:extLst>
      <p:ext uri="{BB962C8B-B14F-4D97-AF65-F5344CB8AC3E}">
        <p14:creationId xmlns:p14="http://schemas.microsoft.com/office/powerpoint/2010/main" val="22670559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6035341-8627-49CE-819B-22094B43442B}" type="datetime1">
              <a:rPr lang="tr-TR" noProof="0" smtClean="0"/>
              <a:t>21.05.2025</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F10A4C2-35E3-41A3-9649-8DDC179DA971}" type="slidenum">
              <a:rPr lang="tr-TR" noProof="0" smtClean="0"/>
              <a:t>‹#›</a:t>
            </a:fld>
            <a:endParaRPr lang="tr-TR" noProof="0"/>
          </a:p>
        </p:txBody>
      </p:sp>
    </p:spTree>
    <p:extLst>
      <p:ext uri="{BB962C8B-B14F-4D97-AF65-F5344CB8AC3E}">
        <p14:creationId xmlns:p14="http://schemas.microsoft.com/office/powerpoint/2010/main" val="28636207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5"/>
          </p:nvPr>
        </p:nvSpPr>
        <p:spPr/>
        <p:txBody>
          <a:bodyPr rtlCol="0"/>
          <a:lstStyle/>
          <a:p>
            <a:pPr rtl="0"/>
            <a:fld id="{2F10A4C2-35E3-41A3-9649-8DDC179DA971}" type="slidenum">
              <a:rPr lang="tr-TR" smtClean="0"/>
              <a:t>1</a:t>
            </a:fld>
            <a:endParaRPr lang="tr-TR"/>
          </a:p>
        </p:txBody>
      </p:sp>
    </p:spTree>
    <p:extLst>
      <p:ext uri="{BB962C8B-B14F-4D97-AF65-F5344CB8AC3E}">
        <p14:creationId xmlns:p14="http://schemas.microsoft.com/office/powerpoint/2010/main" val="29309644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A9935F-C600-DA05-CB34-7946A55B6ADB}"/>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4E3FF39C-77B7-7A2F-49C3-92B5136C5E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3B236C5D-E93C-3D63-A01E-556C72296428}"/>
              </a:ext>
            </a:extLst>
          </p:cNvPr>
          <p:cNvSpPr>
            <a:spLocks noGrp="1"/>
          </p:cNvSpPr>
          <p:nvPr>
            <p:ph type="dt" sz="half" idx="10"/>
          </p:nvPr>
        </p:nvSpPr>
        <p:spPr/>
        <p:txBody>
          <a:bodyPr/>
          <a:lstStyle/>
          <a:p>
            <a:fld id="{9C9BA519-F059-4785-9BEE-295158D49A38}" type="datetime1">
              <a:rPr lang="tr-TR" smtClean="0"/>
              <a:t>21.05.2025</a:t>
            </a:fld>
            <a:endParaRPr lang="tr-TR"/>
          </a:p>
        </p:txBody>
      </p:sp>
      <p:sp>
        <p:nvSpPr>
          <p:cNvPr id="5" name="Alt Bilgi Yer Tutucusu 4">
            <a:extLst>
              <a:ext uri="{FF2B5EF4-FFF2-40B4-BE49-F238E27FC236}">
                <a16:creationId xmlns:a16="http://schemas.microsoft.com/office/drawing/2014/main" id="{3A6366FE-CFA0-9848-ABE0-D6AB070EC8F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8C6FC37-74A9-4CF6-FF44-FB87F1B66D00}"/>
              </a:ext>
            </a:extLst>
          </p:cNvPr>
          <p:cNvSpPr>
            <a:spLocks noGrp="1"/>
          </p:cNvSpPr>
          <p:nvPr>
            <p:ph type="sldNum" sz="quarter" idx="12"/>
          </p:nvPr>
        </p:nvSpPr>
        <p:spPr/>
        <p:txBody>
          <a:bodyPr/>
          <a:lstStyle/>
          <a:p>
            <a:fld id="{C753D9E0-D0BF-410B-8479-033251729D08}" type="slidenum">
              <a:rPr lang="tr-TR" smtClean="0"/>
              <a:t>‹#›</a:t>
            </a:fld>
            <a:endParaRPr lang="tr-TR"/>
          </a:p>
        </p:txBody>
      </p:sp>
      <p:grpSp>
        <p:nvGrpSpPr>
          <p:cNvPr id="7" name="Grup 6">
            <a:extLst>
              <a:ext uri="{FF2B5EF4-FFF2-40B4-BE49-F238E27FC236}">
                <a16:creationId xmlns:a16="http://schemas.microsoft.com/office/drawing/2014/main" id="{FECD78D0-81F7-4922-7DD7-BE870218B931}"/>
              </a:ext>
              <a:ext uri="{C183D7F6-B498-43B3-948B-1728B52AA6E4}">
                <adec:decorative xmlns:adec="http://schemas.microsoft.com/office/drawing/2017/decorative" val="1"/>
              </a:ext>
            </a:extLst>
          </p:cNvPr>
          <p:cNvGrpSpPr/>
          <p:nvPr userDrawn="1"/>
        </p:nvGrpSpPr>
        <p:grpSpPr>
          <a:xfrm>
            <a:off x="2982913" y="-574675"/>
            <a:ext cx="6216650" cy="1935163"/>
            <a:chOff x="2982913" y="-574675"/>
            <a:chExt cx="6216650" cy="1935163"/>
          </a:xfrm>
        </p:grpSpPr>
        <p:sp>
          <p:nvSpPr>
            <p:cNvPr id="8" name="Şekil 12">
              <a:extLst>
                <a:ext uri="{FF2B5EF4-FFF2-40B4-BE49-F238E27FC236}">
                  <a16:creationId xmlns:a16="http://schemas.microsoft.com/office/drawing/2014/main" id="{8C41AD8E-7A3D-9D09-EE6A-DF646AD3732F}"/>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spcBef>
                  <a:spcPts val="0"/>
                </a:spcBef>
                <a:spcAft>
                  <a:spcPts val="0"/>
                </a:spcAft>
                <a:defRPr/>
              </a:pPr>
              <a:endParaRPr lang="tr-TR" noProof="0"/>
            </a:p>
          </p:txBody>
        </p:sp>
        <p:sp>
          <p:nvSpPr>
            <p:cNvPr id="9" name="Şekil 17">
              <a:extLst>
                <a:ext uri="{FF2B5EF4-FFF2-40B4-BE49-F238E27FC236}">
                  <a16:creationId xmlns:a16="http://schemas.microsoft.com/office/drawing/2014/main" id="{8ECD34BD-DDA6-3696-AE25-B20118F32EB9}"/>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spcBef>
                  <a:spcPts val="0"/>
                </a:spcBef>
                <a:spcAft>
                  <a:spcPts val="0"/>
                </a:spcAft>
                <a:defRPr/>
              </a:pPr>
              <a:endParaRPr lang="tr-TR" noProof="0"/>
            </a:p>
          </p:txBody>
        </p:sp>
        <p:sp>
          <p:nvSpPr>
            <p:cNvPr id="10" name="Şekil 15">
              <a:extLst>
                <a:ext uri="{FF2B5EF4-FFF2-40B4-BE49-F238E27FC236}">
                  <a16:creationId xmlns:a16="http://schemas.microsoft.com/office/drawing/2014/main" id="{F2072C7A-FBE1-8D68-8807-D8B1BC0000D8}"/>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spcBef>
                  <a:spcPts val="0"/>
                </a:spcBef>
                <a:spcAft>
                  <a:spcPts val="0"/>
                </a:spcAft>
                <a:defRPr/>
              </a:pPr>
              <a:endParaRPr lang="tr-TR" noProof="0"/>
            </a:p>
          </p:txBody>
        </p:sp>
        <p:sp>
          <p:nvSpPr>
            <p:cNvPr id="11" name="Şekil 10">
              <a:extLst>
                <a:ext uri="{FF2B5EF4-FFF2-40B4-BE49-F238E27FC236}">
                  <a16:creationId xmlns:a16="http://schemas.microsoft.com/office/drawing/2014/main" id="{4791763A-1BDA-DFEA-02AA-BB1AF53108CC}"/>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spcBef>
                  <a:spcPts val="0"/>
                </a:spcBef>
                <a:spcAft>
                  <a:spcPts val="0"/>
                </a:spcAft>
                <a:defRPr/>
              </a:pPr>
              <a:endParaRPr lang="tr-TR" noProof="0"/>
            </a:p>
          </p:txBody>
        </p:sp>
        <p:sp>
          <p:nvSpPr>
            <p:cNvPr id="12" name="Şekil 13">
              <a:extLst>
                <a:ext uri="{FF2B5EF4-FFF2-40B4-BE49-F238E27FC236}">
                  <a16:creationId xmlns:a16="http://schemas.microsoft.com/office/drawing/2014/main" id="{B52E92C2-A0F5-FFC9-B210-0FF0D59ADE11}"/>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spcBef>
                  <a:spcPts val="0"/>
                </a:spcBef>
                <a:spcAft>
                  <a:spcPts val="0"/>
                </a:spcAft>
                <a:defRPr/>
              </a:pPr>
              <a:endParaRPr lang="tr-TR" noProof="0"/>
            </a:p>
          </p:txBody>
        </p:sp>
      </p:grpSp>
      <p:pic>
        <p:nvPicPr>
          <p:cNvPr id="13" name="Resim 12" descr="PowerPoint logosu">
            <a:extLst>
              <a:ext uri="{FF2B5EF4-FFF2-40B4-BE49-F238E27FC236}">
                <a16:creationId xmlns:a16="http://schemas.microsoft.com/office/drawing/2014/main" id="{78DA743A-28B4-1589-EB9F-9F368B31C56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invGray">
          <a:xfrm>
            <a:off x="376590" y="5776320"/>
            <a:ext cx="2474189" cy="822960"/>
          </a:xfrm>
          <a:prstGeom prst="rect">
            <a:avLst/>
          </a:prstGeom>
        </p:spPr>
      </p:pic>
    </p:spTree>
    <p:extLst>
      <p:ext uri="{BB962C8B-B14F-4D97-AF65-F5344CB8AC3E}">
        <p14:creationId xmlns:p14="http://schemas.microsoft.com/office/powerpoint/2010/main" val="592546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193848-9681-7A5B-A194-B976E47E0129}"/>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BE61F823-155B-7800-B599-C01F9C167AFA}"/>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E21D90C-FBE8-E788-8A2E-EFB4C9AB13FF}"/>
              </a:ext>
            </a:extLst>
          </p:cNvPr>
          <p:cNvSpPr>
            <a:spLocks noGrp="1"/>
          </p:cNvSpPr>
          <p:nvPr>
            <p:ph type="dt" sz="half" idx="10"/>
          </p:nvPr>
        </p:nvSpPr>
        <p:spPr/>
        <p:txBody>
          <a:bodyPr/>
          <a:lstStyle/>
          <a:p>
            <a:pPr rtl="0"/>
            <a:fld id="{DE1C3342-7D02-49A1-9D63-4985987548A5}" type="datetime1">
              <a:rPr lang="tr-TR" noProof="0" smtClean="0"/>
              <a:t>21.05.2025</a:t>
            </a:fld>
            <a:endParaRPr lang="tr-TR" noProof="0"/>
          </a:p>
        </p:txBody>
      </p:sp>
      <p:sp>
        <p:nvSpPr>
          <p:cNvPr id="5" name="Alt Bilgi Yer Tutucusu 4">
            <a:extLst>
              <a:ext uri="{FF2B5EF4-FFF2-40B4-BE49-F238E27FC236}">
                <a16:creationId xmlns:a16="http://schemas.microsoft.com/office/drawing/2014/main" id="{F09FD04D-763B-D66D-75C6-8676529DD95E}"/>
              </a:ext>
            </a:extLst>
          </p:cNvPr>
          <p:cNvSpPr>
            <a:spLocks noGrp="1"/>
          </p:cNvSpPr>
          <p:nvPr>
            <p:ph type="ftr" sz="quarter" idx="11"/>
          </p:nvPr>
        </p:nvSpPr>
        <p:spPr/>
        <p:txBody>
          <a:bodyPr/>
          <a:lstStyle/>
          <a:p>
            <a:pPr rtl="0"/>
            <a:endParaRPr lang="tr-TR" noProof="0"/>
          </a:p>
        </p:txBody>
      </p:sp>
      <p:sp>
        <p:nvSpPr>
          <p:cNvPr id="6" name="Slayt Numarası Yer Tutucusu 5">
            <a:extLst>
              <a:ext uri="{FF2B5EF4-FFF2-40B4-BE49-F238E27FC236}">
                <a16:creationId xmlns:a16="http://schemas.microsoft.com/office/drawing/2014/main" id="{BE31DC0F-A30D-245F-E298-D40A9DF0F425}"/>
              </a:ext>
            </a:extLst>
          </p:cNvPr>
          <p:cNvSpPr>
            <a:spLocks noGrp="1"/>
          </p:cNvSpPr>
          <p:nvPr>
            <p:ph type="sldNum" sz="quarter" idx="12"/>
          </p:nvPr>
        </p:nvSpPr>
        <p:spPr/>
        <p:txBody>
          <a:bodyPr/>
          <a:lstStyle/>
          <a:p>
            <a:pPr rtl="0"/>
            <a:fld id="{E2537C2E-C92C-4AC8-B017-4CD647E6EBF4}" type="slidenum">
              <a:rPr lang="tr-TR" noProof="0" smtClean="0"/>
              <a:pPr/>
              <a:t>‹#›</a:t>
            </a:fld>
            <a:endParaRPr lang="tr-TR" noProof="0"/>
          </a:p>
        </p:txBody>
      </p:sp>
    </p:spTree>
    <p:extLst>
      <p:ext uri="{BB962C8B-B14F-4D97-AF65-F5344CB8AC3E}">
        <p14:creationId xmlns:p14="http://schemas.microsoft.com/office/powerpoint/2010/main" val="3644027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1C5F02F8-7D05-9D33-EE12-16FF3AE4FEC9}"/>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B69219C3-0B71-D503-0C9D-633687FFA993}"/>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7F0DCB4-BE36-4B67-F4C1-1AE97E510CA9}"/>
              </a:ext>
            </a:extLst>
          </p:cNvPr>
          <p:cNvSpPr>
            <a:spLocks noGrp="1"/>
          </p:cNvSpPr>
          <p:nvPr>
            <p:ph type="dt" sz="half" idx="10"/>
          </p:nvPr>
        </p:nvSpPr>
        <p:spPr/>
        <p:txBody>
          <a:bodyPr/>
          <a:lstStyle/>
          <a:p>
            <a:pPr rtl="0"/>
            <a:fld id="{E55361CA-177F-4B4F-A697-494D1A9E66FC}" type="datetime1">
              <a:rPr lang="tr-TR" noProof="0" smtClean="0"/>
              <a:t>21.05.2025</a:t>
            </a:fld>
            <a:endParaRPr lang="tr-TR" noProof="0"/>
          </a:p>
        </p:txBody>
      </p:sp>
      <p:sp>
        <p:nvSpPr>
          <p:cNvPr id="5" name="Alt Bilgi Yer Tutucusu 4">
            <a:extLst>
              <a:ext uri="{FF2B5EF4-FFF2-40B4-BE49-F238E27FC236}">
                <a16:creationId xmlns:a16="http://schemas.microsoft.com/office/drawing/2014/main" id="{98F3937C-D42E-617D-12CD-727208DE20EA}"/>
              </a:ext>
            </a:extLst>
          </p:cNvPr>
          <p:cNvSpPr>
            <a:spLocks noGrp="1"/>
          </p:cNvSpPr>
          <p:nvPr>
            <p:ph type="ftr" sz="quarter" idx="11"/>
          </p:nvPr>
        </p:nvSpPr>
        <p:spPr/>
        <p:txBody>
          <a:bodyPr/>
          <a:lstStyle/>
          <a:p>
            <a:pPr rtl="0"/>
            <a:endParaRPr lang="tr-TR" noProof="0"/>
          </a:p>
        </p:txBody>
      </p:sp>
      <p:sp>
        <p:nvSpPr>
          <p:cNvPr id="6" name="Slayt Numarası Yer Tutucusu 5">
            <a:extLst>
              <a:ext uri="{FF2B5EF4-FFF2-40B4-BE49-F238E27FC236}">
                <a16:creationId xmlns:a16="http://schemas.microsoft.com/office/drawing/2014/main" id="{406A4FE8-3B82-6A10-A8A0-ECC09410B803}"/>
              </a:ext>
            </a:extLst>
          </p:cNvPr>
          <p:cNvSpPr>
            <a:spLocks noGrp="1"/>
          </p:cNvSpPr>
          <p:nvPr>
            <p:ph type="sldNum" sz="quarter" idx="12"/>
          </p:nvPr>
        </p:nvSpPr>
        <p:spPr/>
        <p:txBody>
          <a:bodyPr/>
          <a:lstStyle/>
          <a:p>
            <a:pPr rtl="0"/>
            <a:fld id="{E2537C2E-C92C-4AC8-B017-4CD647E6EBF4}" type="slidenum">
              <a:rPr lang="tr-TR" noProof="0" smtClean="0"/>
              <a:pPr/>
              <a:t>‹#›</a:t>
            </a:fld>
            <a:endParaRPr lang="tr-TR" noProof="0"/>
          </a:p>
        </p:txBody>
      </p:sp>
    </p:spTree>
    <p:extLst>
      <p:ext uri="{BB962C8B-B14F-4D97-AF65-F5344CB8AC3E}">
        <p14:creationId xmlns:p14="http://schemas.microsoft.com/office/powerpoint/2010/main" val="2642148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Yalnızca Başlık">
    <p:spTree>
      <p:nvGrpSpPr>
        <p:cNvPr id="1" name=""/>
        <p:cNvGrpSpPr/>
        <p:nvPr/>
      </p:nvGrpSpPr>
      <p:grpSpPr>
        <a:xfrm>
          <a:off x="0" y="0"/>
          <a:ext cx="0" cy="0"/>
          <a:chOff x="0" y="0"/>
          <a:chExt cx="0" cy="0"/>
        </a:xfrm>
      </p:grpSpPr>
      <p:grpSp>
        <p:nvGrpSpPr>
          <p:cNvPr id="2" name="Grup 1">
            <a:extLst>
              <a:ext uri="{FF2B5EF4-FFF2-40B4-BE49-F238E27FC236}">
                <a16:creationId xmlns:a16="http://schemas.microsoft.com/office/drawing/2014/main" id="{BAB70FB8-4002-E3BC-3DA1-40807D9C5EBC}"/>
              </a:ext>
              <a:ext uri="{C183D7F6-B498-43B3-948B-1728B52AA6E4}">
                <adec:decorative xmlns:adec="http://schemas.microsoft.com/office/drawing/2017/decorative" val="1"/>
              </a:ext>
            </a:extLst>
          </p:cNvPr>
          <p:cNvGrpSpPr/>
          <p:nvPr userDrawn="1"/>
        </p:nvGrpSpPr>
        <p:grpSpPr>
          <a:xfrm>
            <a:off x="2982913" y="-574675"/>
            <a:ext cx="6216650" cy="1935163"/>
            <a:chOff x="2982913" y="-574675"/>
            <a:chExt cx="6216650" cy="1935163"/>
          </a:xfrm>
        </p:grpSpPr>
        <p:sp>
          <p:nvSpPr>
            <p:cNvPr id="3" name="Şekil 12">
              <a:extLst>
                <a:ext uri="{FF2B5EF4-FFF2-40B4-BE49-F238E27FC236}">
                  <a16:creationId xmlns:a16="http://schemas.microsoft.com/office/drawing/2014/main" id="{AAD767DE-8548-7463-F5D0-1E99CCA6B0F0}"/>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spcBef>
                  <a:spcPts val="0"/>
                </a:spcBef>
                <a:spcAft>
                  <a:spcPts val="0"/>
                </a:spcAft>
                <a:defRPr/>
              </a:pPr>
              <a:endParaRPr lang="tr-TR" noProof="0"/>
            </a:p>
          </p:txBody>
        </p:sp>
        <p:sp>
          <p:nvSpPr>
            <p:cNvPr id="4" name="Şekil 17">
              <a:extLst>
                <a:ext uri="{FF2B5EF4-FFF2-40B4-BE49-F238E27FC236}">
                  <a16:creationId xmlns:a16="http://schemas.microsoft.com/office/drawing/2014/main" id="{D31450F0-7B82-3E88-485D-0134DF6EC684}"/>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spcBef>
                  <a:spcPts val="0"/>
                </a:spcBef>
                <a:spcAft>
                  <a:spcPts val="0"/>
                </a:spcAft>
                <a:defRPr/>
              </a:pPr>
              <a:endParaRPr lang="tr-TR" noProof="0"/>
            </a:p>
          </p:txBody>
        </p:sp>
        <p:sp>
          <p:nvSpPr>
            <p:cNvPr id="5" name="Şekil 15">
              <a:extLst>
                <a:ext uri="{FF2B5EF4-FFF2-40B4-BE49-F238E27FC236}">
                  <a16:creationId xmlns:a16="http://schemas.microsoft.com/office/drawing/2014/main" id="{46CA45EF-3063-C4A6-7EEA-7FFD32E22546}"/>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spcBef>
                  <a:spcPts val="0"/>
                </a:spcBef>
                <a:spcAft>
                  <a:spcPts val="0"/>
                </a:spcAft>
                <a:defRPr/>
              </a:pPr>
              <a:endParaRPr lang="tr-TR" noProof="0"/>
            </a:p>
          </p:txBody>
        </p:sp>
        <p:sp>
          <p:nvSpPr>
            <p:cNvPr id="16" name="Şekil 10">
              <a:extLst>
                <a:ext uri="{FF2B5EF4-FFF2-40B4-BE49-F238E27FC236}">
                  <a16:creationId xmlns:a16="http://schemas.microsoft.com/office/drawing/2014/main" id="{0D092E15-D349-FC1E-941F-A5698529D1EA}"/>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spcBef>
                  <a:spcPts val="0"/>
                </a:spcBef>
                <a:spcAft>
                  <a:spcPts val="0"/>
                </a:spcAft>
                <a:defRPr/>
              </a:pPr>
              <a:endParaRPr lang="tr-TR" noProof="0"/>
            </a:p>
          </p:txBody>
        </p:sp>
        <p:sp>
          <p:nvSpPr>
            <p:cNvPr id="17" name="Şekil 13">
              <a:extLst>
                <a:ext uri="{FF2B5EF4-FFF2-40B4-BE49-F238E27FC236}">
                  <a16:creationId xmlns:a16="http://schemas.microsoft.com/office/drawing/2014/main" id="{BCA4BB77-42D8-3C1B-DD79-E7FA7AC5B412}"/>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spcBef>
                  <a:spcPts val="0"/>
                </a:spcBef>
                <a:spcAft>
                  <a:spcPts val="0"/>
                </a:spcAft>
                <a:defRPr/>
              </a:pPr>
              <a:endParaRPr lang="tr-TR" noProof="0"/>
            </a:p>
          </p:txBody>
        </p:sp>
      </p:grpSp>
      <p:grpSp>
        <p:nvGrpSpPr>
          <p:cNvPr id="12" name="Grup 11">
            <a:extLst>
              <a:ext uri="{FF2B5EF4-FFF2-40B4-BE49-F238E27FC236}">
                <a16:creationId xmlns:a16="http://schemas.microsoft.com/office/drawing/2014/main" id="{E039D421-3580-462F-85CF-DD9732A68A94}"/>
              </a:ext>
            </a:extLst>
          </p:cNvPr>
          <p:cNvGrpSpPr/>
          <p:nvPr userDrawn="1"/>
        </p:nvGrpSpPr>
        <p:grpSpPr>
          <a:xfrm>
            <a:off x="533563" y="1885850"/>
            <a:ext cx="211015" cy="4944470"/>
            <a:chOff x="533563" y="1885850"/>
            <a:chExt cx="211015" cy="4944470"/>
          </a:xfrm>
        </p:grpSpPr>
        <p:cxnSp>
          <p:nvCxnSpPr>
            <p:cNvPr id="13" name="Şekil">
              <a:extLst>
                <a:ext uri="{FF2B5EF4-FFF2-40B4-BE49-F238E27FC236}">
                  <a16:creationId xmlns:a16="http://schemas.microsoft.com/office/drawing/2014/main" id="{DE8E9744-8CDB-421C-962A-44A5120AF055}"/>
                </a:ext>
              </a:extLst>
            </p:cNvPr>
            <p:cNvCxnSpPr>
              <a:cxnSpLocks/>
            </p:cNvCxnSpPr>
            <p:nvPr/>
          </p:nvCxnSpPr>
          <p:spPr>
            <a:xfrm>
              <a:off x="628962" y="1970320"/>
              <a:ext cx="0" cy="4860000"/>
            </a:xfrm>
            <a:prstGeom prst="line">
              <a:avLst/>
            </a:prstGeom>
            <a:ln w="28575">
              <a:solidFill>
                <a:srgbClr val="9F361D"/>
              </a:solidFill>
            </a:ln>
          </p:spPr>
          <p:style>
            <a:lnRef idx="1">
              <a:schemeClr val="accent1"/>
            </a:lnRef>
            <a:fillRef idx="0">
              <a:schemeClr val="accent1"/>
            </a:fillRef>
            <a:effectRef idx="0">
              <a:schemeClr val="accent1"/>
            </a:effectRef>
            <a:fontRef idx="minor">
              <a:schemeClr val="tx1"/>
            </a:fontRef>
          </p:style>
        </p:cxnSp>
        <p:sp>
          <p:nvSpPr>
            <p:cNvPr id="14" name="Oval 25">
              <a:extLst>
                <a:ext uri="{FF2B5EF4-FFF2-40B4-BE49-F238E27FC236}">
                  <a16:creationId xmlns:a16="http://schemas.microsoft.com/office/drawing/2014/main" id="{C8931D30-63ED-42E9-BEDB-9DAED42116D2}"/>
                </a:ext>
              </a:extLst>
            </p:cNvPr>
            <p:cNvSpPr/>
            <p:nvPr/>
          </p:nvSpPr>
          <p:spPr>
            <a:xfrm>
              <a:off x="533563" y="1885850"/>
              <a:ext cx="211015" cy="211015"/>
            </a:xfrm>
            <a:prstGeom prst="ellipse">
              <a:avLst/>
            </a:prstGeom>
            <a:solidFill>
              <a:srgbClr val="9F361D"/>
            </a:solidFill>
            <a:ln>
              <a:noFill/>
            </a:ln>
            <a:effectLst>
              <a:glow rad="101600">
                <a:srgbClr val="9F361D">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spcBef>
                  <a:spcPts val="0"/>
                </a:spcBef>
                <a:spcAft>
                  <a:spcPts val="0"/>
                </a:spcAft>
                <a:defRPr/>
              </a:pPr>
              <a:endParaRPr lang="tr-TR" noProof="0"/>
            </a:p>
          </p:txBody>
        </p:sp>
      </p:grpSp>
      <p:sp>
        <p:nvSpPr>
          <p:cNvPr id="15" name="Başlık 14">
            <a:extLst>
              <a:ext uri="{FF2B5EF4-FFF2-40B4-BE49-F238E27FC236}">
                <a16:creationId xmlns:a16="http://schemas.microsoft.com/office/drawing/2014/main" id="{45EEAC38-1AB2-4532-9A19-2A4A9572548D}"/>
              </a:ext>
            </a:extLst>
          </p:cNvPr>
          <p:cNvSpPr>
            <a:spLocks noGrp="1"/>
          </p:cNvSpPr>
          <p:nvPr>
            <p:ph type="title"/>
          </p:nvPr>
        </p:nvSpPr>
        <p:spPr/>
        <p:txBody>
          <a:bodyPr rtlCol="0"/>
          <a:lstStyle/>
          <a:p>
            <a:pPr rtl="0"/>
            <a:r>
              <a:rPr lang="tr-TR" noProof="0"/>
              <a:t>Asıl başlık stilini düzenlemek için tıklayın</a:t>
            </a:r>
          </a:p>
        </p:txBody>
      </p:sp>
    </p:spTree>
    <p:extLst>
      <p:ext uri="{BB962C8B-B14F-4D97-AF65-F5344CB8AC3E}">
        <p14:creationId xmlns:p14="http://schemas.microsoft.com/office/powerpoint/2010/main" val="35279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dım 3">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ABB2580B-041D-4851-8F8C-68136867413A}"/>
              </a:ext>
            </a:extLst>
          </p:cNvPr>
          <p:cNvSpPr/>
          <p:nvPr userDrawn="1"/>
        </p:nvSpPr>
        <p:spPr>
          <a:xfrm>
            <a:off x="11288256" y="-849"/>
            <a:ext cx="910600" cy="68588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noProof="0"/>
          </a:p>
        </p:txBody>
      </p:sp>
      <p:pic>
        <p:nvPicPr>
          <p:cNvPr id="6" name="Resim 5">
            <a:extLst>
              <a:ext uri="{FF2B5EF4-FFF2-40B4-BE49-F238E27FC236}">
                <a16:creationId xmlns:a16="http://schemas.microsoft.com/office/drawing/2014/main" id="{15DAF249-F087-486D-9373-D1D96AC5982F}"/>
              </a:ext>
              <a:ext uri="{C183D7F6-B498-43B3-948B-1728B52AA6E4}">
                <adec:decorative xmlns:adec="http://schemas.microsoft.com/office/drawing/2017/decorative" val="1"/>
              </a:ext>
            </a:extLst>
          </p:cNvPr>
          <p:cNvPicPr>
            <a:picLocks noChangeAspect="1"/>
          </p:cNvPicPr>
          <p:nvPr userDrawn="1"/>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849"/>
            <a:ext cx="11375568" cy="6857999"/>
          </a:xfrm>
          <a:prstGeom prst="rect">
            <a:avLst/>
          </a:prstGeom>
        </p:spPr>
      </p:pic>
      <p:sp>
        <p:nvSpPr>
          <p:cNvPr id="7" name="Şekil 28">
            <a:extLst>
              <a:ext uri="{FF2B5EF4-FFF2-40B4-BE49-F238E27FC236}">
                <a16:creationId xmlns:a16="http://schemas.microsoft.com/office/drawing/2014/main" id="{40BE2EAE-DEF8-4547-9314-D5CC0A644219}"/>
              </a:ext>
              <a:ext uri="{C183D7F6-B498-43B3-948B-1728B52AA6E4}">
                <adec:decorative xmlns:adec="http://schemas.microsoft.com/office/drawing/2017/decorative" val="1"/>
              </a:ext>
            </a:extLst>
          </p:cNvPr>
          <p:cNvSpPr/>
          <p:nvPr userDrawn="1"/>
        </p:nvSpPr>
        <p:spPr>
          <a:xfrm rot="5400000">
            <a:off x="2667427" y="-2639256"/>
            <a:ext cx="6857150" cy="12191999"/>
          </a:xfrm>
          <a:prstGeom prst="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lnSpc>
                <a:spcPct val="150000"/>
              </a:lnSpc>
              <a:spcBef>
                <a:spcPts val="0"/>
              </a:spcBef>
              <a:spcAft>
                <a:spcPts val="0"/>
              </a:spcAft>
              <a:defRPr/>
            </a:pPr>
            <a:endParaRPr lang="tr-TR" sz="1400" noProof="0"/>
          </a:p>
        </p:txBody>
      </p:sp>
      <p:sp>
        <p:nvSpPr>
          <p:cNvPr id="9" name="Başlık 8">
            <a:extLst>
              <a:ext uri="{FF2B5EF4-FFF2-40B4-BE49-F238E27FC236}">
                <a16:creationId xmlns:a16="http://schemas.microsoft.com/office/drawing/2014/main" id="{9425F7BC-88F1-4DEF-BE4F-66027E77832E}"/>
              </a:ext>
            </a:extLst>
          </p:cNvPr>
          <p:cNvSpPr>
            <a:spLocks noGrp="1"/>
          </p:cNvSpPr>
          <p:nvPr>
            <p:ph type="title" hasCustomPrompt="1"/>
          </p:nvPr>
        </p:nvSpPr>
        <p:spPr>
          <a:xfrm>
            <a:off x="6941058" y="400051"/>
            <a:ext cx="5145560" cy="798512"/>
          </a:xfrm>
        </p:spPr>
        <p:txBody>
          <a:bodyPr rtlCol="0">
            <a:normAutofit/>
          </a:bodyPr>
          <a:lstStyle>
            <a:lvl1pPr algn="l">
              <a:defRPr sz="4000"/>
            </a:lvl1pPr>
          </a:lstStyle>
          <a:p>
            <a:pPr rtl="0"/>
            <a:r>
              <a:rPr lang="tr-TR" noProof="0"/>
              <a:t>KÜÇÜK BAŞLIK</a:t>
            </a:r>
          </a:p>
        </p:txBody>
      </p:sp>
      <p:sp>
        <p:nvSpPr>
          <p:cNvPr id="11" name="Metin Yer Tutucusu 10">
            <a:extLst>
              <a:ext uri="{FF2B5EF4-FFF2-40B4-BE49-F238E27FC236}">
                <a16:creationId xmlns:a16="http://schemas.microsoft.com/office/drawing/2014/main" id="{6148BE13-086D-417C-8DA0-B1FEC9F7613F}"/>
              </a:ext>
            </a:extLst>
          </p:cNvPr>
          <p:cNvSpPr>
            <a:spLocks noGrp="1"/>
          </p:cNvSpPr>
          <p:nvPr>
            <p:ph type="body" sz="quarter" idx="10"/>
          </p:nvPr>
        </p:nvSpPr>
        <p:spPr>
          <a:xfrm>
            <a:off x="7950708" y="1217613"/>
            <a:ext cx="4135910" cy="971550"/>
          </a:xfrm>
        </p:spPr>
        <p:txBody>
          <a:bodyPr rtlCol="0">
            <a:normAutofit/>
          </a:bodyPr>
          <a:lstStyle>
            <a:lvl1pPr marL="0" indent="0">
              <a:lnSpc>
                <a:spcPct val="100000"/>
              </a:lnSpc>
              <a:spcAft>
                <a:spcPts val="2000"/>
              </a:spcAft>
              <a:buNone/>
              <a:defRPr lang="en-US" sz="1400" kern="1200" dirty="0">
                <a:solidFill>
                  <a:schemeClr val="bg1"/>
                </a:solidFill>
                <a:latin typeface="Century Gothic" panose="020B0502020202020204" pitchFamily="34" charset="0"/>
                <a:ea typeface="+mn-ea"/>
                <a:cs typeface="Segoe UI" panose="020B0502040204020203" pitchFamily="34" charset="0"/>
              </a:defRPr>
            </a:lvl1pPr>
          </a:lstStyle>
          <a:p>
            <a:pPr lvl="0" rtl="0"/>
            <a:r>
              <a:rPr lang="tr-TR" noProof="0"/>
              <a:t>Asıl metin stillerini düzenlemek için tıklayın</a:t>
            </a:r>
          </a:p>
        </p:txBody>
      </p:sp>
      <p:grpSp>
        <p:nvGrpSpPr>
          <p:cNvPr id="24" name="Grup 23">
            <a:extLst>
              <a:ext uri="{FF2B5EF4-FFF2-40B4-BE49-F238E27FC236}">
                <a16:creationId xmlns:a16="http://schemas.microsoft.com/office/drawing/2014/main" id="{0EFD3E4B-4FBF-493F-AD7A-B5E72CF3B1C3}"/>
              </a:ext>
              <a:ext uri="{C183D7F6-B498-43B3-948B-1728B52AA6E4}">
                <adec:decorative xmlns:adec="http://schemas.microsoft.com/office/drawing/2017/decorative" val="1"/>
              </a:ext>
            </a:extLst>
          </p:cNvPr>
          <p:cNvGrpSpPr/>
          <p:nvPr userDrawn="1"/>
        </p:nvGrpSpPr>
        <p:grpSpPr>
          <a:xfrm>
            <a:off x="2276407" y="0"/>
            <a:ext cx="9915593" cy="6858000"/>
            <a:chOff x="-6856" y="0"/>
            <a:chExt cx="9915593" cy="6858000"/>
          </a:xfrm>
        </p:grpSpPr>
        <p:sp>
          <p:nvSpPr>
            <p:cNvPr id="8" name="Şekil 3">
              <a:extLst>
                <a:ext uri="{FF2B5EF4-FFF2-40B4-BE49-F238E27FC236}">
                  <a16:creationId xmlns:a16="http://schemas.microsoft.com/office/drawing/2014/main" id="{3B7727C9-7BD4-44DE-AB4D-DA388EC1790D}"/>
                </a:ext>
              </a:extLst>
            </p:cNvPr>
            <p:cNvSpPr/>
            <p:nvPr userDrawn="1"/>
          </p:nvSpPr>
          <p:spPr>
            <a:xfrm flipH="1">
              <a:off x="-6856" y="0"/>
              <a:ext cx="9915593" cy="6858000"/>
            </a:xfrm>
            <a:prstGeom prst="parallelogram">
              <a:avLst>
                <a:gd name="adj" fmla="val 92267"/>
              </a:avLst>
            </a:prstGeom>
            <a:gradFill>
              <a:gsLst>
                <a:gs pos="100000">
                  <a:srgbClr val="DE6346">
                    <a:alpha val="70000"/>
                  </a:srgbClr>
                </a:gs>
                <a:gs pos="0">
                  <a:srgbClr val="9F361D">
                    <a:alpha val="70000"/>
                  </a:srgbClr>
                </a:gs>
                <a:gs pos="73000">
                  <a:srgbClr val="D24726"/>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spcBef>
                  <a:spcPts val="0"/>
                </a:spcBef>
                <a:spcAft>
                  <a:spcPts val="0"/>
                </a:spcAft>
                <a:defRPr/>
              </a:pPr>
              <a:endParaRPr lang="tr-TR" noProof="0"/>
            </a:p>
          </p:txBody>
        </p:sp>
        <p:grpSp>
          <p:nvGrpSpPr>
            <p:cNvPr id="23" name="Grup 22">
              <a:extLst>
                <a:ext uri="{FF2B5EF4-FFF2-40B4-BE49-F238E27FC236}">
                  <a16:creationId xmlns:a16="http://schemas.microsoft.com/office/drawing/2014/main" id="{01F9F0D4-886A-43C9-8B98-D75F3D123AD9}"/>
                </a:ext>
              </a:extLst>
            </p:cNvPr>
            <p:cNvGrpSpPr/>
            <p:nvPr userDrawn="1"/>
          </p:nvGrpSpPr>
          <p:grpSpPr>
            <a:xfrm flipH="1">
              <a:off x="1223136" y="1343920"/>
              <a:ext cx="4316824" cy="4477633"/>
              <a:chOff x="861186" y="1343920"/>
              <a:chExt cx="4316824" cy="4477633"/>
            </a:xfrm>
          </p:grpSpPr>
          <p:grpSp>
            <p:nvGrpSpPr>
              <p:cNvPr id="14" name="Grup 13">
                <a:extLst>
                  <a:ext uri="{FF2B5EF4-FFF2-40B4-BE49-F238E27FC236}">
                    <a16:creationId xmlns:a16="http://schemas.microsoft.com/office/drawing/2014/main" id="{994A4E7F-BFC7-482F-A3ED-1094D73BE5C1}"/>
                  </a:ext>
                </a:extLst>
              </p:cNvPr>
              <p:cNvGrpSpPr/>
              <p:nvPr userDrawn="1"/>
            </p:nvGrpSpPr>
            <p:grpSpPr>
              <a:xfrm>
                <a:off x="4619831" y="1343920"/>
                <a:ext cx="558179" cy="468000"/>
                <a:chOff x="4388904" y="1577920"/>
                <a:chExt cx="558179" cy="468000"/>
              </a:xfrm>
            </p:grpSpPr>
            <p:sp>
              <p:nvSpPr>
                <p:cNvPr id="15" name="Şekil 25">
                  <a:extLst>
                    <a:ext uri="{FF2B5EF4-FFF2-40B4-BE49-F238E27FC236}">
                      <a16:creationId xmlns:a16="http://schemas.microsoft.com/office/drawing/2014/main" id="{76698BCA-19CB-41AE-BE78-374F5BA2E571}"/>
                    </a:ext>
                  </a:extLst>
                </p:cNvPr>
                <p:cNvSpPr>
                  <a:spLocks noChangeAspect="1"/>
                </p:cNvSpPr>
                <p:nvPr/>
              </p:nvSpPr>
              <p:spPr>
                <a:xfrm>
                  <a:off x="4430571" y="1577920"/>
                  <a:ext cx="468000" cy="468000"/>
                </a:xfrm>
                <a:prstGeom prst="ellipse">
                  <a:avLst/>
                </a:prstGeom>
                <a:solidFill>
                  <a:srgbClr val="9F361D"/>
                </a:solidFill>
                <a:ln>
                  <a:noFill/>
                </a:ln>
                <a:effectLst>
                  <a:glow rad="101600">
                    <a:srgbClr val="9F361D">
                      <a:alpha val="40000"/>
                    </a:srgb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spcBef>
                      <a:spcPts val="0"/>
                    </a:spcBef>
                    <a:spcAft>
                      <a:spcPts val="0"/>
                    </a:spcAft>
                    <a:defRPr/>
                  </a:pPr>
                  <a:endParaRPr lang="tr-TR" noProof="0"/>
                </a:p>
              </p:txBody>
            </p:sp>
            <p:sp>
              <p:nvSpPr>
                <p:cNvPr id="16" name="Metin Kutusu 15" descr="Numara 1">
                  <a:extLst>
                    <a:ext uri="{FF2B5EF4-FFF2-40B4-BE49-F238E27FC236}">
                      <a16:creationId xmlns:a16="http://schemas.microsoft.com/office/drawing/2014/main" id="{506F61CE-8084-4FB8-8576-90DE19C61BBC}"/>
                    </a:ext>
                  </a:extLst>
                </p:cNvPr>
                <p:cNvSpPr txBox="1"/>
                <p:nvPr/>
              </p:nvSpPr>
              <p:spPr bwMode="blackWhite">
                <a:xfrm>
                  <a:off x="4388904" y="1616760"/>
                  <a:ext cx="558179" cy="369332"/>
                </a:xfrm>
                <a:prstGeom prst="rect">
                  <a:avLst/>
                </a:prstGeom>
                <a:noFill/>
                <a:effectLst>
                  <a:glow rad="139700">
                    <a:schemeClr val="accent2">
                      <a:satMod val="175000"/>
                      <a:alpha val="40000"/>
                    </a:schemeClr>
                  </a:glow>
                </a:effectLst>
              </p:spPr>
              <p:txBody>
                <a:bodyPr wrap="square" rtlCol="0">
                  <a:spAutoFit/>
                </a:bodyPr>
                <a:lstStyle/>
                <a:p>
                  <a:pPr algn="ctr" rtl="0"/>
                  <a:r>
                    <a:rPr lang="tr-TR" b="1" noProof="0">
                      <a:solidFill>
                        <a:schemeClr val="bg1"/>
                      </a:solidFill>
                      <a:latin typeface="Century Gothic" panose="020B0502020202020204" pitchFamily="34" charset="0"/>
                      <a:cs typeface="Segoe UI Semibold" panose="020B0702040204020203" pitchFamily="34" charset="0"/>
                    </a:rPr>
                    <a:t>1</a:t>
                  </a:r>
                </a:p>
              </p:txBody>
            </p:sp>
          </p:grpSp>
          <p:grpSp>
            <p:nvGrpSpPr>
              <p:cNvPr id="17" name="Grup 16">
                <a:extLst>
                  <a:ext uri="{FF2B5EF4-FFF2-40B4-BE49-F238E27FC236}">
                    <a16:creationId xmlns:a16="http://schemas.microsoft.com/office/drawing/2014/main" id="{E48597ED-A5D8-4E38-81E8-8DC0AD6A3937}"/>
                  </a:ext>
                </a:extLst>
              </p:cNvPr>
              <p:cNvGrpSpPr/>
              <p:nvPr userDrawn="1"/>
            </p:nvGrpSpPr>
            <p:grpSpPr>
              <a:xfrm>
                <a:off x="861186" y="5353553"/>
                <a:ext cx="558179" cy="468000"/>
                <a:chOff x="799474" y="5451491"/>
                <a:chExt cx="558179" cy="468000"/>
              </a:xfrm>
            </p:grpSpPr>
            <p:sp>
              <p:nvSpPr>
                <p:cNvPr id="18" name="Şekil 25">
                  <a:extLst>
                    <a:ext uri="{FF2B5EF4-FFF2-40B4-BE49-F238E27FC236}">
                      <a16:creationId xmlns:a16="http://schemas.microsoft.com/office/drawing/2014/main" id="{5016EDD9-EDAC-4A14-9CBF-5959078A0744}"/>
                    </a:ext>
                  </a:extLst>
                </p:cNvPr>
                <p:cNvSpPr>
                  <a:spLocks noChangeAspect="1"/>
                </p:cNvSpPr>
                <p:nvPr/>
              </p:nvSpPr>
              <p:spPr>
                <a:xfrm>
                  <a:off x="844564" y="5451491"/>
                  <a:ext cx="468000" cy="468000"/>
                </a:xfrm>
                <a:prstGeom prst="ellipse">
                  <a:avLst/>
                </a:prstGeom>
                <a:solidFill>
                  <a:srgbClr val="9F361D"/>
                </a:solidFill>
                <a:ln>
                  <a:noFill/>
                </a:ln>
                <a:effectLst>
                  <a:glow rad="101600">
                    <a:srgbClr val="9F361D">
                      <a:alpha val="40000"/>
                    </a:srgb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spcBef>
                      <a:spcPts val="0"/>
                    </a:spcBef>
                    <a:spcAft>
                      <a:spcPts val="0"/>
                    </a:spcAft>
                    <a:defRPr/>
                  </a:pPr>
                  <a:endParaRPr lang="tr-TR" noProof="0"/>
                </a:p>
              </p:txBody>
            </p:sp>
            <p:sp>
              <p:nvSpPr>
                <p:cNvPr id="19" name="Metin Kutusu 18" descr="Numara 3">
                  <a:extLst>
                    <a:ext uri="{FF2B5EF4-FFF2-40B4-BE49-F238E27FC236}">
                      <a16:creationId xmlns:a16="http://schemas.microsoft.com/office/drawing/2014/main" id="{A537EC38-EF5B-4E6E-98E2-F890B5E42938}"/>
                    </a:ext>
                  </a:extLst>
                </p:cNvPr>
                <p:cNvSpPr txBox="1"/>
                <p:nvPr/>
              </p:nvSpPr>
              <p:spPr bwMode="blackWhite">
                <a:xfrm>
                  <a:off x="799474" y="5489939"/>
                  <a:ext cx="558179" cy="369332"/>
                </a:xfrm>
                <a:prstGeom prst="rect">
                  <a:avLst/>
                </a:prstGeom>
                <a:noFill/>
              </p:spPr>
              <p:txBody>
                <a:bodyPr wrap="square" rtlCol="0">
                  <a:spAutoFit/>
                </a:bodyPr>
                <a:lstStyle/>
                <a:p>
                  <a:pPr algn="ctr" rtl="0"/>
                  <a:r>
                    <a:rPr lang="tr-TR" b="1" noProof="0">
                      <a:solidFill>
                        <a:schemeClr val="bg1"/>
                      </a:solidFill>
                      <a:latin typeface="Century Gothic" panose="020B0502020202020204" pitchFamily="34" charset="0"/>
                      <a:cs typeface="Segoe UI Semibold" panose="020B0702040204020203" pitchFamily="34" charset="0"/>
                    </a:rPr>
                    <a:t>3</a:t>
                  </a:r>
                </a:p>
              </p:txBody>
            </p:sp>
          </p:grpSp>
          <p:grpSp>
            <p:nvGrpSpPr>
              <p:cNvPr id="20" name="Grup 19">
                <a:extLst>
                  <a:ext uri="{FF2B5EF4-FFF2-40B4-BE49-F238E27FC236}">
                    <a16:creationId xmlns:a16="http://schemas.microsoft.com/office/drawing/2014/main" id="{261EFACB-8BDE-4751-BADB-F72B5A5F6679}"/>
                  </a:ext>
                </a:extLst>
              </p:cNvPr>
              <p:cNvGrpSpPr/>
              <p:nvPr userDrawn="1"/>
            </p:nvGrpSpPr>
            <p:grpSpPr>
              <a:xfrm>
                <a:off x="2800323" y="3270611"/>
                <a:ext cx="558179" cy="468000"/>
                <a:chOff x="2686835" y="3386632"/>
                <a:chExt cx="558179" cy="468000"/>
              </a:xfrm>
            </p:grpSpPr>
            <p:sp>
              <p:nvSpPr>
                <p:cNvPr id="21" name="Şekil 25">
                  <a:extLst>
                    <a:ext uri="{FF2B5EF4-FFF2-40B4-BE49-F238E27FC236}">
                      <a16:creationId xmlns:a16="http://schemas.microsoft.com/office/drawing/2014/main" id="{C123EE02-6890-4623-975A-A512E7D3B95A}"/>
                    </a:ext>
                  </a:extLst>
                </p:cNvPr>
                <p:cNvSpPr>
                  <a:spLocks noChangeAspect="1"/>
                </p:cNvSpPr>
                <p:nvPr/>
              </p:nvSpPr>
              <p:spPr>
                <a:xfrm>
                  <a:off x="2731925" y="3386632"/>
                  <a:ext cx="468000" cy="468000"/>
                </a:xfrm>
                <a:prstGeom prst="ellipse">
                  <a:avLst/>
                </a:prstGeom>
                <a:solidFill>
                  <a:srgbClr val="9F361D"/>
                </a:solidFill>
                <a:ln>
                  <a:noFill/>
                </a:ln>
                <a:effectLst>
                  <a:glow rad="101600">
                    <a:srgbClr val="9F361D">
                      <a:alpha val="40000"/>
                    </a:srgbClr>
                  </a:glow>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spcBef>
                      <a:spcPts val="0"/>
                    </a:spcBef>
                    <a:spcAft>
                      <a:spcPts val="0"/>
                    </a:spcAft>
                    <a:defRPr/>
                  </a:pPr>
                  <a:endParaRPr lang="tr-TR" noProof="0"/>
                </a:p>
              </p:txBody>
            </p:sp>
            <p:sp>
              <p:nvSpPr>
                <p:cNvPr id="22" name="Metin Kutusu 21" descr="Numara 2">
                  <a:extLst>
                    <a:ext uri="{FF2B5EF4-FFF2-40B4-BE49-F238E27FC236}">
                      <a16:creationId xmlns:a16="http://schemas.microsoft.com/office/drawing/2014/main" id="{5850A4F0-C7C0-4DA2-A958-6C4289944D4A}"/>
                    </a:ext>
                  </a:extLst>
                </p:cNvPr>
                <p:cNvSpPr txBox="1"/>
                <p:nvPr/>
              </p:nvSpPr>
              <p:spPr bwMode="blackWhite">
                <a:xfrm>
                  <a:off x="2686835" y="3418440"/>
                  <a:ext cx="558179" cy="369332"/>
                </a:xfrm>
                <a:prstGeom prst="rect">
                  <a:avLst/>
                </a:prstGeom>
                <a:noFill/>
              </p:spPr>
              <p:txBody>
                <a:bodyPr wrap="square" rtlCol="0">
                  <a:spAutoFit/>
                </a:bodyPr>
                <a:lstStyle/>
                <a:p>
                  <a:pPr algn="ctr" rtl="0"/>
                  <a:r>
                    <a:rPr lang="tr-TR" b="1" noProof="0">
                      <a:solidFill>
                        <a:schemeClr val="bg1"/>
                      </a:solidFill>
                      <a:latin typeface="Century Gothic" panose="020B0502020202020204" pitchFamily="34" charset="0"/>
                      <a:cs typeface="Segoe UI Semibold" panose="020B0702040204020203" pitchFamily="34" charset="0"/>
                    </a:rPr>
                    <a:t>2</a:t>
                  </a:r>
                </a:p>
              </p:txBody>
            </p:sp>
          </p:grpSp>
        </p:grpSp>
      </p:grpSp>
      <p:sp>
        <p:nvSpPr>
          <p:cNvPr id="13" name="Metin Yer Tutucusu 12">
            <a:extLst>
              <a:ext uri="{FF2B5EF4-FFF2-40B4-BE49-F238E27FC236}">
                <a16:creationId xmlns:a16="http://schemas.microsoft.com/office/drawing/2014/main" id="{3F5DBF9D-19BF-4838-ACC4-D041EC29D3B9}"/>
              </a:ext>
            </a:extLst>
          </p:cNvPr>
          <p:cNvSpPr>
            <a:spLocks noGrp="1"/>
          </p:cNvSpPr>
          <p:nvPr>
            <p:ph type="body" sz="quarter" idx="11" hasCustomPrompt="1"/>
          </p:nvPr>
        </p:nvSpPr>
        <p:spPr>
          <a:xfrm>
            <a:off x="3343555" y="419100"/>
            <a:ext cx="2914650" cy="798513"/>
          </a:xfrm>
        </p:spPr>
        <p:txBody>
          <a:bodyPr rtlCol="0" anchor="ctr">
            <a:normAutofit/>
          </a:bodyPr>
          <a:lstStyle>
            <a:lvl1pPr marL="0" indent="0">
              <a:buNone/>
              <a:defRPr sz="2400"/>
            </a:lvl1pPr>
          </a:lstStyle>
          <a:p>
            <a:pPr lvl="0" rtl="0"/>
            <a:r>
              <a:rPr lang="tr-TR" noProof="0"/>
              <a:t>Adımlar Buraya:</a:t>
            </a:r>
          </a:p>
        </p:txBody>
      </p:sp>
      <p:sp>
        <p:nvSpPr>
          <p:cNvPr id="27" name="Metin Yer Tutucusu 10">
            <a:extLst>
              <a:ext uri="{FF2B5EF4-FFF2-40B4-BE49-F238E27FC236}">
                <a16:creationId xmlns:a16="http://schemas.microsoft.com/office/drawing/2014/main" id="{34A318E2-038D-4EC3-9C69-CDCB53824BC2}"/>
              </a:ext>
            </a:extLst>
          </p:cNvPr>
          <p:cNvSpPr>
            <a:spLocks noGrp="1"/>
          </p:cNvSpPr>
          <p:nvPr>
            <p:ph type="body" sz="quarter" idx="14"/>
          </p:nvPr>
        </p:nvSpPr>
        <p:spPr>
          <a:xfrm>
            <a:off x="8085220" y="5335777"/>
            <a:ext cx="2871537" cy="1337739"/>
          </a:xfrm>
        </p:spPr>
        <p:txBody>
          <a:bodyPr rtlCol="0">
            <a:normAutofit/>
          </a:bodyPr>
          <a:lstStyle>
            <a:lvl1pPr marL="0" indent="0">
              <a:lnSpc>
                <a:spcPct val="100000"/>
              </a:lnSpc>
              <a:spcAft>
                <a:spcPts val="2000"/>
              </a:spcAft>
              <a:buNone/>
              <a:defRPr lang="en-US" sz="1400" kern="1200" dirty="0">
                <a:solidFill>
                  <a:schemeClr val="bg1"/>
                </a:solidFill>
                <a:latin typeface="Century Gothic" panose="020B0502020202020204" pitchFamily="34" charset="0"/>
                <a:ea typeface="+mn-ea"/>
                <a:cs typeface="Segoe UI" panose="020B0502040204020203" pitchFamily="34" charset="0"/>
              </a:defRPr>
            </a:lvl1pPr>
          </a:lstStyle>
          <a:p>
            <a:pPr lvl="0" rtl="0"/>
            <a:r>
              <a:rPr lang="tr-TR" noProof="0"/>
              <a:t>Asıl metin stillerini düzenlemek için tıklayın</a:t>
            </a:r>
          </a:p>
        </p:txBody>
      </p:sp>
      <p:sp>
        <p:nvSpPr>
          <p:cNvPr id="28" name="Metin Yer Tutucusu 10">
            <a:extLst>
              <a:ext uri="{FF2B5EF4-FFF2-40B4-BE49-F238E27FC236}">
                <a16:creationId xmlns:a16="http://schemas.microsoft.com/office/drawing/2014/main" id="{800C0921-0E2A-4C67-860D-623087D48E58}"/>
              </a:ext>
            </a:extLst>
          </p:cNvPr>
          <p:cNvSpPr>
            <a:spLocks noGrp="1"/>
          </p:cNvSpPr>
          <p:nvPr>
            <p:ph type="body" sz="quarter" idx="15"/>
          </p:nvPr>
        </p:nvSpPr>
        <p:spPr>
          <a:xfrm>
            <a:off x="6039169" y="3361659"/>
            <a:ext cx="2871537" cy="1337739"/>
          </a:xfrm>
        </p:spPr>
        <p:txBody>
          <a:bodyPr rtlCol="0">
            <a:normAutofit/>
          </a:bodyPr>
          <a:lstStyle>
            <a:lvl1pPr marL="0" indent="0">
              <a:lnSpc>
                <a:spcPct val="100000"/>
              </a:lnSpc>
              <a:spcAft>
                <a:spcPts val="2000"/>
              </a:spcAft>
              <a:buNone/>
              <a:defRPr lang="en-US" sz="1400" kern="1200" dirty="0">
                <a:solidFill>
                  <a:schemeClr val="bg1"/>
                </a:solidFill>
                <a:latin typeface="Century Gothic" panose="020B0502020202020204" pitchFamily="34" charset="0"/>
                <a:ea typeface="+mn-ea"/>
                <a:cs typeface="Segoe UI" panose="020B0502040204020203" pitchFamily="34" charset="0"/>
              </a:defRPr>
            </a:lvl1pPr>
          </a:lstStyle>
          <a:p>
            <a:pPr lvl="0" rtl="0"/>
            <a:r>
              <a:rPr lang="tr-TR" noProof="0"/>
              <a:t>Asıl metin stillerini düzenlemek için tıklayın</a:t>
            </a:r>
          </a:p>
        </p:txBody>
      </p:sp>
      <p:sp>
        <p:nvSpPr>
          <p:cNvPr id="29" name="Metin Yer Tutucusu 10">
            <a:extLst>
              <a:ext uri="{FF2B5EF4-FFF2-40B4-BE49-F238E27FC236}">
                <a16:creationId xmlns:a16="http://schemas.microsoft.com/office/drawing/2014/main" id="{F08FCE70-FA2D-482A-A164-4D0C4D6A3365}"/>
              </a:ext>
            </a:extLst>
          </p:cNvPr>
          <p:cNvSpPr>
            <a:spLocks noGrp="1"/>
          </p:cNvSpPr>
          <p:nvPr>
            <p:ph type="body" sz="quarter" idx="16"/>
          </p:nvPr>
        </p:nvSpPr>
        <p:spPr>
          <a:xfrm>
            <a:off x="4241293" y="1420093"/>
            <a:ext cx="2871537" cy="1337739"/>
          </a:xfrm>
        </p:spPr>
        <p:txBody>
          <a:bodyPr rtlCol="0">
            <a:normAutofit/>
          </a:bodyPr>
          <a:lstStyle>
            <a:lvl1pPr marL="0" indent="0">
              <a:lnSpc>
                <a:spcPct val="100000"/>
              </a:lnSpc>
              <a:spcAft>
                <a:spcPts val="2000"/>
              </a:spcAft>
              <a:buNone/>
              <a:defRPr lang="en-US" sz="1400" kern="1200" dirty="0">
                <a:solidFill>
                  <a:schemeClr val="bg1"/>
                </a:solidFill>
                <a:latin typeface="Century Gothic" panose="020B0502020202020204" pitchFamily="34" charset="0"/>
                <a:ea typeface="+mn-ea"/>
                <a:cs typeface="Segoe UI" panose="020B0502040204020203" pitchFamily="34" charset="0"/>
              </a:defRPr>
            </a:lvl1pPr>
          </a:lstStyle>
          <a:p>
            <a:pPr lvl="0" rtl="0"/>
            <a:r>
              <a:rPr lang="tr-TR" noProof="0"/>
              <a:t>Asıl metin stillerini düzenlemek için tıklayın</a:t>
            </a:r>
          </a:p>
        </p:txBody>
      </p:sp>
    </p:spTree>
    <p:extLst>
      <p:ext uri="{BB962C8B-B14F-4D97-AF65-F5344CB8AC3E}">
        <p14:creationId xmlns:p14="http://schemas.microsoft.com/office/powerpoint/2010/main" val="401645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B9FFBA-BDF2-EC15-9CC6-43725AC8F4E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AFE44AE5-C6EE-AA32-9480-210D48302844}"/>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B105E00-357C-BD9F-67FF-0F109B033540}"/>
              </a:ext>
            </a:extLst>
          </p:cNvPr>
          <p:cNvSpPr>
            <a:spLocks noGrp="1"/>
          </p:cNvSpPr>
          <p:nvPr>
            <p:ph type="dt" sz="half" idx="10"/>
          </p:nvPr>
        </p:nvSpPr>
        <p:spPr/>
        <p:txBody>
          <a:bodyPr/>
          <a:lstStyle/>
          <a:p>
            <a:pPr rtl="0"/>
            <a:fld id="{8CA71AE2-548D-490B-9B92-C4A8416CC11C}" type="datetime1">
              <a:rPr lang="tr-TR" noProof="0" smtClean="0"/>
              <a:t>21.05.2025</a:t>
            </a:fld>
            <a:endParaRPr lang="tr-TR" noProof="0"/>
          </a:p>
        </p:txBody>
      </p:sp>
      <p:sp>
        <p:nvSpPr>
          <p:cNvPr id="5" name="Alt Bilgi Yer Tutucusu 4">
            <a:extLst>
              <a:ext uri="{FF2B5EF4-FFF2-40B4-BE49-F238E27FC236}">
                <a16:creationId xmlns:a16="http://schemas.microsoft.com/office/drawing/2014/main" id="{6F23510B-5FBD-BAEA-D76A-AE24263E9830}"/>
              </a:ext>
            </a:extLst>
          </p:cNvPr>
          <p:cNvSpPr>
            <a:spLocks noGrp="1"/>
          </p:cNvSpPr>
          <p:nvPr>
            <p:ph type="ftr" sz="quarter" idx="11"/>
          </p:nvPr>
        </p:nvSpPr>
        <p:spPr/>
        <p:txBody>
          <a:bodyPr/>
          <a:lstStyle/>
          <a:p>
            <a:pPr rtl="0"/>
            <a:endParaRPr lang="tr-TR" noProof="0"/>
          </a:p>
        </p:txBody>
      </p:sp>
      <p:sp>
        <p:nvSpPr>
          <p:cNvPr id="6" name="Slayt Numarası Yer Tutucusu 5">
            <a:extLst>
              <a:ext uri="{FF2B5EF4-FFF2-40B4-BE49-F238E27FC236}">
                <a16:creationId xmlns:a16="http://schemas.microsoft.com/office/drawing/2014/main" id="{4BC4A178-D0F1-95A6-ADE9-712AE693BA45}"/>
              </a:ext>
            </a:extLst>
          </p:cNvPr>
          <p:cNvSpPr>
            <a:spLocks noGrp="1"/>
          </p:cNvSpPr>
          <p:nvPr>
            <p:ph type="sldNum" sz="quarter" idx="12"/>
          </p:nvPr>
        </p:nvSpPr>
        <p:spPr/>
        <p:txBody>
          <a:bodyPr/>
          <a:lstStyle/>
          <a:p>
            <a:pPr rtl="0"/>
            <a:fld id="{E2537C2E-C92C-4AC8-B017-4CD647E6EBF4}" type="slidenum">
              <a:rPr lang="tr-TR" noProof="0" smtClean="0"/>
              <a:t>‹#›</a:t>
            </a:fld>
            <a:endParaRPr lang="tr-TR" noProof="0"/>
          </a:p>
        </p:txBody>
      </p:sp>
    </p:spTree>
    <p:extLst>
      <p:ext uri="{BB962C8B-B14F-4D97-AF65-F5344CB8AC3E}">
        <p14:creationId xmlns:p14="http://schemas.microsoft.com/office/powerpoint/2010/main" val="285553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2A7182-54D3-2489-A050-54624E7DE0D4}"/>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D8A27FE9-0899-F414-2520-0027C68AEAA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7CC21969-6467-7F35-931A-FE39E173F5EC}"/>
              </a:ext>
            </a:extLst>
          </p:cNvPr>
          <p:cNvSpPr>
            <a:spLocks noGrp="1"/>
          </p:cNvSpPr>
          <p:nvPr>
            <p:ph type="dt" sz="half" idx="10"/>
          </p:nvPr>
        </p:nvSpPr>
        <p:spPr/>
        <p:txBody>
          <a:bodyPr/>
          <a:lstStyle/>
          <a:p>
            <a:pPr rtl="0"/>
            <a:fld id="{7CB00CE1-0605-4087-A4AC-1B32013569DE}" type="datetime1">
              <a:rPr lang="tr-TR" noProof="0" smtClean="0"/>
              <a:t>21.05.2025</a:t>
            </a:fld>
            <a:endParaRPr lang="tr-TR" noProof="0"/>
          </a:p>
        </p:txBody>
      </p:sp>
      <p:sp>
        <p:nvSpPr>
          <p:cNvPr id="5" name="Alt Bilgi Yer Tutucusu 4">
            <a:extLst>
              <a:ext uri="{FF2B5EF4-FFF2-40B4-BE49-F238E27FC236}">
                <a16:creationId xmlns:a16="http://schemas.microsoft.com/office/drawing/2014/main" id="{C1CAFCD2-DA28-7D25-9914-9D4E6B8C0056}"/>
              </a:ext>
            </a:extLst>
          </p:cNvPr>
          <p:cNvSpPr>
            <a:spLocks noGrp="1"/>
          </p:cNvSpPr>
          <p:nvPr>
            <p:ph type="ftr" sz="quarter" idx="11"/>
          </p:nvPr>
        </p:nvSpPr>
        <p:spPr/>
        <p:txBody>
          <a:bodyPr/>
          <a:lstStyle/>
          <a:p>
            <a:pPr rtl="0"/>
            <a:endParaRPr lang="tr-TR" noProof="0"/>
          </a:p>
        </p:txBody>
      </p:sp>
      <p:sp>
        <p:nvSpPr>
          <p:cNvPr id="6" name="Slayt Numarası Yer Tutucusu 5">
            <a:extLst>
              <a:ext uri="{FF2B5EF4-FFF2-40B4-BE49-F238E27FC236}">
                <a16:creationId xmlns:a16="http://schemas.microsoft.com/office/drawing/2014/main" id="{5468D0F2-6986-9980-7C34-C73C24CD280C}"/>
              </a:ext>
            </a:extLst>
          </p:cNvPr>
          <p:cNvSpPr>
            <a:spLocks noGrp="1"/>
          </p:cNvSpPr>
          <p:nvPr>
            <p:ph type="sldNum" sz="quarter" idx="12"/>
          </p:nvPr>
        </p:nvSpPr>
        <p:spPr/>
        <p:txBody>
          <a:bodyPr/>
          <a:lstStyle/>
          <a:p>
            <a:pPr rtl="0"/>
            <a:fld id="{E2537C2E-C92C-4AC8-B017-4CD647E6EBF4}" type="slidenum">
              <a:rPr lang="tr-TR" noProof="0" smtClean="0"/>
              <a:t>‹#›</a:t>
            </a:fld>
            <a:endParaRPr lang="tr-TR" noProof="0"/>
          </a:p>
        </p:txBody>
      </p:sp>
    </p:spTree>
    <p:extLst>
      <p:ext uri="{BB962C8B-B14F-4D97-AF65-F5344CB8AC3E}">
        <p14:creationId xmlns:p14="http://schemas.microsoft.com/office/powerpoint/2010/main" val="3096587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A3F42F-E6C2-6F20-FF26-61B274939A5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6A4AF8D-2D3A-A07F-4BD7-279AA3CA80D6}"/>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47F1D355-9FD1-F559-C760-863FB0A0A488}"/>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2C681E67-7D98-E84E-78EF-0373DA79E9C7}"/>
              </a:ext>
            </a:extLst>
          </p:cNvPr>
          <p:cNvSpPr>
            <a:spLocks noGrp="1"/>
          </p:cNvSpPr>
          <p:nvPr>
            <p:ph type="dt" sz="half" idx="10"/>
          </p:nvPr>
        </p:nvSpPr>
        <p:spPr/>
        <p:txBody>
          <a:bodyPr/>
          <a:lstStyle/>
          <a:p>
            <a:pPr rtl="0"/>
            <a:fld id="{2745168E-E3DB-4D46-A39E-ACB0D6D732A8}" type="datetime1">
              <a:rPr lang="tr-TR" noProof="0" smtClean="0"/>
              <a:t>21.05.2025</a:t>
            </a:fld>
            <a:endParaRPr lang="tr-TR" noProof="0"/>
          </a:p>
        </p:txBody>
      </p:sp>
      <p:sp>
        <p:nvSpPr>
          <p:cNvPr id="6" name="Alt Bilgi Yer Tutucusu 5">
            <a:extLst>
              <a:ext uri="{FF2B5EF4-FFF2-40B4-BE49-F238E27FC236}">
                <a16:creationId xmlns:a16="http://schemas.microsoft.com/office/drawing/2014/main" id="{1A1DD786-6301-75C6-B7B5-8928260F3FF7}"/>
              </a:ext>
            </a:extLst>
          </p:cNvPr>
          <p:cNvSpPr>
            <a:spLocks noGrp="1"/>
          </p:cNvSpPr>
          <p:nvPr>
            <p:ph type="ftr" sz="quarter" idx="11"/>
          </p:nvPr>
        </p:nvSpPr>
        <p:spPr/>
        <p:txBody>
          <a:bodyPr/>
          <a:lstStyle/>
          <a:p>
            <a:pPr rtl="0"/>
            <a:endParaRPr lang="tr-TR" noProof="0"/>
          </a:p>
        </p:txBody>
      </p:sp>
      <p:sp>
        <p:nvSpPr>
          <p:cNvPr id="7" name="Slayt Numarası Yer Tutucusu 6">
            <a:extLst>
              <a:ext uri="{FF2B5EF4-FFF2-40B4-BE49-F238E27FC236}">
                <a16:creationId xmlns:a16="http://schemas.microsoft.com/office/drawing/2014/main" id="{BB762AB7-827A-0E3C-08D8-A346BB0ADCAB}"/>
              </a:ext>
            </a:extLst>
          </p:cNvPr>
          <p:cNvSpPr>
            <a:spLocks noGrp="1"/>
          </p:cNvSpPr>
          <p:nvPr>
            <p:ph type="sldNum" sz="quarter" idx="12"/>
          </p:nvPr>
        </p:nvSpPr>
        <p:spPr/>
        <p:txBody>
          <a:bodyPr/>
          <a:lstStyle/>
          <a:p>
            <a:pPr rtl="0"/>
            <a:fld id="{E2537C2E-C92C-4AC8-B017-4CD647E6EBF4}" type="slidenum">
              <a:rPr lang="tr-TR" noProof="0" smtClean="0"/>
              <a:t>‹#›</a:t>
            </a:fld>
            <a:endParaRPr lang="tr-TR" noProof="0"/>
          </a:p>
        </p:txBody>
      </p:sp>
    </p:spTree>
    <p:extLst>
      <p:ext uri="{BB962C8B-B14F-4D97-AF65-F5344CB8AC3E}">
        <p14:creationId xmlns:p14="http://schemas.microsoft.com/office/powerpoint/2010/main" val="138621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F71792-9C96-5442-A19C-17C999687C4C}"/>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C87D4ED-924B-62C5-D16A-CBA3F85CAF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D74EEFD8-0344-CCD2-47AE-84AD4B3E610A}"/>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3EB7C59F-13AF-B978-B09D-C5DDC36056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EBC3A008-C512-7AA2-AAA8-6453DD209477}"/>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086C0926-6690-8E6D-6A3C-3F601B97633A}"/>
              </a:ext>
            </a:extLst>
          </p:cNvPr>
          <p:cNvSpPr>
            <a:spLocks noGrp="1"/>
          </p:cNvSpPr>
          <p:nvPr>
            <p:ph type="dt" sz="half" idx="10"/>
          </p:nvPr>
        </p:nvSpPr>
        <p:spPr/>
        <p:txBody>
          <a:bodyPr/>
          <a:lstStyle/>
          <a:p>
            <a:pPr rtl="0"/>
            <a:fld id="{FD3911BC-6103-48D0-9F37-536CC7DBDE79}" type="datetime1">
              <a:rPr lang="tr-TR" noProof="0" smtClean="0"/>
              <a:t>21.05.2025</a:t>
            </a:fld>
            <a:endParaRPr lang="tr-TR" noProof="0"/>
          </a:p>
        </p:txBody>
      </p:sp>
      <p:sp>
        <p:nvSpPr>
          <p:cNvPr id="8" name="Alt Bilgi Yer Tutucusu 7">
            <a:extLst>
              <a:ext uri="{FF2B5EF4-FFF2-40B4-BE49-F238E27FC236}">
                <a16:creationId xmlns:a16="http://schemas.microsoft.com/office/drawing/2014/main" id="{E81CBC37-4153-D6FE-F3E3-44C281333616}"/>
              </a:ext>
            </a:extLst>
          </p:cNvPr>
          <p:cNvSpPr>
            <a:spLocks noGrp="1"/>
          </p:cNvSpPr>
          <p:nvPr>
            <p:ph type="ftr" sz="quarter" idx="11"/>
          </p:nvPr>
        </p:nvSpPr>
        <p:spPr/>
        <p:txBody>
          <a:bodyPr/>
          <a:lstStyle/>
          <a:p>
            <a:pPr rtl="0"/>
            <a:endParaRPr lang="tr-TR" noProof="0"/>
          </a:p>
        </p:txBody>
      </p:sp>
      <p:sp>
        <p:nvSpPr>
          <p:cNvPr id="9" name="Slayt Numarası Yer Tutucusu 8">
            <a:extLst>
              <a:ext uri="{FF2B5EF4-FFF2-40B4-BE49-F238E27FC236}">
                <a16:creationId xmlns:a16="http://schemas.microsoft.com/office/drawing/2014/main" id="{A9AC045B-22B8-AE72-7ADC-1A398A3ABBD9}"/>
              </a:ext>
            </a:extLst>
          </p:cNvPr>
          <p:cNvSpPr>
            <a:spLocks noGrp="1"/>
          </p:cNvSpPr>
          <p:nvPr>
            <p:ph type="sldNum" sz="quarter" idx="12"/>
          </p:nvPr>
        </p:nvSpPr>
        <p:spPr/>
        <p:txBody>
          <a:bodyPr/>
          <a:lstStyle/>
          <a:p>
            <a:pPr rtl="0"/>
            <a:fld id="{E2537C2E-C92C-4AC8-B017-4CD647E6EBF4}" type="slidenum">
              <a:rPr lang="tr-TR" noProof="0" smtClean="0"/>
              <a:t>‹#›</a:t>
            </a:fld>
            <a:endParaRPr lang="tr-TR" noProof="0"/>
          </a:p>
        </p:txBody>
      </p:sp>
    </p:spTree>
    <p:extLst>
      <p:ext uri="{BB962C8B-B14F-4D97-AF65-F5344CB8AC3E}">
        <p14:creationId xmlns:p14="http://schemas.microsoft.com/office/powerpoint/2010/main" val="715456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7E53D0-AFA1-A461-26DB-61F3DE67A823}"/>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A0D1266E-C7A3-7905-63A1-A7C6B44DC11B}"/>
              </a:ext>
            </a:extLst>
          </p:cNvPr>
          <p:cNvSpPr>
            <a:spLocks noGrp="1"/>
          </p:cNvSpPr>
          <p:nvPr>
            <p:ph type="dt" sz="half" idx="10"/>
          </p:nvPr>
        </p:nvSpPr>
        <p:spPr/>
        <p:txBody>
          <a:bodyPr/>
          <a:lstStyle/>
          <a:p>
            <a:fld id="{44A0C023-D65C-4F26-8B94-B8A6F8016624}" type="datetime1">
              <a:rPr lang="tr-TR" smtClean="0"/>
              <a:t>21.05.2025</a:t>
            </a:fld>
            <a:endParaRPr lang="tr-TR"/>
          </a:p>
        </p:txBody>
      </p:sp>
      <p:sp>
        <p:nvSpPr>
          <p:cNvPr id="4" name="Alt Bilgi Yer Tutucusu 3">
            <a:extLst>
              <a:ext uri="{FF2B5EF4-FFF2-40B4-BE49-F238E27FC236}">
                <a16:creationId xmlns:a16="http://schemas.microsoft.com/office/drawing/2014/main" id="{87422D22-D800-82E8-CA8A-374296902011}"/>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11DED9B8-F944-741F-09E0-3D78AD8ED0B7}"/>
              </a:ext>
            </a:extLst>
          </p:cNvPr>
          <p:cNvSpPr>
            <a:spLocks noGrp="1"/>
          </p:cNvSpPr>
          <p:nvPr>
            <p:ph type="sldNum" sz="quarter" idx="12"/>
          </p:nvPr>
        </p:nvSpPr>
        <p:spPr/>
        <p:txBody>
          <a:bodyPr/>
          <a:lstStyle/>
          <a:p>
            <a:fld id="{C753D9E0-D0BF-410B-8479-033251729D08}" type="slidenum">
              <a:rPr lang="tr-TR" smtClean="0"/>
              <a:t>‹#›</a:t>
            </a:fld>
            <a:endParaRPr lang="tr-TR"/>
          </a:p>
        </p:txBody>
      </p:sp>
      <p:grpSp>
        <p:nvGrpSpPr>
          <p:cNvPr id="6" name="Grup 5">
            <a:extLst>
              <a:ext uri="{FF2B5EF4-FFF2-40B4-BE49-F238E27FC236}">
                <a16:creationId xmlns:a16="http://schemas.microsoft.com/office/drawing/2014/main" id="{957F8688-1EB5-C9E0-7C1A-FB47654301F9}"/>
              </a:ext>
              <a:ext uri="{C183D7F6-B498-43B3-948B-1728B52AA6E4}">
                <adec:decorative xmlns:adec="http://schemas.microsoft.com/office/drawing/2017/decorative" val="1"/>
              </a:ext>
            </a:extLst>
          </p:cNvPr>
          <p:cNvGrpSpPr/>
          <p:nvPr userDrawn="1"/>
        </p:nvGrpSpPr>
        <p:grpSpPr>
          <a:xfrm>
            <a:off x="2982913" y="-574675"/>
            <a:ext cx="6216650" cy="1935163"/>
            <a:chOff x="2982913" y="-574675"/>
            <a:chExt cx="6216650" cy="1935163"/>
          </a:xfrm>
        </p:grpSpPr>
        <p:sp>
          <p:nvSpPr>
            <p:cNvPr id="7" name="Şekil 12">
              <a:extLst>
                <a:ext uri="{FF2B5EF4-FFF2-40B4-BE49-F238E27FC236}">
                  <a16:creationId xmlns:a16="http://schemas.microsoft.com/office/drawing/2014/main" id="{91FCC35B-CF67-2CC3-81B5-FBFB6D1B8023}"/>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spcBef>
                  <a:spcPts val="0"/>
                </a:spcBef>
                <a:spcAft>
                  <a:spcPts val="0"/>
                </a:spcAft>
                <a:defRPr/>
              </a:pPr>
              <a:endParaRPr lang="tr-TR" noProof="0"/>
            </a:p>
          </p:txBody>
        </p:sp>
        <p:sp>
          <p:nvSpPr>
            <p:cNvPr id="8" name="Şekil 17">
              <a:extLst>
                <a:ext uri="{FF2B5EF4-FFF2-40B4-BE49-F238E27FC236}">
                  <a16:creationId xmlns:a16="http://schemas.microsoft.com/office/drawing/2014/main" id="{8C2F398A-7F32-6C88-E5CC-64798E082754}"/>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spcBef>
                  <a:spcPts val="0"/>
                </a:spcBef>
                <a:spcAft>
                  <a:spcPts val="0"/>
                </a:spcAft>
                <a:defRPr/>
              </a:pPr>
              <a:endParaRPr lang="tr-TR" noProof="0"/>
            </a:p>
          </p:txBody>
        </p:sp>
        <p:sp>
          <p:nvSpPr>
            <p:cNvPr id="9" name="Şekil 15">
              <a:extLst>
                <a:ext uri="{FF2B5EF4-FFF2-40B4-BE49-F238E27FC236}">
                  <a16:creationId xmlns:a16="http://schemas.microsoft.com/office/drawing/2014/main" id="{6DA7D5FA-B031-95AF-4267-88C31389A7A6}"/>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spcBef>
                  <a:spcPts val="0"/>
                </a:spcBef>
                <a:spcAft>
                  <a:spcPts val="0"/>
                </a:spcAft>
                <a:defRPr/>
              </a:pPr>
              <a:endParaRPr lang="tr-TR" noProof="0"/>
            </a:p>
          </p:txBody>
        </p:sp>
        <p:sp>
          <p:nvSpPr>
            <p:cNvPr id="10" name="Şekil 10">
              <a:extLst>
                <a:ext uri="{FF2B5EF4-FFF2-40B4-BE49-F238E27FC236}">
                  <a16:creationId xmlns:a16="http://schemas.microsoft.com/office/drawing/2014/main" id="{C17E3A8C-05B7-B3B9-CE36-6A64504904A7}"/>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spcBef>
                  <a:spcPts val="0"/>
                </a:spcBef>
                <a:spcAft>
                  <a:spcPts val="0"/>
                </a:spcAft>
                <a:defRPr/>
              </a:pPr>
              <a:endParaRPr lang="tr-TR" noProof="0"/>
            </a:p>
          </p:txBody>
        </p:sp>
        <p:sp>
          <p:nvSpPr>
            <p:cNvPr id="11" name="Şekil 13">
              <a:extLst>
                <a:ext uri="{FF2B5EF4-FFF2-40B4-BE49-F238E27FC236}">
                  <a16:creationId xmlns:a16="http://schemas.microsoft.com/office/drawing/2014/main" id="{5E2A9820-3229-F64B-0008-C8DA364648B9}"/>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spcBef>
                  <a:spcPts val="0"/>
                </a:spcBef>
                <a:spcAft>
                  <a:spcPts val="0"/>
                </a:spcAft>
                <a:defRPr/>
              </a:pPr>
              <a:endParaRPr lang="tr-TR" noProof="0"/>
            </a:p>
          </p:txBody>
        </p:sp>
      </p:grpSp>
      <p:grpSp>
        <p:nvGrpSpPr>
          <p:cNvPr id="12" name="Grup 11">
            <a:extLst>
              <a:ext uri="{FF2B5EF4-FFF2-40B4-BE49-F238E27FC236}">
                <a16:creationId xmlns:a16="http://schemas.microsoft.com/office/drawing/2014/main" id="{947166E3-96BD-2328-73A2-81D5249957F1}"/>
              </a:ext>
            </a:extLst>
          </p:cNvPr>
          <p:cNvGrpSpPr/>
          <p:nvPr userDrawn="1"/>
        </p:nvGrpSpPr>
        <p:grpSpPr>
          <a:xfrm>
            <a:off x="533563" y="1885850"/>
            <a:ext cx="211015" cy="4944470"/>
            <a:chOff x="533563" y="1885850"/>
            <a:chExt cx="211015" cy="4944470"/>
          </a:xfrm>
        </p:grpSpPr>
        <p:cxnSp>
          <p:nvCxnSpPr>
            <p:cNvPr id="13" name="Şekil">
              <a:extLst>
                <a:ext uri="{FF2B5EF4-FFF2-40B4-BE49-F238E27FC236}">
                  <a16:creationId xmlns:a16="http://schemas.microsoft.com/office/drawing/2014/main" id="{73429306-81B9-B9FF-6200-8DB9DBA80CAF}"/>
                </a:ext>
              </a:extLst>
            </p:cNvPr>
            <p:cNvCxnSpPr>
              <a:cxnSpLocks/>
            </p:cNvCxnSpPr>
            <p:nvPr/>
          </p:nvCxnSpPr>
          <p:spPr>
            <a:xfrm>
              <a:off x="628962" y="1970320"/>
              <a:ext cx="0" cy="4860000"/>
            </a:xfrm>
            <a:prstGeom prst="line">
              <a:avLst/>
            </a:prstGeom>
            <a:ln w="28575">
              <a:solidFill>
                <a:srgbClr val="9F361D"/>
              </a:solidFill>
            </a:ln>
          </p:spPr>
          <p:style>
            <a:lnRef idx="1">
              <a:schemeClr val="accent1"/>
            </a:lnRef>
            <a:fillRef idx="0">
              <a:schemeClr val="accent1"/>
            </a:fillRef>
            <a:effectRef idx="0">
              <a:schemeClr val="accent1"/>
            </a:effectRef>
            <a:fontRef idx="minor">
              <a:schemeClr val="tx1"/>
            </a:fontRef>
          </p:style>
        </p:cxnSp>
        <p:sp>
          <p:nvSpPr>
            <p:cNvPr id="14" name="Oval 25">
              <a:extLst>
                <a:ext uri="{FF2B5EF4-FFF2-40B4-BE49-F238E27FC236}">
                  <a16:creationId xmlns:a16="http://schemas.microsoft.com/office/drawing/2014/main" id="{837F9921-2936-89E6-7515-55A508DA7EA4}"/>
                </a:ext>
              </a:extLst>
            </p:cNvPr>
            <p:cNvSpPr/>
            <p:nvPr/>
          </p:nvSpPr>
          <p:spPr>
            <a:xfrm>
              <a:off x="533563" y="1885850"/>
              <a:ext cx="211015" cy="211015"/>
            </a:xfrm>
            <a:prstGeom prst="ellipse">
              <a:avLst/>
            </a:prstGeom>
            <a:solidFill>
              <a:srgbClr val="9F361D"/>
            </a:solidFill>
            <a:ln>
              <a:noFill/>
            </a:ln>
            <a:effectLst>
              <a:glow rad="101600">
                <a:srgbClr val="9F361D">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spcBef>
                  <a:spcPts val="0"/>
                </a:spcBef>
                <a:spcAft>
                  <a:spcPts val="0"/>
                </a:spcAft>
                <a:defRPr/>
              </a:pPr>
              <a:endParaRPr lang="tr-TR" noProof="0"/>
            </a:p>
          </p:txBody>
        </p:sp>
      </p:grpSp>
    </p:spTree>
    <p:extLst>
      <p:ext uri="{BB962C8B-B14F-4D97-AF65-F5344CB8AC3E}">
        <p14:creationId xmlns:p14="http://schemas.microsoft.com/office/powerpoint/2010/main" val="350176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8EF9B1B2-AAB2-01F2-C904-E061CF0024B8}"/>
              </a:ext>
            </a:extLst>
          </p:cNvPr>
          <p:cNvSpPr>
            <a:spLocks noGrp="1"/>
          </p:cNvSpPr>
          <p:nvPr>
            <p:ph type="dt" sz="half" idx="10"/>
          </p:nvPr>
        </p:nvSpPr>
        <p:spPr/>
        <p:txBody>
          <a:bodyPr/>
          <a:lstStyle/>
          <a:p>
            <a:pPr rtl="0"/>
            <a:fld id="{5E90E6C3-BBD5-4CEC-B0B1-DB496058F478}" type="datetime1">
              <a:rPr lang="tr-TR" noProof="0" smtClean="0"/>
              <a:t>21.05.2025</a:t>
            </a:fld>
            <a:endParaRPr lang="tr-TR" noProof="0"/>
          </a:p>
        </p:txBody>
      </p:sp>
      <p:sp>
        <p:nvSpPr>
          <p:cNvPr id="3" name="Alt Bilgi Yer Tutucusu 2">
            <a:extLst>
              <a:ext uri="{FF2B5EF4-FFF2-40B4-BE49-F238E27FC236}">
                <a16:creationId xmlns:a16="http://schemas.microsoft.com/office/drawing/2014/main" id="{86FA53B7-A203-B663-D334-0818726E0CEB}"/>
              </a:ext>
            </a:extLst>
          </p:cNvPr>
          <p:cNvSpPr>
            <a:spLocks noGrp="1"/>
          </p:cNvSpPr>
          <p:nvPr>
            <p:ph type="ftr" sz="quarter" idx="11"/>
          </p:nvPr>
        </p:nvSpPr>
        <p:spPr/>
        <p:txBody>
          <a:bodyPr/>
          <a:lstStyle/>
          <a:p>
            <a:pPr rtl="0"/>
            <a:endParaRPr lang="tr-TR" noProof="0"/>
          </a:p>
        </p:txBody>
      </p:sp>
      <p:sp>
        <p:nvSpPr>
          <p:cNvPr id="4" name="Slayt Numarası Yer Tutucusu 3">
            <a:extLst>
              <a:ext uri="{FF2B5EF4-FFF2-40B4-BE49-F238E27FC236}">
                <a16:creationId xmlns:a16="http://schemas.microsoft.com/office/drawing/2014/main" id="{04D6E3C2-45EE-0AF7-0D2F-353C25F62905}"/>
              </a:ext>
            </a:extLst>
          </p:cNvPr>
          <p:cNvSpPr>
            <a:spLocks noGrp="1"/>
          </p:cNvSpPr>
          <p:nvPr>
            <p:ph type="sldNum" sz="quarter" idx="12"/>
          </p:nvPr>
        </p:nvSpPr>
        <p:spPr/>
        <p:txBody>
          <a:bodyPr/>
          <a:lstStyle/>
          <a:p>
            <a:pPr rtl="0"/>
            <a:fld id="{E2537C2E-C92C-4AC8-B017-4CD647E6EBF4}" type="slidenum">
              <a:rPr lang="tr-TR" noProof="0" smtClean="0"/>
              <a:t>‹#›</a:t>
            </a:fld>
            <a:endParaRPr lang="tr-TR" noProof="0"/>
          </a:p>
        </p:txBody>
      </p:sp>
    </p:spTree>
    <p:extLst>
      <p:ext uri="{BB962C8B-B14F-4D97-AF65-F5344CB8AC3E}">
        <p14:creationId xmlns:p14="http://schemas.microsoft.com/office/powerpoint/2010/main" val="1279758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FD3245-3AF4-363C-0A6F-37C6BCB0434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7B9B939E-E889-D2F9-B0F4-1C0410DB9F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71F1E883-E925-41CC-EBC2-43BCDD85C6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B291D80-90CF-D72D-A80D-9870189C13DB}"/>
              </a:ext>
            </a:extLst>
          </p:cNvPr>
          <p:cNvSpPr>
            <a:spLocks noGrp="1"/>
          </p:cNvSpPr>
          <p:nvPr>
            <p:ph type="dt" sz="half" idx="10"/>
          </p:nvPr>
        </p:nvSpPr>
        <p:spPr/>
        <p:txBody>
          <a:bodyPr/>
          <a:lstStyle/>
          <a:p>
            <a:pPr rtl="0"/>
            <a:fld id="{36800F7F-487C-48A1-8830-66CEC7AE0EB8}" type="datetime1">
              <a:rPr lang="tr-TR" noProof="0" smtClean="0"/>
              <a:t>21.05.2025</a:t>
            </a:fld>
            <a:endParaRPr lang="tr-TR" noProof="0"/>
          </a:p>
        </p:txBody>
      </p:sp>
      <p:sp>
        <p:nvSpPr>
          <p:cNvPr id="6" name="Alt Bilgi Yer Tutucusu 5">
            <a:extLst>
              <a:ext uri="{FF2B5EF4-FFF2-40B4-BE49-F238E27FC236}">
                <a16:creationId xmlns:a16="http://schemas.microsoft.com/office/drawing/2014/main" id="{544BA8F8-3B17-3D10-9E50-7D6F0C551783}"/>
              </a:ext>
            </a:extLst>
          </p:cNvPr>
          <p:cNvSpPr>
            <a:spLocks noGrp="1"/>
          </p:cNvSpPr>
          <p:nvPr>
            <p:ph type="ftr" sz="quarter" idx="11"/>
          </p:nvPr>
        </p:nvSpPr>
        <p:spPr/>
        <p:txBody>
          <a:bodyPr/>
          <a:lstStyle/>
          <a:p>
            <a:pPr rtl="0"/>
            <a:endParaRPr lang="tr-TR" noProof="0"/>
          </a:p>
        </p:txBody>
      </p:sp>
      <p:sp>
        <p:nvSpPr>
          <p:cNvPr id="7" name="Slayt Numarası Yer Tutucusu 6">
            <a:extLst>
              <a:ext uri="{FF2B5EF4-FFF2-40B4-BE49-F238E27FC236}">
                <a16:creationId xmlns:a16="http://schemas.microsoft.com/office/drawing/2014/main" id="{9ABDA5B8-20D5-96C9-034C-FCA37CC30346}"/>
              </a:ext>
            </a:extLst>
          </p:cNvPr>
          <p:cNvSpPr>
            <a:spLocks noGrp="1"/>
          </p:cNvSpPr>
          <p:nvPr>
            <p:ph type="sldNum" sz="quarter" idx="12"/>
          </p:nvPr>
        </p:nvSpPr>
        <p:spPr/>
        <p:txBody>
          <a:bodyPr/>
          <a:lstStyle/>
          <a:p>
            <a:pPr rtl="0"/>
            <a:fld id="{E2537C2E-C92C-4AC8-B017-4CD647E6EBF4}" type="slidenum">
              <a:rPr lang="tr-TR" noProof="0" smtClean="0"/>
              <a:pPr/>
              <a:t>‹#›</a:t>
            </a:fld>
            <a:endParaRPr lang="tr-TR" noProof="0"/>
          </a:p>
        </p:txBody>
      </p:sp>
    </p:spTree>
    <p:extLst>
      <p:ext uri="{BB962C8B-B14F-4D97-AF65-F5344CB8AC3E}">
        <p14:creationId xmlns:p14="http://schemas.microsoft.com/office/powerpoint/2010/main" val="40021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43ED97-9CCD-B10E-269D-D72E0767605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05C3C12F-4F00-E717-61F0-E152E7A950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8168C789-E6BC-0B43-232A-2867F992A2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FB904125-14C4-F668-2533-D0866917ED28}"/>
              </a:ext>
            </a:extLst>
          </p:cNvPr>
          <p:cNvSpPr>
            <a:spLocks noGrp="1"/>
          </p:cNvSpPr>
          <p:nvPr>
            <p:ph type="dt" sz="half" idx="10"/>
          </p:nvPr>
        </p:nvSpPr>
        <p:spPr/>
        <p:txBody>
          <a:bodyPr/>
          <a:lstStyle/>
          <a:p>
            <a:pPr rtl="0"/>
            <a:fld id="{62372B83-3B30-4C2B-B263-01A423348061}" type="datetime1">
              <a:rPr lang="tr-TR" noProof="0" smtClean="0"/>
              <a:t>21.05.2025</a:t>
            </a:fld>
            <a:endParaRPr lang="tr-TR" noProof="0"/>
          </a:p>
        </p:txBody>
      </p:sp>
      <p:sp>
        <p:nvSpPr>
          <p:cNvPr id="6" name="Alt Bilgi Yer Tutucusu 5">
            <a:extLst>
              <a:ext uri="{FF2B5EF4-FFF2-40B4-BE49-F238E27FC236}">
                <a16:creationId xmlns:a16="http://schemas.microsoft.com/office/drawing/2014/main" id="{FCC9ADD9-4773-8E93-A732-7E1068610A98}"/>
              </a:ext>
            </a:extLst>
          </p:cNvPr>
          <p:cNvSpPr>
            <a:spLocks noGrp="1"/>
          </p:cNvSpPr>
          <p:nvPr>
            <p:ph type="ftr" sz="quarter" idx="11"/>
          </p:nvPr>
        </p:nvSpPr>
        <p:spPr/>
        <p:txBody>
          <a:bodyPr/>
          <a:lstStyle/>
          <a:p>
            <a:pPr rtl="0"/>
            <a:endParaRPr lang="tr-TR" noProof="0"/>
          </a:p>
        </p:txBody>
      </p:sp>
      <p:sp>
        <p:nvSpPr>
          <p:cNvPr id="7" name="Slayt Numarası Yer Tutucusu 6">
            <a:extLst>
              <a:ext uri="{FF2B5EF4-FFF2-40B4-BE49-F238E27FC236}">
                <a16:creationId xmlns:a16="http://schemas.microsoft.com/office/drawing/2014/main" id="{2074D3FF-4A24-95B0-B584-97119646B006}"/>
              </a:ext>
            </a:extLst>
          </p:cNvPr>
          <p:cNvSpPr>
            <a:spLocks noGrp="1"/>
          </p:cNvSpPr>
          <p:nvPr>
            <p:ph type="sldNum" sz="quarter" idx="12"/>
          </p:nvPr>
        </p:nvSpPr>
        <p:spPr/>
        <p:txBody>
          <a:bodyPr/>
          <a:lstStyle/>
          <a:p>
            <a:pPr rtl="0"/>
            <a:fld id="{E2537C2E-C92C-4AC8-B017-4CD647E6EBF4}" type="slidenum">
              <a:rPr lang="tr-TR" noProof="0" smtClean="0"/>
              <a:pPr/>
              <a:t>‹#›</a:t>
            </a:fld>
            <a:endParaRPr lang="tr-TR" noProof="0"/>
          </a:p>
        </p:txBody>
      </p:sp>
    </p:spTree>
    <p:extLst>
      <p:ext uri="{BB962C8B-B14F-4D97-AF65-F5344CB8AC3E}">
        <p14:creationId xmlns:p14="http://schemas.microsoft.com/office/powerpoint/2010/main" val="1284244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DA0E464C-00CE-BAD2-C975-2F4EC04180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E55EDC5-C1D3-5BDE-B765-74246AABC4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BFA0078-0BBE-F29B-E21C-2A0B993561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pPr rtl="0"/>
            <a:fld id="{390EFDE8-11C6-4EAE-9413-888E6B1A66B8}" type="datetime1">
              <a:rPr lang="tr-TR" noProof="0" smtClean="0"/>
              <a:t>21.05.2025</a:t>
            </a:fld>
            <a:endParaRPr lang="tr-TR" noProof="0"/>
          </a:p>
        </p:txBody>
      </p:sp>
      <p:sp>
        <p:nvSpPr>
          <p:cNvPr id="5" name="Alt Bilgi Yer Tutucusu 4">
            <a:extLst>
              <a:ext uri="{FF2B5EF4-FFF2-40B4-BE49-F238E27FC236}">
                <a16:creationId xmlns:a16="http://schemas.microsoft.com/office/drawing/2014/main" id="{DFDA8B9F-D796-F2BC-E355-63EF6B98C7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pPr rtl="0"/>
            <a:endParaRPr lang="tr-TR" noProof="0"/>
          </a:p>
        </p:txBody>
      </p:sp>
      <p:sp>
        <p:nvSpPr>
          <p:cNvPr id="6" name="Slayt Numarası Yer Tutucusu 5">
            <a:extLst>
              <a:ext uri="{FF2B5EF4-FFF2-40B4-BE49-F238E27FC236}">
                <a16:creationId xmlns:a16="http://schemas.microsoft.com/office/drawing/2014/main" id="{8D96AED6-6AD4-9F35-16D3-F4405ACF4F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rtl="0"/>
            <a:fld id="{E2537C2E-C92C-4AC8-B017-4CD647E6EBF4}" type="slidenum">
              <a:rPr lang="tr-TR" noProof="0" smtClean="0"/>
              <a:pPr/>
              <a:t>‹#›</a:t>
            </a:fld>
            <a:endParaRPr lang="tr-TR" noProof="0"/>
          </a:p>
        </p:txBody>
      </p:sp>
    </p:spTree>
    <p:extLst>
      <p:ext uri="{BB962C8B-B14F-4D97-AF65-F5344CB8AC3E}">
        <p14:creationId xmlns:p14="http://schemas.microsoft.com/office/powerpoint/2010/main" val="123325220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54" r:id="rId12"/>
    <p:sldLayoutId id="2147483662"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Başlık 1">
            <a:extLst>
              <a:ext uri="{FF2B5EF4-FFF2-40B4-BE49-F238E27FC236}">
                <a16:creationId xmlns:a16="http://schemas.microsoft.com/office/drawing/2014/main" id="{24E9DDD6-2306-4FF9-BE29-F7C86162E905}"/>
              </a:ext>
            </a:extLst>
          </p:cNvPr>
          <p:cNvSpPr>
            <a:spLocks noGrp="1"/>
          </p:cNvSpPr>
          <p:nvPr>
            <p:ph type="ctrTitle"/>
          </p:nvPr>
        </p:nvSpPr>
        <p:spPr>
          <a:xfrm>
            <a:off x="1069115" y="-276723"/>
            <a:ext cx="10053763" cy="2928470"/>
          </a:xfrm>
        </p:spPr>
        <p:txBody>
          <a:bodyPr rtlCol="0" anchor="b">
            <a:normAutofit/>
          </a:bodyPr>
          <a:lstStyle/>
          <a:p>
            <a:pPr rtl="0"/>
            <a:r>
              <a:rPr lang="tr-TR" sz="4800" dirty="0">
                <a:solidFill>
                  <a:srgbClr val="FFFFFF"/>
                </a:solidFill>
                <a:latin typeface="Century Gothic" panose="020B0502020202020204" pitchFamily="34" charset="0"/>
                <a:ea typeface="Lato Light" panose="020F0502020204030203" pitchFamily="34" charset="0"/>
                <a:cs typeface="Lato Light" panose="020F0502020204030203" pitchFamily="34" charset="0"/>
              </a:rPr>
              <a:t>İstiklal ve Hürriyet Partisi</a:t>
            </a:r>
            <a:endParaRPr lang="tr-TR" sz="4800" dirty="0">
              <a:solidFill>
                <a:srgbClr val="FFFFFF"/>
              </a:solidFill>
            </a:endParaRPr>
          </a:p>
        </p:txBody>
      </p:sp>
      <p:sp>
        <p:nvSpPr>
          <p:cNvPr id="4" name="Alt Başlık 2">
            <a:extLst>
              <a:ext uri="{FF2B5EF4-FFF2-40B4-BE49-F238E27FC236}">
                <a16:creationId xmlns:a16="http://schemas.microsoft.com/office/drawing/2014/main" id="{D0ED2259-CFBD-FA0C-44A0-AB87ABF5F1F2}"/>
              </a:ext>
            </a:extLst>
          </p:cNvPr>
          <p:cNvSpPr txBox="1">
            <a:spLocks/>
          </p:cNvSpPr>
          <p:nvPr/>
        </p:nvSpPr>
        <p:spPr>
          <a:xfrm>
            <a:off x="1173018" y="5070007"/>
            <a:ext cx="5004565" cy="1458258"/>
          </a:xfrm>
          <a:prstGeom prst="rect">
            <a:avLst/>
          </a:prstGeom>
        </p:spPr>
        <p:txBody>
          <a:bodyPr vert="horz" lIns="91440" tIns="45720" rIns="91440" bIns="45720" rtlCol="0" anchor="ctr">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b="1" dirty="0">
                <a:latin typeface="Arial" panose="020B0604020202020204" pitchFamily="34" charset="0"/>
                <a:cs typeface="Arial" panose="020B0604020202020204" pitchFamily="34" charset="0"/>
              </a:rPr>
              <a:t>İstanbul Yeni Yüzyıl Üniversitesi</a:t>
            </a:r>
          </a:p>
          <a:p>
            <a:pPr algn="l"/>
            <a:r>
              <a:rPr lang="tr-TR" sz="1600" dirty="0">
                <a:latin typeface="Arial" panose="020B0604020202020204" pitchFamily="34" charset="0"/>
                <a:cs typeface="Arial" panose="020B0604020202020204" pitchFamily="34" charset="0"/>
              </a:rPr>
              <a:t>Meslek Yüksekokulu - Halkla İlişkiler ve Tanıtım</a:t>
            </a:r>
          </a:p>
          <a:p>
            <a:pPr algn="l"/>
            <a:r>
              <a:rPr lang="tr-TR" sz="1600" dirty="0">
                <a:latin typeface="Arial" panose="020B0604020202020204" pitchFamily="34" charset="0"/>
                <a:cs typeface="Arial" panose="020B0604020202020204" pitchFamily="34" charset="0"/>
              </a:rPr>
              <a:t>Eray Arı – 23151503021</a:t>
            </a:r>
          </a:p>
          <a:p>
            <a:pPr algn="l"/>
            <a:r>
              <a:rPr lang="tr-TR" sz="1600" dirty="0">
                <a:latin typeface="Arial" panose="020B0604020202020204" pitchFamily="34" charset="0"/>
                <a:cs typeface="Arial" panose="020B0604020202020204" pitchFamily="34" charset="0"/>
              </a:rPr>
              <a:t>Egehan Şen – 23151503003</a:t>
            </a:r>
          </a:p>
          <a:p>
            <a:pPr algn="l"/>
            <a:r>
              <a:rPr lang="tr-TR" sz="1600" dirty="0">
                <a:latin typeface="Arial" panose="020B0604020202020204" pitchFamily="34" charset="0"/>
                <a:cs typeface="Arial" panose="020B0604020202020204" pitchFamily="34" charset="0"/>
              </a:rPr>
              <a:t>Emir Can Dinçel - 23151503030</a:t>
            </a:r>
          </a:p>
        </p:txBody>
      </p:sp>
      <p:sp>
        <p:nvSpPr>
          <p:cNvPr id="8" name="Slayt Numarası Yer Tutucusu 7">
            <a:extLst>
              <a:ext uri="{FF2B5EF4-FFF2-40B4-BE49-F238E27FC236}">
                <a16:creationId xmlns:a16="http://schemas.microsoft.com/office/drawing/2014/main" id="{83F663D2-DAFC-7736-BBF4-4D0B22D22412}"/>
              </a:ext>
            </a:extLst>
          </p:cNvPr>
          <p:cNvSpPr>
            <a:spLocks noGrp="1"/>
          </p:cNvSpPr>
          <p:nvPr>
            <p:ph type="sldNum" sz="quarter" idx="12"/>
          </p:nvPr>
        </p:nvSpPr>
        <p:spPr/>
        <p:txBody>
          <a:bodyPr/>
          <a:lstStyle/>
          <a:p>
            <a:fld id="{C753D9E0-D0BF-410B-8479-033251729D08}" type="slidenum">
              <a:rPr lang="tr-TR" smtClean="0"/>
              <a:t>1</a:t>
            </a:fld>
            <a:endParaRPr lang="tr-TR"/>
          </a:p>
        </p:txBody>
      </p:sp>
      <p:sp>
        <p:nvSpPr>
          <p:cNvPr id="10" name="Alt Başlık 2">
            <a:extLst>
              <a:ext uri="{FF2B5EF4-FFF2-40B4-BE49-F238E27FC236}">
                <a16:creationId xmlns:a16="http://schemas.microsoft.com/office/drawing/2014/main" id="{D83E756D-EAFB-E99C-3619-34FAC256F291}"/>
              </a:ext>
            </a:extLst>
          </p:cNvPr>
          <p:cNvSpPr txBox="1">
            <a:spLocks/>
          </p:cNvSpPr>
          <p:nvPr/>
        </p:nvSpPr>
        <p:spPr>
          <a:xfrm>
            <a:off x="6586979" y="4839373"/>
            <a:ext cx="5004565" cy="1029041"/>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sz="2000" b="1" dirty="0">
                <a:latin typeface="Arial" panose="020B0604020202020204" pitchFamily="34" charset="0"/>
                <a:cs typeface="Arial" panose="020B0604020202020204" pitchFamily="34" charset="0"/>
              </a:rPr>
              <a:t>Siyasal İletişim ve Kampanyalar</a:t>
            </a:r>
          </a:p>
          <a:p>
            <a:pPr algn="l"/>
            <a:r>
              <a:rPr lang="tr-TR" sz="1400" dirty="0">
                <a:latin typeface="Arial" panose="020B0604020202020204" pitchFamily="34" charset="0"/>
                <a:cs typeface="Arial" panose="020B0604020202020204" pitchFamily="34" charset="0"/>
              </a:rPr>
              <a:t>Dr. Öğr. Üyesi Nur Gözde TAYFUR</a:t>
            </a:r>
          </a:p>
        </p:txBody>
      </p:sp>
    </p:spTree>
    <p:extLst>
      <p:ext uri="{BB962C8B-B14F-4D97-AF65-F5344CB8AC3E}">
        <p14:creationId xmlns:p14="http://schemas.microsoft.com/office/powerpoint/2010/main" val="341175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BD4260-0ED8-EE22-60C4-03466F6C09F3}"/>
              </a:ext>
            </a:extLst>
          </p:cNvPr>
          <p:cNvSpPr>
            <a:spLocks noGrp="1"/>
          </p:cNvSpPr>
          <p:nvPr>
            <p:ph type="title"/>
          </p:nvPr>
        </p:nvSpPr>
        <p:spPr>
          <a:xfrm>
            <a:off x="1136396" y="502021"/>
            <a:ext cx="10513059" cy="1642969"/>
          </a:xfrm>
        </p:spPr>
        <p:txBody>
          <a:bodyPr vert="horz" lIns="91440" tIns="45720" rIns="91440" bIns="45720" rtlCol="0" anchor="b">
            <a:normAutofit/>
          </a:bodyPr>
          <a:lstStyle/>
          <a:p>
            <a:r>
              <a:rPr lang="tr-TR" sz="4000" kern="1200" dirty="0">
                <a:latin typeface="Arial" panose="020B0604020202020204" pitchFamily="34" charset="0"/>
                <a:cs typeface="Arial" panose="020B0604020202020204" pitchFamily="34" charset="0"/>
              </a:rPr>
              <a:t>Etkinlik ve Kampanyalar</a:t>
            </a:r>
            <a:endParaRPr lang="en-US" sz="4000" kern="1200" dirty="0">
              <a:latin typeface="Arial" panose="020B0604020202020204" pitchFamily="34" charset="0"/>
              <a:cs typeface="Arial" panose="020B0604020202020204" pitchFamily="34" charset="0"/>
            </a:endParaRPr>
          </a:p>
        </p:txBody>
      </p:sp>
      <p:sp>
        <p:nvSpPr>
          <p:cNvPr id="3" name="İçerik Yer Tutucusu 2">
            <a:extLst>
              <a:ext uri="{FF2B5EF4-FFF2-40B4-BE49-F238E27FC236}">
                <a16:creationId xmlns:a16="http://schemas.microsoft.com/office/drawing/2014/main" id="{7C96F162-E3E1-D072-950A-572728D13889}"/>
              </a:ext>
            </a:extLst>
          </p:cNvPr>
          <p:cNvSpPr>
            <a:spLocks noGrp="1"/>
          </p:cNvSpPr>
          <p:nvPr>
            <p:ph idx="1"/>
          </p:nvPr>
        </p:nvSpPr>
        <p:spPr>
          <a:xfrm>
            <a:off x="1136397" y="2418409"/>
            <a:ext cx="9688296" cy="3454358"/>
          </a:xfrm>
        </p:spPr>
        <p:txBody>
          <a:bodyPr vert="horz" lIns="91440" tIns="45720" rIns="91440" bIns="45720" rtlCol="0" anchor="t">
            <a:normAutofit/>
          </a:bodyPr>
          <a:lstStyle/>
          <a:p>
            <a:pPr marL="0" indent="0">
              <a:buNone/>
            </a:pPr>
            <a:r>
              <a:rPr lang="tr-TR" sz="1800" dirty="0">
                <a:latin typeface="Arial" panose="020B0604020202020204" pitchFamily="34" charset="0"/>
                <a:cs typeface="Arial" panose="020B0604020202020204" pitchFamily="34" charset="0"/>
              </a:rPr>
              <a:t>İstiklal ve Hürriyet Partisi, halkla bağlarını güçlendirmek ve özellikle genç kitleye ulaşmak amacıyla sosyal medya üzerinden etkili kampanyalar yürütmektedir.</a:t>
            </a:r>
          </a:p>
          <a:p>
            <a:pPr marL="0" indent="0">
              <a:buNone/>
            </a:pPr>
            <a:endParaRPr lang="tr-TR" sz="1800" dirty="0">
              <a:latin typeface="Arial" panose="020B0604020202020204" pitchFamily="34" charset="0"/>
              <a:cs typeface="Arial" panose="020B0604020202020204" pitchFamily="34" charset="0"/>
            </a:endParaRPr>
          </a:p>
          <a:p>
            <a:pPr marL="0" indent="0">
              <a:buNone/>
            </a:pPr>
            <a:r>
              <a:rPr lang="tr-TR" sz="1800" dirty="0">
                <a:latin typeface="Arial" panose="020B0604020202020204" pitchFamily="34" charset="0"/>
                <a:cs typeface="Arial" panose="020B0604020202020204" pitchFamily="34" charset="0"/>
              </a:rPr>
              <a:t>Instagram üzerinden yürütülen dijital kampanyalar ile gençler, kadınlar ve yerel girişimciler hedeflenerek parti vizyonu sade, etkileyici ve görsel ağırlıklı içeriklerle aktarılmaktadır.</a:t>
            </a:r>
          </a:p>
          <a:p>
            <a:pPr marL="0" indent="0">
              <a:buNone/>
            </a:pPr>
            <a:endParaRPr lang="tr-TR" sz="1800" dirty="0">
              <a:latin typeface="Arial" panose="020B0604020202020204" pitchFamily="34" charset="0"/>
              <a:cs typeface="Arial" panose="020B0604020202020204" pitchFamily="34" charset="0"/>
            </a:endParaRPr>
          </a:p>
          <a:p>
            <a:pPr marL="0" indent="0">
              <a:buNone/>
            </a:pPr>
            <a:r>
              <a:rPr lang="tr-TR" sz="1800" dirty="0">
                <a:latin typeface="Arial" panose="020B0604020202020204" pitchFamily="34" charset="0"/>
                <a:cs typeface="Arial" panose="020B0604020202020204" pitchFamily="34" charset="0"/>
              </a:rPr>
              <a:t>Aynı zamanda resmî internet sitesi üzerinden partiye gönüllü destekçi veya üye olmak isteyen vatandaşlar için kolay başvuru formları ve bilgilendirme içerikleri sunulmaktadır. </a:t>
            </a:r>
          </a:p>
          <a:p>
            <a:pPr marL="0" indent="0">
              <a:buNone/>
            </a:pPr>
            <a:r>
              <a:rPr lang="tr-TR" sz="1800" dirty="0">
                <a:latin typeface="Arial" panose="020B0604020202020204" pitchFamily="34" charset="0"/>
                <a:cs typeface="Arial" panose="020B0604020202020204" pitchFamily="34" charset="0"/>
              </a:rPr>
              <a:t>(</a:t>
            </a:r>
            <a:r>
              <a:rPr lang="tr-TR" sz="1800" dirty="0"/>
              <a:t>https://ihp.eray.cloud</a:t>
            </a:r>
            <a:r>
              <a:rPr lang="tr-TR" sz="1800" dirty="0">
                <a:latin typeface="Arial" panose="020B0604020202020204" pitchFamily="34" charset="0"/>
                <a:cs typeface="Arial" panose="020B0604020202020204" pitchFamily="34" charset="0"/>
              </a:rPr>
              <a:t>)</a:t>
            </a:r>
          </a:p>
        </p:txBody>
      </p:sp>
      <p:sp>
        <p:nvSpPr>
          <p:cNvPr id="4" name="Slayt Numarası Yer Tutucusu 3">
            <a:extLst>
              <a:ext uri="{FF2B5EF4-FFF2-40B4-BE49-F238E27FC236}">
                <a16:creationId xmlns:a16="http://schemas.microsoft.com/office/drawing/2014/main" id="{323833EE-0E7B-80B0-73FD-CB5448A9F281}"/>
              </a:ext>
            </a:extLst>
          </p:cNvPr>
          <p:cNvSpPr>
            <a:spLocks noGrp="1"/>
          </p:cNvSpPr>
          <p:nvPr>
            <p:ph type="sldNum" sz="quarter" idx="12"/>
          </p:nvPr>
        </p:nvSpPr>
        <p:spPr/>
        <p:txBody>
          <a:bodyPr/>
          <a:lstStyle/>
          <a:p>
            <a:pPr rtl="0"/>
            <a:fld id="{E2537C2E-C92C-4AC8-B017-4CD647E6EBF4}" type="slidenum">
              <a:rPr lang="tr-TR" noProof="0" smtClean="0">
                <a:latin typeface="Arial" panose="020B0604020202020204" pitchFamily="34" charset="0"/>
                <a:cs typeface="Arial" panose="020B0604020202020204" pitchFamily="34" charset="0"/>
              </a:rPr>
              <a:t>10</a:t>
            </a:fld>
            <a:endParaRPr lang="tr-TR" noProof="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9540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55">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3BD4260-0ED8-EE22-60C4-03466F6C09F3}"/>
              </a:ext>
            </a:extLst>
          </p:cNvPr>
          <p:cNvSpPr>
            <a:spLocks noGrp="1"/>
          </p:cNvSpPr>
          <p:nvPr>
            <p:ph type="title"/>
          </p:nvPr>
        </p:nvSpPr>
        <p:spPr>
          <a:xfrm>
            <a:off x="720598" y="511424"/>
            <a:ext cx="10750803" cy="1642969"/>
          </a:xfrm>
        </p:spPr>
        <p:txBody>
          <a:bodyPr vert="horz" lIns="91440" tIns="45720" rIns="91440" bIns="45720" rtlCol="0" anchor="b">
            <a:normAutofit/>
          </a:bodyPr>
          <a:lstStyle/>
          <a:p>
            <a:r>
              <a:rPr lang="tr-TR" sz="4000" dirty="0"/>
              <a:t>KAYNAKÇA</a:t>
            </a:r>
            <a:endParaRPr lang="en-US" sz="4000" kern="1200" dirty="0">
              <a:latin typeface="+mj-lt"/>
              <a:ea typeface="+mj-ea"/>
              <a:cs typeface="+mj-cs"/>
            </a:endParaRPr>
          </a:p>
        </p:txBody>
      </p:sp>
      <p:sp>
        <p:nvSpPr>
          <p:cNvPr id="3" name="İçerik Yer Tutucusu 2">
            <a:extLst>
              <a:ext uri="{FF2B5EF4-FFF2-40B4-BE49-F238E27FC236}">
                <a16:creationId xmlns:a16="http://schemas.microsoft.com/office/drawing/2014/main" id="{7C96F162-E3E1-D072-950A-572728D13889}"/>
              </a:ext>
            </a:extLst>
          </p:cNvPr>
          <p:cNvSpPr>
            <a:spLocks noGrp="1"/>
          </p:cNvSpPr>
          <p:nvPr>
            <p:ph idx="1"/>
          </p:nvPr>
        </p:nvSpPr>
        <p:spPr>
          <a:xfrm>
            <a:off x="1136397" y="2418409"/>
            <a:ext cx="9688296" cy="3454358"/>
          </a:xfrm>
        </p:spPr>
        <p:txBody>
          <a:bodyPr vert="horz" lIns="91440" tIns="45720" rIns="91440" bIns="45720" rtlCol="0" anchor="t">
            <a:normAutofit/>
          </a:bodyPr>
          <a:lstStyle/>
          <a:p>
            <a:pPr marL="0" indent="0">
              <a:buNone/>
            </a:pPr>
            <a:r>
              <a:rPr lang="tr-TR" sz="2000" dirty="0" err="1"/>
              <a:t>ChatGPT</a:t>
            </a:r>
            <a:r>
              <a:rPr lang="tr-TR" sz="2000" dirty="0"/>
              <a:t> (Logo)</a:t>
            </a:r>
          </a:p>
          <a:p>
            <a:pPr marL="0" indent="0">
              <a:buNone/>
            </a:pPr>
            <a:r>
              <a:rPr lang="tr-TR" sz="2000" dirty="0"/>
              <a:t>https://ihp.eray.cloud</a:t>
            </a:r>
            <a:endParaRPr lang="en-US" sz="2000" dirty="0"/>
          </a:p>
        </p:txBody>
      </p:sp>
      <p:sp>
        <p:nvSpPr>
          <p:cNvPr id="68" name="Rectangle 57">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9">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ayt Numarası Yer Tutucusu 3">
            <a:extLst>
              <a:ext uri="{FF2B5EF4-FFF2-40B4-BE49-F238E27FC236}">
                <a16:creationId xmlns:a16="http://schemas.microsoft.com/office/drawing/2014/main" id="{900F29C1-E3E2-90A6-D50F-7DEEB68F3013}"/>
              </a:ext>
            </a:extLst>
          </p:cNvPr>
          <p:cNvSpPr>
            <a:spLocks noGrp="1"/>
          </p:cNvSpPr>
          <p:nvPr>
            <p:ph type="sldNum" sz="quarter" idx="12"/>
          </p:nvPr>
        </p:nvSpPr>
        <p:spPr/>
        <p:txBody>
          <a:bodyPr/>
          <a:lstStyle/>
          <a:p>
            <a:pPr rtl="0"/>
            <a:fld id="{E2537C2E-C92C-4AC8-B017-4CD647E6EBF4}" type="slidenum">
              <a:rPr lang="tr-TR" noProof="0" smtClean="0"/>
              <a:t>11</a:t>
            </a:fld>
            <a:endParaRPr lang="tr-TR" noProof="0"/>
          </a:p>
        </p:txBody>
      </p:sp>
    </p:spTree>
    <p:extLst>
      <p:ext uri="{BB962C8B-B14F-4D97-AF65-F5344CB8AC3E}">
        <p14:creationId xmlns:p14="http://schemas.microsoft.com/office/powerpoint/2010/main" val="2709956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BD4260-0ED8-EE22-60C4-03466F6C09F3}"/>
              </a:ext>
            </a:extLst>
          </p:cNvPr>
          <p:cNvSpPr>
            <a:spLocks noGrp="1"/>
          </p:cNvSpPr>
          <p:nvPr>
            <p:ph type="title"/>
          </p:nvPr>
        </p:nvSpPr>
        <p:spPr>
          <a:xfrm>
            <a:off x="1136397" y="502021"/>
            <a:ext cx="9688296" cy="1642969"/>
          </a:xfrm>
        </p:spPr>
        <p:txBody>
          <a:bodyPr vert="horz" lIns="91440" tIns="45720" rIns="91440" bIns="45720" rtlCol="0" anchor="b">
            <a:normAutofit/>
          </a:bodyPr>
          <a:lstStyle/>
          <a:p>
            <a:r>
              <a:rPr lang="tr-TR" sz="4000" dirty="0"/>
              <a:t>İçindekiler</a:t>
            </a:r>
            <a:endParaRPr lang="en-US" sz="4000" kern="1200" dirty="0">
              <a:latin typeface="+mj-lt"/>
              <a:ea typeface="+mj-ea"/>
              <a:cs typeface="+mj-cs"/>
            </a:endParaRPr>
          </a:p>
        </p:txBody>
      </p:sp>
      <p:sp>
        <p:nvSpPr>
          <p:cNvPr id="3" name="İçerik Yer Tutucusu 2">
            <a:extLst>
              <a:ext uri="{FF2B5EF4-FFF2-40B4-BE49-F238E27FC236}">
                <a16:creationId xmlns:a16="http://schemas.microsoft.com/office/drawing/2014/main" id="{7C96F162-E3E1-D072-950A-572728D13889}"/>
              </a:ext>
            </a:extLst>
          </p:cNvPr>
          <p:cNvSpPr>
            <a:spLocks noGrp="1"/>
          </p:cNvSpPr>
          <p:nvPr>
            <p:ph idx="1"/>
          </p:nvPr>
        </p:nvSpPr>
        <p:spPr>
          <a:xfrm>
            <a:off x="1136397" y="2418409"/>
            <a:ext cx="9688296" cy="3454358"/>
          </a:xfrm>
        </p:spPr>
        <p:txBody>
          <a:bodyPr vert="horz" lIns="91440" tIns="45720" rIns="91440" bIns="45720" rtlCol="0" anchor="t">
            <a:normAutofit/>
          </a:bodyPr>
          <a:lstStyle/>
          <a:p>
            <a:pPr>
              <a:buFontTx/>
              <a:buChar char="-"/>
            </a:pPr>
            <a:r>
              <a:rPr lang="tr-TR" sz="2000" dirty="0"/>
              <a:t>Kurumsal Kimlik</a:t>
            </a:r>
          </a:p>
          <a:p>
            <a:pPr>
              <a:buFontTx/>
              <a:buChar char="-"/>
            </a:pPr>
            <a:r>
              <a:rPr lang="tr-TR" sz="2000" dirty="0"/>
              <a:t>İstiklal ve Hürriyet Partisi Nedir?</a:t>
            </a:r>
          </a:p>
          <a:p>
            <a:pPr>
              <a:buFontTx/>
              <a:buChar char="-"/>
            </a:pPr>
            <a:r>
              <a:rPr lang="tr-TR" sz="2000" dirty="0"/>
              <a:t>Parti İdeolojisi</a:t>
            </a:r>
          </a:p>
          <a:p>
            <a:pPr>
              <a:buFontTx/>
              <a:buChar char="-"/>
            </a:pPr>
            <a:r>
              <a:rPr lang="tr-TR" sz="2000" dirty="0"/>
              <a:t>Hedef Kitle</a:t>
            </a:r>
          </a:p>
          <a:p>
            <a:pPr>
              <a:buFontTx/>
              <a:buChar char="-"/>
            </a:pPr>
            <a:r>
              <a:rPr lang="tr-TR" sz="2000" dirty="0"/>
              <a:t>Seçim Vaatleri</a:t>
            </a:r>
          </a:p>
          <a:p>
            <a:pPr>
              <a:buFontTx/>
              <a:buChar char="-"/>
            </a:pPr>
            <a:r>
              <a:rPr lang="tr-TR" sz="2000" dirty="0"/>
              <a:t>Kriz</a:t>
            </a:r>
          </a:p>
          <a:p>
            <a:pPr>
              <a:buFontTx/>
              <a:buChar char="-"/>
            </a:pPr>
            <a:r>
              <a:rPr lang="tr-TR" sz="2000" dirty="0"/>
              <a:t>Etkinlik ve Kampanyalar</a:t>
            </a:r>
          </a:p>
          <a:p>
            <a:pPr>
              <a:buFontTx/>
              <a:buChar char="-"/>
            </a:pPr>
            <a:r>
              <a:rPr lang="tr-TR" sz="2000" dirty="0"/>
              <a:t>Kaynakça</a:t>
            </a:r>
          </a:p>
          <a:p>
            <a:pPr>
              <a:buFontTx/>
              <a:buChar char="-"/>
            </a:pPr>
            <a:endParaRPr lang="en-US" sz="2000" dirty="0"/>
          </a:p>
        </p:txBody>
      </p:sp>
      <p:sp>
        <p:nvSpPr>
          <p:cNvPr id="4" name="Slayt Numarası Yer Tutucusu 3">
            <a:extLst>
              <a:ext uri="{FF2B5EF4-FFF2-40B4-BE49-F238E27FC236}">
                <a16:creationId xmlns:a16="http://schemas.microsoft.com/office/drawing/2014/main" id="{323833EE-0E7B-80B0-73FD-CB5448A9F281}"/>
              </a:ext>
            </a:extLst>
          </p:cNvPr>
          <p:cNvSpPr>
            <a:spLocks noGrp="1"/>
          </p:cNvSpPr>
          <p:nvPr>
            <p:ph type="sldNum" sz="quarter" idx="12"/>
          </p:nvPr>
        </p:nvSpPr>
        <p:spPr/>
        <p:txBody>
          <a:bodyPr/>
          <a:lstStyle/>
          <a:p>
            <a:pPr rtl="0"/>
            <a:fld id="{E2537C2E-C92C-4AC8-B017-4CD647E6EBF4}" type="slidenum">
              <a:rPr lang="tr-TR" noProof="0" smtClean="0"/>
              <a:t>2</a:t>
            </a:fld>
            <a:endParaRPr lang="tr-TR" noProof="0"/>
          </a:p>
        </p:txBody>
      </p:sp>
    </p:spTree>
    <p:extLst>
      <p:ext uri="{BB962C8B-B14F-4D97-AF65-F5344CB8AC3E}">
        <p14:creationId xmlns:p14="http://schemas.microsoft.com/office/powerpoint/2010/main" val="3279248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3BD4260-0ED8-EE22-60C4-03466F6C09F3}"/>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tr-TR" sz="5000" dirty="0">
                <a:latin typeface="Arial" panose="020B0604020202020204" pitchFamily="34" charset="0"/>
                <a:cs typeface="Arial" panose="020B0604020202020204" pitchFamily="34" charset="0"/>
              </a:rPr>
              <a:t>Kurumsal Kimlik</a:t>
            </a:r>
            <a:endParaRPr lang="en-US" sz="5000" kern="1200" dirty="0">
              <a:latin typeface="Arial" panose="020B0604020202020204" pitchFamily="34" charset="0"/>
              <a:cs typeface="Arial" panose="020B0604020202020204" pitchFamily="34" charset="0"/>
            </a:endParaRPr>
          </a:p>
        </p:txBody>
      </p:sp>
      <p:sp>
        <p:nvSpPr>
          <p:cNvPr id="1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7C96F162-E3E1-D072-950A-572728D13889}"/>
              </a:ext>
            </a:extLst>
          </p:cNvPr>
          <p:cNvSpPr>
            <a:spLocks noGrp="1"/>
          </p:cNvSpPr>
          <p:nvPr>
            <p:ph idx="1"/>
          </p:nvPr>
        </p:nvSpPr>
        <p:spPr>
          <a:xfrm>
            <a:off x="630936" y="2660904"/>
            <a:ext cx="4818888" cy="3547872"/>
          </a:xfrm>
        </p:spPr>
        <p:txBody>
          <a:bodyPr vert="horz" lIns="91440" tIns="45720" rIns="91440" bIns="45720" rtlCol="0" anchor="t">
            <a:normAutofit/>
          </a:bodyPr>
          <a:lstStyle/>
          <a:p>
            <a:pPr marL="0" indent="0">
              <a:buNone/>
            </a:pPr>
            <a:r>
              <a:rPr lang="tr-TR" sz="1400" b="1" dirty="0">
                <a:latin typeface="Arial" panose="020B0604020202020204" pitchFamily="34" charset="0"/>
                <a:cs typeface="Arial" panose="020B0604020202020204" pitchFamily="34" charset="0"/>
              </a:rPr>
              <a:t>Parti Adı </a:t>
            </a:r>
            <a:r>
              <a:rPr lang="tr-TR" sz="1400" dirty="0">
                <a:latin typeface="Arial" panose="020B0604020202020204" pitchFamily="34" charset="0"/>
                <a:cs typeface="Arial" panose="020B0604020202020204" pitchFamily="34" charset="0"/>
              </a:rPr>
              <a:t>: </a:t>
            </a:r>
            <a:r>
              <a:rPr lang="tr-TR" sz="1400" dirty="0"/>
              <a:t>İstiklal ve Hürriyet Partisi</a:t>
            </a:r>
          </a:p>
          <a:p>
            <a:pPr marL="0" indent="0">
              <a:buNone/>
            </a:pPr>
            <a:r>
              <a:rPr lang="tr-TR" sz="1400" b="1" dirty="0">
                <a:latin typeface="Arial" panose="020B0604020202020204" pitchFamily="34" charset="0"/>
                <a:cs typeface="Arial" panose="020B0604020202020204" pitchFamily="34" charset="0"/>
              </a:rPr>
              <a:t>Slogan</a:t>
            </a:r>
            <a:r>
              <a:rPr lang="tr-TR" sz="1400" dirty="0">
                <a:latin typeface="Arial" panose="020B0604020202020204" pitchFamily="34" charset="0"/>
                <a:cs typeface="Arial" panose="020B0604020202020204" pitchFamily="34" charset="0"/>
              </a:rPr>
              <a:t>: Milletin Sesi, Hürriyetin Güvencesi!</a:t>
            </a:r>
          </a:p>
          <a:p>
            <a:pPr marL="0" indent="0">
              <a:buNone/>
            </a:pPr>
            <a:endParaRPr lang="tr-TR" sz="1400" dirty="0">
              <a:latin typeface="Arial" panose="020B0604020202020204" pitchFamily="34" charset="0"/>
              <a:cs typeface="Arial" panose="020B0604020202020204" pitchFamily="34" charset="0"/>
            </a:endParaRPr>
          </a:p>
          <a:p>
            <a:pPr marL="0" indent="0">
              <a:buNone/>
            </a:pPr>
            <a:r>
              <a:rPr lang="tr-TR" sz="1400" b="1" dirty="0">
                <a:latin typeface="Arial" panose="020B0604020202020204" pitchFamily="34" charset="0"/>
                <a:cs typeface="Arial" panose="020B0604020202020204" pitchFamily="34" charset="0"/>
              </a:rPr>
              <a:t>Logo</a:t>
            </a:r>
            <a:r>
              <a:rPr lang="tr-TR" sz="1400" dirty="0">
                <a:latin typeface="Arial" panose="020B0604020202020204" pitchFamily="34" charset="0"/>
                <a:cs typeface="Arial" panose="020B0604020202020204" pitchFamily="34" charset="0"/>
              </a:rPr>
              <a:t>: </a:t>
            </a:r>
            <a:r>
              <a:rPr lang="tr-TR" sz="1200" dirty="0">
                <a:highlight>
                  <a:srgbClr val="FFFF00"/>
                </a:highlight>
                <a:latin typeface="Arial" panose="020B0604020202020204" pitchFamily="34" charset="0"/>
                <a:cs typeface="Arial" panose="020B0604020202020204" pitchFamily="34" charset="0"/>
              </a:rPr>
              <a:t>Kırmızı</a:t>
            </a:r>
            <a:r>
              <a:rPr lang="tr-TR" sz="1200" dirty="0">
                <a:latin typeface="Arial" panose="020B0604020202020204" pitchFamily="34" charset="0"/>
                <a:cs typeface="Arial" panose="020B0604020202020204" pitchFamily="34" charset="0"/>
              </a:rPr>
              <a:t> (Bağımsızlık ve milli mücadeleyi simgeler) </a:t>
            </a:r>
          </a:p>
          <a:p>
            <a:pPr marL="0" indent="0">
              <a:buNone/>
            </a:pPr>
            <a:r>
              <a:rPr lang="tr-TR" sz="1200" dirty="0">
                <a:latin typeface="Arial" panose="020B0604020202020204" pitchFamily="34" charset="0"/>
                <a:cs typeface="Arial" panose="020B0604020202020204" pitchFamily="34" charset="0"/>
              </a:rPr>
              <a:t>            </a:t>
            </a:r>
            <a:r>
              <a:rPr lang="tr-TR" sz="1200" dirty="0">
                <a:highlight>
                  <a:srgbClr val="FFFF00"/>
                </a:highlight>
                <a:latin typeface="Arial" panose="020B0604020202020204" pitchFamily="34" charset="0"/>
                <a:cs typeface="Arial" panose="020B0604020202020204" pitchFamily="34" charset="0"/>
              </a:rPr>
              <a:t>Lacivert</a:t>
            </a:r>
            <a:r>
              <a:rPr lang="tr-TR" sz="1200" dirty="0">
                <a:latin typeface="Arial" panose="020B0604020202020204" pitchFamily="34" charset="0"/>
                <a:cs typeface="Arial" panose="020B0604020202020204" pitchFamily="34" charset="0"/>
              </a:rPr>
              <a:t> (Devlet ciddiyeti, güven ve kararlılık)</a:t>
            </a:r>
          </a:p>
          <a:p>
            <a:pPr marL="0" indent="0">
              <a:buNone/>
            </a:pPr>
            <a:r>
              <a:rPr lang="tr-TR" sz="1200" dirty="0">
                <a:latin typeface="Arial" panose="020B0604020202020204" pitchFamily="34" charset="0"/>
                <a:cs typeface="Arial" panose="020B0604020202020204" pitchFamily="34" charset="0"/>
              </a:rPr>
              <a:t>            </a:t>
            </a:r>
            <a:r>
              <a:rPr lang="tr-TR" sz="1200" dirty="0">
                <a:highlight>
                  <a:srgbClr val="FFFF00"/>
                </a:highlight>
                <a:latin typeface="Arial" panose="020B0604020202020204" pitchFamily="34" charset="0"/>
                <a:cs typeface="Arial" panose="020B0604020202020204" pitchFamily="34" charset="0"/>
              </a:rPr>
              <a:t>Beyaz</a:t>
            </a:r>
            <a:r>
              <a:rPr lang="tr-TR" sz="1200" dirty="0">
                <a:latin typeface="Arial" panose="020B0604020202020204" pitchFamily="34" charset="0"/>
                <a:cs typeface="Arial" panose="020B0604020202020204" pitchFamily="34" charset="0"/>
              </a:rPr>
              <a:t> (Temiz siyaset, adalet ve barış)</a:t>
            </a:r>
          </a:p>
          <a:p>
            <a:pPr marL="0" indent="0">
              <a:buNone/>
            </a:pPr>
            <a:r>
              <a:rPr lang="tr-TR" sz="1200" dirty="0">
                <a:latin typeface="Arial" panose="020B0604020202020204" pitchFamily="34" charset="0"/>
                <a:cs typeface="Arial" panose="020B0604020202020204" pitchFamily="34" charset="0"/>
              </a:rPr>
              <a:t>            </a:t>
            </a:r>
            <a:r>
              <a:rPr lang="tr-TR" sz="1200" dirty="0">
                <a:highlight>
                  <a:srgbClr val="FFFF00"/>
                </a:highlight>
                <a:latin typeface="Arial" panose="020B0604020202020204" pitchFamily="34" charset="0"/>
                <a:cs typeface="Arial" panose="020B0604020202020204" pitchFamily="34" charset="0"/>
              </a:rPr>
              <a:t>Meşale</a:t>
            </a:r>
            <a:r>
              <a:rPr lang="tr-TR" sz="1200" dirty="0">
                <a:latin typeface="Arial" panose="020B0604020202020204" pitchFamily="34" charset="0"/>
                <a:cs typeface="Arial" panose="020B0604020202020204" pitchFamily="34" charset="0"/>
              </a:rPr>
              <a:t> (Aydınlanmayı ve halk iradesini temsil eder)</a:t>
            </a:r>
          </a:p>
          <a:p>
            <a:pPr marL="0" indent="0">
              <a:buNone/>
            </a:pPr>
            <a:r>
              <a:rPr lang="tr-TR" sz="1200" dirty="0">
                <a:latin typeface="Arial" panose="020B0604020202020204" pitchFamily="34" charset="0"/>
                <a:cs typeface="Arial" panose="020B0604020202020204" pitchFamily="34" charset="0"/>
              </a:rPr>
              <a:t>            </a:t>
            </a:r>
            <a:r>
              <a:rPr lang="tr-TR" sz="1200" dirty="0">
                <a:highlight>
                  <a:srgbClr val="FFFF00"/>
                </a:highlight>
                <a:latin typeface="Arial" panose="020B0604020202020204" pitchFamily="34" charset="0"/>
                <a:cs typeface="Arial" panose="020B0604020202020204" pitchFamily="34" charset="0"/>
              </a:rPr>
              <a:t>Yıldız</a:t>
            </a:r>
            <a:r>
              <a:rPr lang="tr-TR" sz="1200" dirty="0">
                <a:latin typeface="Arial" panose="020B0604020202020204" pitchFamily="34" charset="0"/>
                <a:cs typeface="Arial" panose="020B0604020202020204" pitchFamily="34" charset="0"/>
              </a:rPr>
              <a:t> (Özgürlük ve Milli egemenliği temsil eder)</a:t>
            </a:r>
          </a:p>
          <a:p>
            <a:pPr marL="0" indent="0">
              <a:buNone/>
            </a:pPr>
            <a:r>
              <a:rPr lang="tr-TR" sz="1200" dirty="0">
                <a:latin typeface="Arial" panose="020B0604020202020204" pitchFamily="34" charset="0"/>
                <a:cs typeface="Arial" panose="020B0604020202020204" pitchFamily="34" charset="0"/>
              </a:rPr>
              <a:t>            </a:t>
            </a:r>
            <a:r>
              <a:rPr lang="tr-TR" sz="1200" dirty="0">
                <a:highlight>
                  <a:srgbClr val="FFFF00"/>
                </a:highlight>
                <a:latin typeface="Arial" panose="020B0604020202020204" pitchFamily="34" charset="0"/>
                <a:cs typeface="Arial" panose="020B0604020202020204" pitchFamily="34" charset="0"/>
              </a:rPr>
              <a:t>Kalkan</a:t>
            </a:r>
            <a:r>
              <a:rPr lang="tr-TR" sz="1200" dirty="0">
                <a:latin typeface="Arial" panose="020B0604020202020204" pitchFamily="34" charset="0"/>
                <a:cs typeface="Arial" panose="020B0604020202020204" pitchFamily="34" charset="0"/>
              </a:rPr>
              <a:t> (Devletin koruyuculuğunu ve halkla bütünleşmesini temsil eder)</a:t>
            </a:r>
          </a:p>
        </p:txBody>
      </p:sp>
      <p:pic>
        <p:nvPicPr>
          <p:cNvPr id="6" name="Resim 5" descr="amblem, simge, sembol, logo, metin içeren bir resim&#10;&#10;Açıklama otomatik olarak oluşturuldu">
            <a:extLst>
              <a:ext uri="{FF2B5EF4-FFF2-40B4-BE49-F238E27FC236}">
                <a16:creationId xmlns:a16="http://schemas.microsoft.com/office/drawing/2014/main" id="{C9A81800-E666-F01C-4452-90856D4352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699516"/>
            <a:ext cx="5458968" cy="5458968"/>
          </a:xfrm>
          <a:prstGeom prst="rect">
            <a:avLst/>
          </a:prstGeom>
        </p:spPr>
      </p:pic>
      <p:sp>
        <p:nvSpPr>
          <p:cNvPr id="4" name="Slayt Numarası Yer Tutucusu 3">
            <a:extLst>
              <a:ext uri="{FF2B5EF4-FFF2-40B4-BE49-F238E27FC236}">
                <a16:creationId xmlns:a16="http://schemas.microsoft.com/office/drawing/2014/main" id="{323833EE-0E7B-80B0-73FD-CB5448A9F281}"/>
              </a:ext>
            </a:extLst>
          </p:cNvPr>
          <p:cNvSpPr>
            <a:spLocks noGrp="1"/>
          </p:cNvSpPr>
          <p:nvPr>
            <p:ph type="sldNum" sz="quarter" idx="12"/>
          </p:nvPr>
        </p:nvSpPr>
        <p:spPr>
          <a:xfrm>
            <a:off x="8610600" y="6356350"/>
            <a:ext cx="2743200" cy="365125"/>
          </a:xfrm>
        </p:spPr>
        <p:txBody>
          <a:bodyPr>
            <a:normAutofit/>
          </a:bodyPr>
          <a:lstStyle/>
          <a:p>
            <a:pPr rtl="0">
              <a:spcAft>
                <a:spcPts val="600"/>
              </a:spcAft>
            </a:pPr>
            <a:fld id="{E2537C2E-C92C-4AC8-B017-4CD647E6EBF4}" type="slidenum">
              <a:rPr lang="tr-TR" noProof="0" smtClean="0">
                <a:latin typeface="Arial" panose="020B0604020202020204" pitchFamily="34" charset="0"/>
                <a:cs typeface="Arial" panose="020B0604020202020204" pitchFamily="34" charset="0"/>
              </a:rPr>
              <a:pPr rtl="0">
                <a:spcAft>
                  <a:spcPts val="600"/>
                </a:spcAft>
              </a:pPr>
              <a:t>3</a:t>
            </a:fld>
            <a:endParaRPr lang="tr-TR" noProof="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8604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BD4260-0ED8-EE22-60C4-03466F6C09F3}"/>
              </a:ext>
            </a:extLst>
          </p:cNvPr>
          <p:cNvSpPr>
            <a:spLocks noGrp="1"/>
          </p:cNvSpPr>
          <p:nvPr>
            <p:ph type="title"/>
          </p:nvPr>
        </p:nvSpPr>
        <p:spPr>
          <a:xfrm>
            <a:off x="1136397" y="502021"/>
            <a:ext cx="9688296" cy="1642969"/>
          </a:xfrm>
        </p:spPr>
        <p:txBody>
          <a:bodyPr vert="horz" lIns="91440" tIns="45720" rIns="91440" bIns="45720" rtlCol="0" anchor="b">
            <a:normAutofit/>
          </a:bodyPr>
          <a:lstStyle/>
          <a:p>
            <a:r>
              <a:rPr lang="tr-TR" sz="4000" dirty="0">
                <a:latin typeface="Arial" panose="020B0604020202020204" pitchFamily="34" charset="0"/>
                <a:cs typeface="Arial" panose="020B0604020202020204" pitchFamily="34" charset="0"/>
              </a:rPr>
              <a:t>İstiklal ve Hürriyet Partisi</a:t>
            </a:r>
            <a:endParaRPr lang="en-US" sz="4000" kern="1200" dirty="0">
              <a:latin typeface="Arial" panose="020B0604020202020204" pitchFamily="34" charset="0"/>
              <a:cs typeface="Arial" panose="020B0604020202020204" pitchFamily="34" charset="0"/>
            </a:endParaRPr>
          </a:p>
        </p:txBody>
      </p:sp>
      <p:sp>
        <p:nvSpPr>
          <p:cNvPr id="3" name="İçerik Yer Tutucusu 2">
            <a:extLst>
              <a:ext uri="{FF2B5EF4-FFF2-40B4-BE49-F238E27FC236}">
                <a16:creationId xmlns:a16="http://schemas.microsoft.com/office/drawing/2014/main" id="{7C96F162-E3E1-D072-950A-572728D13889}"/>
              </a:ext>
            </a:extLst>
          </p:cNvPr>
          <p:cNvSpPr>
            <a:spLocks noGrp="1"/>
          </p:cNvSpPr>
          <p:nvPr>
            <p:ph idx="1"/>
          </p:nvPr>
        </p:nvSpPr>
        <p:spPr>
          <a:xfrm>
            <a:off x="1136397" y="2418409"/>
            <a:ext cx="9688296" cy="3454358"/>
          </a:xfrm>
        </p:spPr>
        <p:txBody>
          <a:bodyPr vert="horz" lIns="91440" tIns="45720" rIns="91440" bIns="45720" rtlCol="0" anchor="t">
            <a:normAutofit/>
          </a:bodyPr>
          <a:lstStyle/>
          <a:p>
            <a:pPr marL="0" indent="0">
              <a:buNone/>
            </a:pPr>
            <a:r>
              <a:rPr lang="tr-TR" sz="2000" dirty="0">
                <a:latin typeface="Arial" panose="020B0604020202020204" pitchFamily="34" charset="0"/>
                <a:cs typeface="Arial" panose="020B0604020202020204" pitchFamily="34" charset="0"/>
              </a:rPr>
              <a:t>İstiklal ve Hürriyet Partisi; milletimizin bağımsızlık ruhunu, adalet özlemini ve özgürlük idealini esas alan; milli egemenlik, demokrasi ve insan onurunu merkeze koyan bir siyasi harekettir. </a:t>
            </a:r>
          </a:p>
          <a:p>
            <a:pPr marL="0" indent="0">
              <a:buNone/>
            </a:pPr>
            <a:endParaRPr lang="tr-TR" sz="2000" dirty="0">
              <a:latin typeface="Arial" panose="020B0604020202020204" pitchFamily="34" charset="0"/>
              <a:cs typeface="Arial" panose="020B0604020202020204" pitchFamily="34" charset="0"/>
            </a:endParaRPr>
          </a:p>
          <a:p>
            <a:pPr marL="0" indent="0">
              <a:buNone/>
            </a:pPr>
            <a:r>
              <a:rPr lang="tr-TR" sz="2000" dirty="0">
                <a:latin typeface="Arial" panose="020B0604020202020204" pitchFamily="34" charset="0"/>
                <a:cs typeface="Arial" panose="020B0604020202020204" pitchFamily="34" charset="0"/>
              </a:rPr>
              <a:t>Türkiye'nin kadim değerleriyle çağdaş dünyanın gereklerini harmanlayarak, milletin iradesini yeniden söz ve karar sahibi kılmayı amaçlar.</a:t>
            </a:r>
          </a:p>
        </p:txBody>
      </p:sp>
      <p:sp>
        <p:nvSpPr>
          <p:cNvPr id="4" name="Slayt Numarası Yer Tutucusu 3">
            <a:extLst>
              <a:ext uri="{FF2B5EF4-FFF2-40B4-BE49-F238E27FC236}">
                <a16:creationId xmlns:a16="http://schemas.microsoft.com/office/drawing/2014/main" id="{323833EE-0E7B-80B0-73FD-CB5448A9F281}"/>
              </a:ext>
            </a:extLst>
          </p:cNvPr>
          <p:cNvSpPr>
            <a:spLocks noGrp="1"/>
          </p:cNvSpPr>
          <p:nvPr>
            <p:ph type="sldNum" sz="quarter" idx="12"/>
          </p:nvPr>
        </p:nvSpPr>
        <p:spPr/>
        <p:txBody>
          <a:bodyPr/>
          <a:lstStyle/>
          <a:p>
            <a:pPr rtl="0"/>
            <a:fld id="{E2537C2E-C92C-4AC8-B017-4CD647E6EBF4}" type="slidenum">
              <a:rPr lang="tr-TR" noProof="0" smtClean="0">
                <a:latin typeface="Arial" panose="020B0604020202020204" pitchFamily="34" charset="0"/>
                <a:cs typeface="Arial" panose="020B0604020202020204" pitchFamily="34" charset="0"/>
              </a:rPr>
              <a:t>4</a:t>
            </a:fld>
            <a:endParaRPr lang="tr-TR" noProof="0">
              <a:latin typeface="Arial" panose="020B0604020202020204" pitchFamily="34" charset="0"/>
              <a:cs typeface="Arial" panose="020B0604020202020204" pitchFamily="34" charset="0"/>
            </a:endParaRPr>
          </a:p>
        </p:txBody>
      </p:sp>
      <p:sp>
        <p:nvSpPr>
          <p:cNvPr id="12" name="İçerik Yer Tutucusu 2">
            <a:extLst>
              <a:ext uri="{FF2B5EF4-FFF2-40B4-BE49-F238E27FC236}">
                <a16:creationId xmlns:a16="http://schemas.microsoft.com/office/drawing/2014/main" id="{16D7EAE8-E4F5-E69F-CFFD-92567F02457E}"/>
              </a:ext>
            </a:extLst>
          </p:cNvPr>
          <p:cNvSpPr txBox="1">
            <a:spLocks/>
          </p:cNvSpPr>
          <p:nvPr/>
        </p:nvSpPr>
        <p:spPr>
          <a:xfrm>
            <a:off x="1251852" y="3795646"/>
            <a:ext cx="9688296" cy="345435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tr-TR" sz="2000" dirty="0">
              <a:latin typeface="Arial" panose="020B0604020202020204" pitchFamily="34" charset="0"/>
              <a:cs typeface="Arial" panose="020B0604020202020204" pitchFamily="34" charset="0"/>
            </a:endParaRPr>
          </a:p>
        </p:txBody>
      </p:sp>
      <p:sp>
        <p:nvSpPr>
          <p:cNvPr id="13" name="İçerik Yer Tutucusu 2">
            <a:extLst>
              <a:ext uri="{FF2B5EF4-FFF2-40B4-BE49-F238E27FC236}">
                <a16:creationId xmlns:a16="http://schemas.microsoft.com/office/drawing/2014/main" id="{FFB7C8AB-F859-7B8F-0D0A-C28BA5FD49C8}"/>
              </a:ext>
            </a:extLst>
          </p:cNvPr>
          <p:cNvSpPr txBox="1">
            <a:spLocks/>
          </p:cNvSpPr>
          <p:nvPr/>
        </p:nvSpPr>
        <p:spPr>
          <a:xfrm>
            <a:off x="6509652" y="3795646"/>
            <a:ext cx="9688296" cy="345435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tr-T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4220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BD4260-0ED8-EE22-60C4-03466F6C09F3}"/>
              </a:ext>
            </a:extLst>
          </p:cNvPr>
          <p:cNvSpPr>
            <a:spLocks noGrp="1"/>
          </p:cNvSpPr>
          <p:nvPr>
            <p:ph type="title"/>
          </p:nvPr>
        </p:nvSpPr>
        <p:spPr>
          <a:xfrm>
            <a:off x="1136397" y="502021"/>
            <a:ext cx="9688296" cy="1642969"/>
          </a:xfrm>
        </p:spPr>
        <p:txBody>
          <a:bodyPr vert="horz" lIns="91440" tIns="45720" rIns="91440" bIns="45720" rtlCol="0" anchor="b">
            <a:normAutofit/>
          </a:bodyPr>
          <a:lstStyle/>
          <a:p>
            <a:r>
              <a:rPr lang="tr-TR" sz="4000" dirty="0">
                <a:latin typeface="Arial" panose="020B0604020202020204" pitchFamily="34" charset="0"/>
                <a:cs typeface="Arial" panose="020B0604020202020204" pitchFamily="34" charset="0"/>
              </a:rPr>
              <a:t>Parti İdeolojisi</a:t>
            </a:r>
            <a:endParaRPr lang="en-US" sz="4000" kern="1200" dirty="0">
              <a:latin typeface="Arial" panose="020B0604020202020204" pitchFamily="34" charset="0"/>
              <a:cs typeface="Arial" panose="020B0604020202020204" pitchFamily="34" charset="0"/>
            </a:endParaRPr>
          </a:p>
        </p:txBody>
      </p:sp>
      <p:sp>
        <p:nvSpPr>
          <p:cNvPr id="3" name="İçerik Yer Tutucusu 2">
            <a:extLst>
              <a:ext uri="{FF2B5EF4-FFF2-40B4-BE49-F238E27FC236}">
                <a16:creationId xmlns:a16="http://schemas.microsoft.com/office/drawing/2014/main" id="{7C96F162-E3E1-D072-950A-572728D13889}"/>
              </a:ext>
            </a:extLst>
          </p:cNvPr>
          <p:cNvSpPr>
            <a:spLocks noGrp="1"/>
          </p:cNvSpPr>
          <p:nvPr>
            <p:ph idx="1"/>
          </p:nvPr>
        </p:nvSpPr>
        <p:spPr>
          <a:xfrm>
            <a:off x="1136397" y="2418409"/>
            <a:ext cx="9688296" cy="3454358"/>
          </a:xfrm>
        </p:spPr>
        <p:txBody>
          <a:bodyPr vert="horz" lIns="91440" tIns="45720" rIns="91440" bIns="45720" rtlCol="0" anchor="t">
            <a:normAutofit/>
          </a:bodyPr>
          <a:lstStyle/>
          <a:p>
            <a:pPr>
              <a:buFontTx/>
              <a:buChar char="-"/>
            </a:pPr>
            <a:r>
              <a:rPr lang="tr-TR" sz="1800" dirty="0">
                <a:latin typeface="Arial" panose="020B0604020202020204" pitchFamily="34" charset="0"/>
                <a:cs typeface="Arial" panose="020B0604020202020204" pitchFamily="34" charset="0"/>
              </a:rPr>
              <a:t>Milli Egemenlik ve Bağımsızlık</a:t>
            </a:r>
          </a:p>
          <a:p>
            <a:pPr>
              <a:buFontTx/>
              <a:buChar char="-"/>
            </a:pPr>
            <a:r>
              <a:rPr lang="tr-TR" sz="1800" dirty="0">
                <a:latin typeface="Arial" panose="020B0604020202020204" pitchFamily="34" charset="0"/>
                <a:cs typeface="Arial" panose="020B0604020202020204" pitchFamily="34" charset="0"/>
              </a:rPr>
              <a:t>Bireysel Hürriyet ve İnsan Hakları</a:t>
            </a:r>
          </a:p>
          <a:p>
            <a:pPr>
              <a:buFontTx/>
              <a:buChar char="-"/>
            </a:pPr>
            <a:r>
              <a:rPr lang="tr-TR" sz="1800" dirty="0">
                <a:latin typeface="Arial" panose="020B0604020202020204" pitchFamily="34" charset="0"/>
                <a:cs typeface="Arial" panose="020B0604020202020204" pitchFamily="34" charset="0"/>
              </a:rPr>
              <a:t>Adalet ve Hukukun Üstünlüğü</a:t>
            </a:r>
          </a:p>
          <a:p>
            <a:pPr>
              <a:buFontTx/>
              <a:buChar char="-"/>
            </a:pPr>
            <a:r>
              <a:rPr lang="tr-TR" sz="1800" dirty="0">
                <a:latin typeface="Arial" panose="020B0604020202020204" pitchFamily="34" charset="0"/>
                <a:cs typeface="Arial" panose="020B0604020202020204" pitchFamily="34" charset="0"/>
              </a:rPr>
              <a:t>Ekonomik Bağımsızlık ve Kalkınma</a:t>
            </a:r>
          </a:p>
          <a:p>
            <a:pPr>
              <a:buFontTx/>
              <a:buChar char="-"/>
            </a:pPr>
            <a:r>
              <a:rPr lang="tr-TR" sz="1800" dirty="0">
                <a:latin typeface="Arial" panose="020B0604020202020204" pitchFamily="34" charset="0"/>
                <a:cs typeface="Arial" panose="020B0604020202020204" pitchFamily="34" charset="0"/>
              </a:rPr>
              <a:t>Demokratik Katılım ve Şeffaflık</a:t>
            </a:r>
          </a:p>
          <a:p>
            <a:pPr marL="0" indent="0">
              <a:buNone/>
            </a:pPr>
            <a:endParaRPr lang="tr-TR" sz="1800" dirty="0">
              <a:latin typeface="Arial" panose="020B0604020202020204" pitchFamily="34" charset="0"/>
              <a:cs typeface="Arial" panose="020B0604020202020204" pitchFamily="34" charset="0"/>
            </a:endParaRPr>
          </a:p>
          <a:p>
            <a:pPr marL="0" indent="0">
              <a:buNone/>
            </a:pPr>
            <a:endParaRPr lang="tr-TR" sz="1800" dirty="0">
              <a:latin typeface="Arial" panose="020B0604020202020204" pitchFamily="34" charset="0"/>
              <a:cs typeface="Arial" panose="020B0604020202020204" pitchFamily="34" charset="0"/>
            </a:endParaRPr>
          </a:p>
        </p:txBody>
      </p:sp>
      <p:sp>
        <p:nvSpPr>
          <p:cNvPr id="4" name="Slayt Numarası Yer Tutucusu 3">
            <a:extLst>
              <a:ext uri="{FF2B5EF4-FFF2-40B4-BE49-F238E27FC236}">
                <a16:creationId xmlns:a16="http://schemas.microsoft.com/office/drawing/2014/main" id="{323833EE-0E7B-80B0-73FD-CB5448A9F281}"/>
              </a:ext>
            </a:extLst>
          </p:cNvPr>
          <p:cNvSpPr>
            <a:spLocks noGrp="1"/>
          </p:cNvSpPr>
          <p:nvPr>
            <p:ph type="sldNum" sz="quarter" idx="12"/>
          </p:nvPr>
        </p:nvSpPr>
        <p:spPr/>
        <p:txBody>
          <a:bodyPr/>
          <a:lstStyle/>
          <a:p>
            <a:pPr rtl="0"/>
            <a:fld id="{E2537C2E-C92C-4AC8-B017-4CD647E6EBF4}" type="slidenum">
              <a:rPr lang="tr-TR" noProof="0" smtClean="0">
                <a:latin typeface="Arial" panose="020B0604020202020204" pitchFamily="34" charset="0"/>
                <a:cs typeface="Arial" panose="020B0604020202020204" pitchFamily="34" charset="0"/>
              </a:rPr>
              <a:t>5</a:t>
            </a:fld>
            <a:endParaRPr lang="tr-TR" noProof="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3846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BD4260-0ED8-EE22-60C4-03466F6C09F3}"/>
              </a:ext>
            </a:extLst>
          </p:cNvPr>
          <p:cNvSpPr>
            <a:spLocks noGrp="1"/>
          </p:cNvSpPr>
          <p:nvPr>
            <p:ph type="title"/>
          </p:nvPr>
        </p:nvSpPr>
        <p:spPr>
          <a:xfrm>
            <a:off x="1136397" y="502021"/>
            <a:ext cx="9688296" cy="1642969"/>
          </a:xfrm>
        </p:spPr>
        <p:txBody>
          <a:bodyPr vert="horz" lIns="91440" tIns="45720" rIns="91440" bIns="45720" rtlCol="0" anchor="b">
            <a:normAutofit/>
          </a:bodyPr>
          <a:lstStyle/>
          <a:p>
            <a:r>
              <a:rPr lang="tr-TR" sz="4000" dirty="0">
                <a:latin typeface="Arial" panose="020B0604020202020204" pitchFamily="34" charset="0"/>
                <a:cs typeface="Arial" panose="020B0604020202020204" pitchFamily="34" charset="0"/>
              </a:rPr>
              <a:t>Hedef Kitle</a:t>
            </a:r>
            <a:endParaRPr lang="en-US" sz="4000" kern="1200" dirty="0">
              <a:latin typeface="Arial" panose="020B0604020202020204" pitchFamily="34" charset="0"/>
              <a:cs typeface="Arial" panose="020B0604020202020204" pitchFamily="34" charset="0"/>
            </a:endParaRPr>
          </a:p>
        </p:txBody>
      </p:sp>
      <p:sp>
        <p:nvSpPr>
          <p:cNvPr id="3" name="İçerik Yer Tutucusu 2">
            <a:extLst>
              <a:ext uri="{FF2B5EF4-FFF2-40B4-BE49-F238E27FC236}">
                <a16:creationId xmlns:a16="http://schemas.microsoft.com/office/drawing/2014/main" id="{7C96F162-E3E1-D072-950A-572728D13889}"/>
              </a:ext>
            </a:extLst>
          </p:cNvPr>
          <p:cNvSpPr>
            <a:spLocks noGrp="1"/>
          </p:cNvSpPr>
          <p:nvPr>
            <p:ph idx="1"/>
          </p:nvPr>
        </p:nvSpPr>
        <p:spPr>
          <a:xfrm>
            <a:off x="1136397" y="2418409"/>
            <a:ext cx="9688296" cy="3454358"/>
          </a:xfrm>
        </p:spPr>
        <p:txBody>
          <a:bodyPr vert="horz" lIns="91440" tIns="45720" rIns="91440" bIns="45720" rtlCol="0" anchor="t">
            <a:normAutofit/>
          </a:bodyPr>
          <a:lstStyle/>
          <a:p>
            <a:pPr>
              <a:buFontTx/>
              <a:buChar char="-"/>
            </a:pPr>
            <a:r>
              <a:rPr lang="tr-TR" sz="1800" dirty="0">
                <a:latin typeface="Arial" panose="020B0604020202020204" pitchFamily="34" charset="0"/>
                <a:cs typeface="Arial" panose="020B0604020202020204" pitchFamily="34" charset="0"/>
              </a:rPr>
              <a:t>Milli ve Yerli Düşünen Gençler</a:t>
            </a:r>
          </a:p>
          <a:p>
            <a:pPr>
              <a:buFontTx/>
              <a:buChar char="-"/>
            </a:pPr>
            <a:r>
              <a:rPr lang="tr-TR" sz="1800" dirty="0">
                <a:latin typeface="Arial" panose="020B0604020202020204" pitchFamily="34" charset="0"/>
                <a:cs typeface="Arial" panose="020B0604020202020204" pitchFamily="34" charset="0"/>
              </a:rPr>
              <a:t>Demokrasi ve Hukuk Sever Yurttaşlar</a:t>
            </a:r>
          </a:p>
          <a:p>
            <a:pPr>
              <a:buFontTx/>
              <a:buChar char="-"/>
            </a:pPr>
            <a:r>
              <a:rPr lang="tr-TR" sz="1800" dirty="0">
                <a:latin typeface="Arial" panose="020B0604020202020204" pitchFamily="34" charset="0"/>
                <a:cs typeface="Arial" panose="020B0604020202020204" pitchFamily="34" charset="0"/>
              </a:rPr>
              <a:t>Milliyetçi ve Vatansever Kesim</a:t>
            </a:r>
          </a:p>
          <a:p>
            <a:pPr>
              <a:buFontTx/>
              <a:buChar char="-"/>
            </a:pPr>
            <a:r>
              <a:rPr lang="tr-TR" sz="1800" dirty="0">
                <a:latin typeface="Arial" panose="020B0604020202020204" pitchFamily="34" charset="0"/>
                <a:cs typeface="Arial" panose="020B0604020202020204" pitchFamily="34" charset="0"/>
              </a:rPr>
              <a:t>Sivil Toplum ve Aktivistler</a:t>
            </a:r>
          </a:p>
          <a:p>
            <a:pPr>
              <a:buFontTx/>
              <a:buChar char="-"/>
            </a:pPr>
            <a:r>
              <a:rPr lang="tr-TR" sz="1800" dirty="0"/>
              <a:t>18-35 Yaş Arası Gençler</a:t>
            </a:r>
          </a:p>
        </p:txBody>
      </p:sp>
      <p:sp>
        <p:nvSpPr>
          <p:cNvPr id="4" name="Slayt Numarası Yer Tutucusu 3">
            <a:extLst>
              <a:ext uri="{FF2B5EF4-FFF2-40B4-BE49-F238E27FC236}">
                <a16:creationId xmlns:a16="http://schemas.microsoft.com/office/drawing/2014/main" id="{323833EE-0E7B-80B0-73FD-CB5448A9F281}"/>
              </a:ext>
            </a:extLst>
          </p:cNvPr>
          <p:cNvSpPr>
            <a:spLocks noGrp="1"/>
          </p:cNvSpPr>
          <p:nvPr>
            <p:ph type="sldNum" sz="quarter" idx="12"/>
          </p:nvPr>
        </p:nvSpPr>
        <p:spPr/>
        <p:txBody>
          <a:bodyPr/>
          <a:lstStyle/>
          <a:p>
            <a:pPr rtl="0"/>
            <a:fld id="{E2537C2E-C92C-4AC8-B017-4CD647E6EBF4}" type="slidenum">
              <a:rPr lang="tr-TR" noProof="0" smtClean="0">
                <a:latin typeface="Arial" panose="020B0604020202020204" pitchFamily="34" charset="0"/>
                <a:cs typeface="Arial" panose="020B0604020202020204" pitchFamily="34" charset="0"/>
              </a:rPr>
              <a:t>6</a:t>
            </a:fld>
            <a:endParaRPr lang="tr-TR" noProof="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5254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BD4260-0ED8-EE22-60C4-03466F6C09F3}"/>
              </a:ext>
            </a:extLst>
          </p:cNvPr>
          <p:cNvSpPr>
            <a:spLocks noGrp="1"/>
          </p:cNvSpPr>
          <p:nvPr>
            <p:ph type="title"/>
          </p:nvPr>
        </p:nvSpPr>
        <p:spPr>
          <a:xfrm>
            <a:off x="1136397" y="502021"/>
            <a:ext cx="9688296" cy="1642969"/>
          </a:xfrm>
        </p:spPr>
        <p:txBody>
          <a:bodyPr vert="horz" lIns="91440" tIns="45720" rIns="91440" bIns="45720" rtlCol="0" anchor="b">
            <a:normAutofit/>
          </a:bodyPr>
          <a:lstStyle/>
          <a:p>
            <a:r>
              <a:rPr lang="tr-TR" sz="4000" dirty="0">
                <a:latin typeface="Arial" panose="020B0604020202020204" pitchFamily="34" charset="0"/>
                <a:cs typeface="Arial" panose="020B0604020202020204" pitchFamily="34" charset="0"/>
              </a:rPr>
              <a:t>Seçim Vaatleri</a:t>
            </a:r>
            <a:endParaRPr lang="en-US" sz="4000" kern="1200" dirty="0">
              <a:latin typeface="Arial" panose="020B0604020202020204" pitchFamily="34" charset="0"/>
              <a:cs typeface="Arial" panose="020B0604020202020204" pitchFamily="34" charset="0"/>
            </a:endParaRPr>
          </a:p>
        </p:txBody>
      </p:sp>
      <p:sp>
        <p:nvSpPr>
          <p:cNvPr id="3" name="İçerik Yer Tutucusu 2">
            <a:extLst>
              <a:ext uri="{FF2B5EF4-FFF2-40B4-BE49-F238E27FC236}">
                <a16:creationId xmlns:a16="http://schemas.microsoft.com/office/drawing/2014/main" id="{7C96F162-E3E1-D072-950A-572728D13889}"/>
              </a:ext>
            </a:extLst>
          </p:cNvPr>
          <p:cNvSpPr>
            <a:spLocks noGrp="1"/>
          </p:cNvSpPr>
          <p:nvPr>
            <p:ph idx="1"/>
          </p:nvPr>
        </p:nvSpPr>
        <p:spPr>
          <a:xfrm>
            <a:off x="1136397" y="2418409"/>
            <a:ext cx="9688296" cy="3454358"/>
          </a:xfrm>
        </p:spPr>
        <p:txBody>
          <a:bodyPr vert="horz" lIns="91440" tIns="45720" rIns="91440" bIns="45720" rtlCol="0" anchor="t">
            <a:normAutofit/>
          </a:bodyPr>
          <a:lstStyle/>
          <a:p>
            <a:pPr>
              <a:buFontTx/>
              <a:buChar char="-"/>
            </a:pPr>
            <a:r>
              <a:rPr lang="tr-TR" sz="1800" dirty="0">
                <a:latin typeface="Arial" panose="020B0604020202020204" pitchFamily="34" charset="0"/>
                <a:cs typeface="Arial" panose="020B0604020202020204" pitchFamily="34" charset="0"/>
              </a:rPr>
              <a:t>Tam Bağımsızlık ve Dış Müdahaleye Son</a:t>
            </a:r>
          </a:p>
          <a:p>
            <a:pPr>
              <a:buFontTx/>
              <a:buChar char="-"/>
            </a:pPr>
            <a:r>
              <a:rPr lang="tr-TR" sz="1800" dirty="0">
                <a:latin typeface="Arial" panose="020B0604020202020204" pitchFamily="34" charset="0"/>
                <a:cs typeface="Arial" panose="020B0604020202020204" pitchFamily="34" charset="0"/>
              </a:rPr>
              <a:t>Gençlere Eğitim ve İstihdam Desteği</a:t>
            </a:r>
          </a:p>
          <a:p>
            <a:pPr>
              <a:buFontTx/>
              <a:buChar char="-"/>
            </a:pPr>
            <a:r>
              <a:rPr lang="tr-TR" sz="1800" dirty="0">
                <a:latin typeface="Arial" panose="020B0604020202020204" pitchFamily="34" charset="0"/>
                <a:cs typeface="Arial" panose="020B0604020202020204" pitchFamily="34" charset="0"/>
              </a:rPr>
              <a:t>Adil ve Şeffaf Yargı Sistemi Kurulacak</a:t>
            </a:r>
          </a:p>
          <a:p>
            <a:pPr>
              <a:buFontTx/>
              <a:buChar char="-"/>
            </a:pPr>
            <a:r>
              <a:rPr lang="it-IT" sz="1800" dirty="0">
                <a:latin typeface="Arial" panose="020B0604020202020204" pitchFamily="34" charset="0"/>
                <a:cs typeface="Arial" panose="020B0604020202020204" pitchFamily="34" charset="0"/>
              </a:rPr>
              <a:t>Milli Sanayi ve Yerli Üretime Destek</a:t>
            </a:r>
            <a:endParaRPr lang="tr-TR" sz="1800" dirty="0">
              <a:latin typeface="Arial" panose="020B0604020202020204" pitchFamily="34" charset="0"/>
              <a:cs typeface="Arial" panose="020B0604020202020204" pitchFamily="34" charset="0"/>
            </a:endParaRPr>
          </a:p>
          <a:p>
            <a:pPr>
              <a:buFontTx/>
              <a:buChar char="-"/>
            </a:pPr>
            <a:r>
              <a:rPr lang="tr-TR" sz="1800" dirty="0">
                <a:latin typeface="Arial" panose="020B0604020202020204" pitchFamily="34" charset="0"/>
                <a:cs typeface="Arial" panose="020B0604020202020204" pitchFamily="34" charset="0"/>
              </a:rPr>
              <a:t>Katılımcı Demokrasi ve Şeffaf Yönetim</a:t>
            </a:r>
          </a:p>
          <a:p>
            <a:pPr>
              <a:buFontTx/>
              <a:buChar char="-"/>
            </a:pPr>
            <a:r>
              <a:rPr lang="tr-TR" sz="1800" dirty="0">
                <a:latin typeface="Arial" panose="020B0604020202020204" pitchFamily="34" charset="0"/>
                <a:cs typeface="Arial" panose="020B0604020202020204" pitchFamily="34" charset="0"/>
              </a:rPr>
              <a:t>Sosyal Adalet ve Refahın Artırılması</a:t>
            </a:r>
          </a:p>
          <a:p>
            <a:pPr>
              <a:buFontTx/>
              <a:buChar char="-"/>
            </a:pPr>
            <a:r>
              <a:rPr lang="tr-TR" sz="1800" dirty="0">
                <a:latin typeface="Arial" panose="020B0604020202020204" pitchFamily="34" charset="0"/>
                <a:cs typeface="Arial" panose="020B0604020202020204" pitchFamily="34" charset="0"/>
              </a:rPr>
              <a:t>Çevre ve Doğal Kaynakların Korunması</a:t>
            </a:r>
          </a:p>
        </p:txBody>
      </p:sp>
      <p:sp>
        <p:nvSpPr>
          <p:cNvPr id="4" name="Slayt Numarası Yer Tutucusu 3">
            <a:extLst>
              <a:ext uri="{FF2B5EF4-FFF2-40B4-BE49-F238E27FC236}">
                <a16:creationId xmlns:a16="http://schemas.microsoft.com/office/drawing/2014/main" id="{323833EE-0E7B-80B0-73FD-CB5448A9F281}"/>
              </a:ext>
            </a:extLst>
          </p:cNvPr>
          <p:cNvSpPr>
            <a:spLocks noGrp="1"/>
          </p:cNvSpPr>
          <p:nvPr>
            <p:ph type="sldNum" sz="quarter" idx="12"/>
          </p:nvPr>
        </p:nvSpPr>
        <p:spPr/>
        <p:txBody>
          <a:bodyPr/>
          <a:lstStyle/>
          <a:p>
            <a:pPr rtl="0"/>
            <a:fld id="{E2537C2E-C92C-4AC8-B017-4CD647E6EBF4}" type="slidenum">
              <a:rPr lang="tr-TR" noProof="0" smtClean="0">
                <a:latin typeface="Arial" panose="020B0604020202020204" pitchFamily="34" charset="0"/>
                <a:cs typeface="Arial" panose="020B0604020202020204" pitchFamily="34" charset="0"/>
              </a:rPr>
              <a:t>7</a:t>
            </a:fld>
            <a:endParaRPr lang="tr-TR" noProof="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8890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BD4260-0ED8-EE22-60C4-03466F6C09F3}"/>
              </a:ext>
            </a:extLst>
          </p:cNvPr>
          <p:cNvSpPr>
            <a:spLocks noGrp="1"/>
          </p:cNvSpPr>
          <p:nvPr>
            <p:ph type="title"/>
          </p:nvPr>
        </p:nvSpPr>
        <p:spPr>
          <a:xfrm>
            <a:off x="1136396" y="502021"/>
            <a:ext cx="10513059" cy="1642969"/>
          </a:xfrm>
        </p:spPr>
        <p:txBody>
          <a:bodyPr vert="horz" lIns="91440" tIns="45720" rIns="91440" bIns="45720" rtlCol="0" anchor="b">
            <a:normAutofit/>
          </a:bodyPr>
          <a:lstStyle/>
          <a:p>
            <a:r>
              <a:rPr lang="tr-TR" sz="4000" dirty="0">
                <a:latin typeface="Arial" panose="020B0604020202020204" pitchFamily="34" charset="0"/>
                <a:cs typeface="Arial" panose="020B0604020202020204" pitchFamily="34" charset="0"/>
              </a:rPr>
              <a:t>Kriz: Parti İçinde Birlik Sorunu ve Güven Kaybı</a:t>
            </a:r>
            <a:endParaRPr lang="en-US" sz="4000" kern="1200" dirty="0">
              <a:latin typeface="Arial" panose="020B0604020202020204" pitchFamily="34" charset="0"/>
              <a:cs typeface="Arial" panose="020B0604020202020204" pitchFamily="34" charset="0"/>
            </a:endParaRPr>
          </a:p>
        </p:txBody>
      </p:sp>
      <p:sp>
        <p:nvSpPr>
          <p:cNvPr id="3" name="İçerik Yer Tutucusu 2">
            <a:extLst>
              <a:ext uri="{FF2B5EF4-FFF2-40B4-BE49-F238E27FC236}">
                <a16:creationId xmlns:a16="http://schemas.microsoft.com/office/drawing/2014/main" id="{7C96F162-E3E1-D072-950A-572728D13889}"/>
              </a:ext>
            </a:extLst>
          </p:cNvPr>
          <p:cNvSpPr>
            <a:spLocks noGrp="1"/>
          </p:cNvSpPr>
          <p:nvPr>
            <p:ph idx="1"/>
          </p:nvPr>
        </p:nvSpPr>
        <p:spPr>
          <a:xfrm>
            <a:off x="1136397" y="2418409"/>
            <a:ext cx="9688296" cy="3454358"/>
          </a:xfrm>
        </p:spPr>
        <p:txBody>
          <a:bodyPr vert="horz" lIns="91440" tIns="45720" rIns="91440" bIns="45720" rtlCol="0" anchor="t">
            <a:normAutofit/>
          </a:bodyPr>
          <a:lstStyle/>
          <a:p>
            <a:pPr marL="0" indent="0">
              <a:buNone/>
            </a:pPr>
            <a:r>
              <a:rPr lang="tr-TR" sz="1800" dirty="0">
                <a:latin typeface="Arial" panose="020B0604020202020204" pitchFamily="34" charset="0"/>
                <a:cs typeface="Arial" panose="020B0604020202020204" pitchFamily="34" charset="0"/>
              </a:rPr>
              <a:t>İstiklal ve Hürriyet Partisi, hızla büyürken farklı görüşlerin çatışması ve liderlik krizleri nedeniyle parti içi birlik bozuldu. Bu durum medya ve kamuoyunda “parti dağılma noktasında” algısı yarattı, seçmenlerde güven kaybına sebep oldu ve destekçiler arasında kafa karışıklığı yaşandı.</a:t>
            </a:r>
          </a:p>
        </p:txBody>
      </p:sp>
      <p:sp>
        <p:nvSpPr>
          <p:cNvPr id="4" name="Slayt Numarası Yer Tutucusu 3">
            <a:extLst>
              <a:ext uri="{FF2B5EF4-FFF2-40B4-BE49-F238E27FC236}">
                <a16:creationId xmlns:a16="http://schemas.microsoft.com/office/drawing/2014/main" id="{323833EE-0E7B-80B0-73FD-CB5448A9F281}"/>
              </a:ext>
            </a:extLst>
          </p:cNvPr>
          <p:cNvSpPr>
            <a:spLocks noGrp="1"/>
          </p:cNvSpPr>
          <p:nvPr>
            <p:ph type="sldNum" sz="quarter" idx="12"/>
          </p:nvPr>
        </p:nvSpPr>
        <p:spPr/>
        <p:txBody>
          <a:bodyPr/>
          <a:lstStyle/>
          <a:p>
            <a:pPr rtl="0"/>
            <a:fld id="{E2537C2E-C92C-4AC8-B017-4CD647E6EBF4}" type="slidenum">
              <a:rPr lang="tr-TR" noProof="0" smtClean="0">
                <a:latin typeface="Arial" panose="020B0604020202020204" pitchFamily="34" charset="0"/>
                <a:cs typeface="Arial" panose="020B0604020202020204" pitchFamily="34" charset="0"/>
              </a:rPr>
              <a:t>8</a:t>
            </a:fld>
            <a:endParaRPr lang="tr-TR" noProof="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9540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BD4260-0ED8-EE22-60C4-03466F6C09F3}"/>
              </a:ext>
            </a:extLst>
          </p:cNvPr>
          <p:cNvSpPr>
            <a:spLocks noGrp="1"/>
          </p:cNvSpPr>
          <p:nvPr>
            <p:ph type="title"/>
          </p:nvPr>
        </p:nvSpPr>
        <p:spPr>
          <a:xfrm>
            <a:off x="1136396" y="502021"/>
            <a:ext cx="10513059" cy="1642969"/>
          </a:xfrm>
        </p:spPr>
        <p:txBody>
          <a:bodyPr vert="horz" lIns="91440" tIns="45720" rIns="91440" bIns="45720" rtlCol="0" anchor="b">
            <a:normAutofit/>
          </a:bodyPr>
          <a:lstStyle/>
          <a:p>
            <a:r>
              <a:rPr lang="tr-TR" sz="4000" dirty="0">
                <a:latin typeface="Arial" panose="020B0604020202020204" pitchFamily="34" charset="0"/>
                <a:cs typeface="Arial" panose="020B0604020202020204" pitchFamily="34" charset="0"/>
              </a:rPr>
              <a:t>Çözüm: Şeffaf İletişim ve Demokratik Reformlar</a:t>
            </a:r>
            <a:endParaRPr lang="en-US" sz="4000" kern="1200" dirty="0">
              <a:latin typeface="Arial" panose="020B0604020202020204" pitchFamily="34" charset="0"/>
              <a:cs typeface="Arial" panose="020B0604020202020204" pitchFamily="34" charset="0"/>
            </a:endParaRPr>
          </a:p>
        </p:txBody>
      </p:sp>
      <p:sp>
        <p:nvSpPr>
          <p:cNvPr id="3" name="İçerik Yer Tutucusu 2">
            <a:extLst>
              <a:ext uri="{FF2B5EF4-FFF2-40B4-BE49-F238E27FC236}">
                <a16:creationId xmlns:a16="http://schemas.microsoft.com/office/drawing/2014/main" id="{7C96F162-E3E1-D072-950A-572728D13889}"/>
              </a:ext>
            </a:extLst>
          </p:cNvPr>
          <p:cNvSpPr>
            <a:spLocks noGrp="1"/>
          </p:cNvSpPr>
          <p:nvPr>
            <p:ph idx="1"/>
          </p:nvPr>
        </p:nvSpPr>
        <p:spPr>
          <a:xfrm>
            <a:off x="1136397" y="2418409"/>
            <a:ext cx="9688296" cy="3454358"/>
          </a:xfrm>
        </p:spPr>
        <p:txBody>
          <a:bodyPr vert="horz" lIns="91440" tIns="45720" rIns="91440" bIns="45720" rtlCol="0" anchor="t">
            <a:normAutofit/>
          </a:bodyPr>
          <a:lstStyle/>
          <a:p>
            <a:pPr marL="0" indent="0">
              <a:buNone/>
            </a:pPr>
            <a:r>
              <a:rPr lang="tr-TR" sz="1800" dirty="0">
                <a:latin typeface="Arial" panose="020B0604020202020204" pitchFamily="34" charset="0"/>
                <a:cs typeface="Arial" panose="020B0604020202020204" pitchFamily="34" charset="0"/>
              </a:rPr>
              <a:t>Parti yönetimi, sorunun üstesinden gelmek için “Birlik ve Şeffaflık Girişimi” başlattı. Öncelikle tüm üyelerin katıldığı açık forumlar ve toplantılar düzenlendi. Farklı görüşlerin ifade edilmesine izin verildi, ortak hedefler için uzlaşma sağlandı. </a:t>
            </a:r>
          </a:p>
          <a:p>
            <a:pPr marL="0" indent="0">
              <a:buNone/>
            </a:pPr>
            <a:endParaRPr lang="tr-TR" sz="1800" dirty="0">
              <a:latin typeface="Arial" panose="020B0604020202020204" pitchFamily="34" charset="0"/>
              <a:cs typeface="Arial" panose="020B0604020202020204" pitchFamily="34" charset="0"/>
            </a:endParaRPr>
          </a:p>
          <a:p>
            <a:pPr marL="0" indent="0">
              <a:buNone/>
            </a:pPr>
            <a:r>
              <a:rPr lang="tr-TR" sz="1800" dirty="0">
                <a:latin typeface="Arial" panose="020B0604020202020204" pitchFamily="34" charset="0"/>
                <a:cs typeface="Arial" panose="020B0604020202020204" pitchFamily="34" charset="0"/>
              </a:rPr>
              <a:t>Liderlik yapısı demokratikleştirildi, karar alma süreçleri şeffaflaştırıldı. Parti içinde gençlere ve kadınlara daha fazla söz hakkı verildi. Ayrıca, kamuoyuna düzenli bilgilendirme yapılarak güven tazelendi. </a:t>
            </a:r>
          </a:p>
          <a:p>
            <a:pPr marL="0" indent="0">
              <a:buNone/>
            </a:pPr>
            <a:endParaRPr lang="tr-TR" sz="1800" dirty="0">
              <a:latin typeface="Arial" panose="020B0604020202020204" pitchFamily="34" charset="0"/>
              <a:cs typeface="Arial" panose="020B0604020202020204" pitchFamily="34" charset="0"/>
            </a:endParaRPr>
          </a:p>
          <a:p>
            <a:pPr marL="0" indent="0">
              <a:buNone/>
            </a:pPr>
            <a:r>
              <a:rPr lang="tr-TR" sz="1800" dirty="0">
                <a:latin typeface="Arial" panose="020B0604020202020204" pitchFamily="34" charset="0"/>
                <a:cs typeface="Arial" panose="020B0604020202020204" pitchFamily="34" charset="0"/>
              </a:rPr>
              <a:t>Bu adımlar sayesinde parti içi dayanışma güçlendi, taban yeniden birleşti ve İstiklal ve Hürriyet Partisi kamuoyunda güçlü ve kararlı bir imaj kazandı. Böylece “Milletin Sesi, Hürriyetin Güvencesi!” sloganı somut bir anlam kazandı.</a:t>
            </a:r>
          </a:p>
        </p:txBody>
      </p:sp>
      <p:sp>
        <p:nvSpPr>
          <p:cNvPr id="4" name="Slayt Numarası Yer Tutucusu 3">
            <a:extLst>
              <a:ext uri="{FF2B5EF4-FFF2-40B4-BE49-F238E27FC236}">
                <a16:creationId xmlns:a16="http://schemas.microsoft.com/office/drawing/2014/main" id="{323833EE-0E7B-80B0-73FD-CB5448A9F281}"/>
              </a:ext>
            </a:extLst>
          </p:cNvPr>
          <p:cNvSpPr>
            <a:spLocks noGrp="1"/>
          </p:cNvSpPr>
          <p:nvPr>
            <p:ph type="sldNum" sz="quarter" idx="12"/>
          </p:nvPr>
        </p:nvSpPr>
        <p:spPr/>
        <p:txBody>
          <a:bodyPr/>
          <a:lstStyle/>
          <a:p>
            <a:pPr rtl="0"/>
            <a:fld id="{E2537C2E-C92C-4AC8-B017-4CD647E6EBF4}" type="slidenum">
              <a:rPr lang="tr-TR" noProof="0" smtClean="0">
                <a:latin typeface="Arial" panose="020B0604020202020204" pitchFamily="34" charset="0"/>
                <a:cs typeface="Arial" panose="020B0604020202020204" pitchFamily="34" charset="0"/>
              </a:rPr>
              <a:t>9</a:t>
            </a:fld>
            <a:endParaRPr lang="tr-TR" noProof="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56413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9A5054-78BA-4BD2-95A8-8EB0FFA733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FA33C1-A868-424C-ABAD-C314C7ACA9F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ECDD7CBD-FAD5-47AA-B069-6A4EE2B2168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744</TotalTime>
  <Words>546</Words>
  <Application>Microsoft Office PowerPoint</Application>
  <PresentationFormat>Geniş ekran</PresentationFormat>
  <Paragraphs>81</Paragraphs>
  <Slides>11</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11</vt:i4>
      </vt:variant>
    </vt:vector>
  </HeadingPairs>
  <TitlesOfParts>
    <vt:vector size="17" baseType="lpstr">
      <vt:lpstr>Aptos</vt:lpstr>
      <vt:lpstr>Aptos Display</vt:lpstr>
      <vt:lpstr>Arial</vt:lpstr>
      <vt:lpstr>Calibri</vt:lpstr>
      <vt:lpstr>Century Gothic</vt:lpstr>
      <vt:lpstr>Office Teması</vt:lpstr>
      <vt:lpstr>İstiklal ve Hürriyet Partisi</vt:lpstr>
      <vt:lpstr>İçindekiler</vt:lpstr>
      <vt:lpstr>Kurumsal Kimlik</vt:lpstr>
      <vt:lpstr>İstiklal ve Hürriyet Partisi</vt:lpstr>
      <vt:lpstr>Parti İdeolojisi</vt:lpstr>
      <vt:lpstr>Hedef Kitle</vt:lpstr>
      <vt:lpstr>Seçim Vaatleri</vt:lpstr>
      <vt:lpstr>Kriz: Parti İçinde Birlik Sorunu ve Güven Kaybı</vt:lpstr>
      <vt:lpstr>Çözüm: Şeffaf İletişim ve Demokratik Reformlar</vt:lpstr>
      <vt:lpstr>Etkinlik ve Kampanyalar</vt:lpstr>
      <vt:lpstr>KAYNAKÇA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Eray</dc:creator>
  <cp:lastModifiedBy>Eray</cp:lastModifiedBy>
  <cp:revision>565</cp:revision>
  <dcterms:created xsi:type="dcterms:W3CDTF">2024-10-20T10:04:44Z</dcterms:created>
  <dcterms:modified xsi:type="dcterms:W3CDTF">2025-05-21T12:46:15Z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