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73904c5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73904c5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93240a1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293240a1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73904c5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73904c5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73904c5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73904c5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73904c5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73904c5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d28da1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d28da1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73904c5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73904c5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d28da1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d28da1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db02e5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db02e5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db02e5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db02e5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Association Between Glucose and Incident Myocardial Infarction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01327" y="40522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Frere, Zhenhui Xu, Hayley Nemeth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581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Results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1469575"/>
            <a:ext cx="76887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Mann-Whitney Test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</a:t>
            </a:r>
            <a:endParaRPr sz="2000"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l="23940" t="37036" r="58816" b="51356"/>
          <a:stretch/>
        </p:blipFill>
        <p:spPr>
          <a:xfrm>
            <a:off x="1270551" y="1898200"/>
            <a:ext cx="3076925" cy="116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l="24785" t="51802" r="43739" b="30939"/>
          <a:stretch/>
        </p:blipFill>
        <p:spPr>
          <a:xfrm>
            <a:off x="1431275" y="3580475"/>
            <a:ext cx="4223923" cy="13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7650" y="56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450" y="1362425"/>
            <a:ext cx="7688700" cy="29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analysis indicates insufficient evidence to support the hypothesis that higher glucose is associated with incident myocardial infarction.  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Mann Whitney test indicated no difference in glucose for those with MI and those without MI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logistic regression model indicated glucose is not a significant predictor after adjusting for risk factors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53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23650"/>
            <a:ext cx="7688700" cy="29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Study Aims: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describe the distribution of glucose at Period 1 and incident MI at Period 2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test the association between glucose at Period 1 and development of MI (incident MI) at Period 2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612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27900"/>
            <a:ext cx="7688700" cy="29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Primary Hypothesis: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Higher glucose at Period 1 is associated with incidence of myocardial infarction at Period 2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583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377725"/>
            <a:ext cx="7688700" cy="29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Framingham Dataset - frmgham2.csv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Exclude Period 3 data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Exclude subjects with MI in Period 1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two datasets - Period 1 and Period 2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Merge datasets by RANDID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Include: Period 1 Glucose, Period 2 MI, Covariates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 NA’s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l="21768" t="34954" r="27073" b="16069"/>
          <a:stretch/>
        </p:blipFill>
        <p:spPr>
          <a:xfrm>
            <a:off x="979700" y="1331775"/>
            <a:ext cx="6704923" cy="361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7650" y="553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Consort Diagram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l="31467" t="27084" r="20314" b="15619"/>
          <a:stretch/>
        </p:blipFill>
        <p:spPr>
          <a:xfrm>
            <a:off x="1852275" y="1186377"/>
            <a:ext cx="5255798" cy="35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Plan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1515500"/>
            <a:ext cx="7688700" cy="28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 Plan - Two sample t-test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Distributions did not appear normal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Mann-Whitney Test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Test for a difference in glucose between those with and without MI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Control for risk factors - age and hypertension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581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l="21294" t="38287" r="33205" b="18114"/>
          <a:stretch/>
        </p:blipFill>
        <p:spPr>
          <a:xfrm>
            <a:off x="949275" y="1285875"/>
            <a:ext cx="7015176" cy="37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52975"/>
            <a:ext cx="73056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</vt:lpstr>
      <vt:lpstr>Raleway</vt:lpstr>
      <vt:lpstr>Streamline</vt:lpstr>
      <vt:lpstr>Analysis of Association Between Glucose and Incident Myocardial Infarction</vt:lpstr>
      <vt:lpstr>Objective</vt:lpstr>
      <vt:lpstr>Hypothesis</vt:lpstr>
      <vt:lpstr>Data Cleaning</vt:lpstr>
      <vt:lpstr>Variables</vt:lpstr>
      <vt:lpstr>Consort Diagram</vt:lpstr>
      <vt:lpstr>Statistical Analysis Plan</vt:lpstr>
      <vt:lpstr>Table 1</vt:lpstr>
      <vt:lpstr>Distribution</vt:lpstr>
      <vt:lpstr>Statistical Analysis 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Association Between Glucose and Incident Myocardial Infarction</dc:title>
  <dc:creator>Hayley Nemeth</dc:creator>
  <cp:lastModifiedBy>Hayley Nemeth</cp:lastModifiedBy>
  <cp:revision>1</cp:revision>
  <dcterms:modified xsi:type="dcterms:W3CDTF">2020-04-03T17:35:52Z</dcterms:modified>
</cp:coreProperties>
</file>