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73904c5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73904c5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73904c5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73904c5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73904c5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73904c5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73904c5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73904c5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db02e5d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db02e5d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db02e5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db02e5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273904c5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273904c5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Association Between Glucose and Incident Myocardial Infarction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01327" y="40522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Frere, Zhenhui Xu, Hayley Nemeth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553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423650"/>
            <a:ext cx="7688700" cy="29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Study Aims: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describe the distribution of glucose at Period 1 and incident MI at Period 2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test the association between glucose at Period 1 and development of MI (incident MI) at Period 2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612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27900"/>
            <a:ext cx="7688700" cy="29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Primary Hypothesis: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Higher glucose at Period 1 is associated with incidence of myocardial infarction at Period 2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583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377725"/>
            <a:ext cx="7688700" cy="29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Framingham Dataset - frmgham2.csv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Exclude Period 3 data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Exclude subjects with MI in Period 1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two datasets - Period 1 and Period 2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Merge datasets by RANDID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Include: Period 1 Glucose, Period 2 MI, Covariates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 NA’s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Outcome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 MI in Period 2 </a:t>
            </a:r>
            <a:endParaRPr sz="1800"/>
          </a:p>
          <a:p>
            <a:pPr marL="18288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PERIOD = 2, PREVMI = 1 and PERIOD = 1, PREVMI = 0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553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Consort Diagram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l="31467" t="27084" r="20314" b="15619"/>
          <a:stretch/>
        </p:blipFill>
        <p:spPr>
          <a:xfrm>
            <a:off x="1852275" y="1186377"/>
            <a:ext cx="5255798" cy="35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581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1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7650" y="581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581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Results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Arial</vt:lpstr>
      <vt:lpstr>Lato</vt:lpstr>
      <vt:lpstr>Streamline</vt:lpstr>
      <vt:lpstr>Analysis of Association Between Glucose and Incident Myocardial Infarction</vt:lpstr>
      <vt:lpstr>Objective</vt:lpstr>
      <vt:lpstr>Hypothesis</vt:lpstr>
      <vt:lpstr>Data Cleaning</vt:lpstr>
      <vt:lpstr>Consort Diagram</vt:lpstr>
      <vt:lpstr>Table 1</vt:lpstr>
      <vt:lpstr>Distribution</vt:lpstr>
      <vt:lpstr>Analysis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Association Between Glucose and Incident Myocardial Infarction</dc:title>
  <dc:creator>Hayley Nemeth</dc:creator>
  <cp:lastModifiedBy>Hayley Nemeth</cp:lastModifiedBy>
  <cp:revision>1</cp:revision>
  <dcterms:modified xsi:type="dcterms:W3CDTF">2020-04-03T13:47:55Z</dcterms:modified>
</cp:coreProperties>
</file>