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6"/>
    <p:restoredTop sz="94663"/>
  </p:normalViewPr>
  <p:slideViewPr>
    <p:cSldViewPr snapToGrid="0">
      <p:cViewPr varScale="1">
        <p:scale>
          <a:sx n="156" d="100"/>
          <a:sy n="156" d="100"/>
        </p:scale>
        <p:origin x="2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73904c5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73904c5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93240a1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93240a1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73904c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73904c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273904c5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273904c5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273904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273904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28da1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28da1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73904c5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73904c5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d28da1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d28da1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db02e5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db02e5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db02e5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db02e5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Association Between Glucose and Incident Myocardial Infarction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01327" y="40522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 Frere, Zhenhui Xu, Hayley Nemeth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Results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469575"/>
            <a:ext cx="76887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l="23940" t="37036" r="58816" b="51356"/>
          <a:stretch/>
        </p:blipFill>
        <p:spPr>
          <a:xfrm>
            <a:off x="1270551" y="1898200"/>
            <a:ext cx="3076925" cy="116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l="24785" t="51802" r="43739" b="30939"/>
          <a:stretch/>
        </p:blipFill>
        <p:spPr>
          <a:xfrm>
            <a:off x="1431275" y="3580475"/>
            <a:ext cx="4223923" cy="13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76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1362425"/>
            <a:ext cx="7688700" cy="29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analysis indicates insufficient evidence to support the hypothesis that higher glucose is associated with incident myocardial infarction.  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Mann Whitney test indicated no difference in glucose for those with MI and those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logistic regression model indicated glucose is not a significant predictor after adjusting for risk factors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23650"/>
            <a:ext cx="7688700" cy="29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Study Aims: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describe the distribution of glucose at Period 1 and incident MI at Period 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test the association between glucose at Period 1 and development of MI (incident MI) at Period 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123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27900"/>
            <a:ext cx="76887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Primary Hypothesis:</a:t>
            </a:r>
            <a:endParaRPr sz="20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Higher glucose at Period 1 is associated with incidence of myocardial infarction at Period 2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77725"/>
            <a:ext cx="7688700" cy="29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Framingham Dataset - frmgham2.csv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Period 3 data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Exclude subjects with MI in Period 1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two datasets - Period 1 and Period 2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Merge datasets by RANDID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Include: Period 1 Glucose, Period 2 MI, Covariates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Remove NA’s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l="21768" t="34954" r="27073" b="16069"/>
          <a:stretch/>
        </p:blipFill>
        <p:spPr>
          <a:xfrm>
            <a:off x="979700" y="1331775"/>
            <a:ext cx="6704923" cy="361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7650" y="553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Consort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31467" t="27084" r="20314" b="15619"/>
          <a:stretch/>
        </p:blipFill>
        <p:spPr>
          <a:xfrm>
            <a:off x="1852275" y="1186377"/>
            <a:ext cx="5255798" cy="3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83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Plan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515500"/>
            <a:ext cx="7688700" cy="28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 Plan - Two sample t-test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Distributions did not appear normal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Mann-Whitney Test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for a difference in glucose between those with and without MI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Control for risk factors - age and hypertension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581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1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l="21294" t="38287" r="33205" b="18114"/>
          <a:stretch/>
        </p:blipFill>
        <p:spPr>
          <a:xfrm>
            <a:off x="949275" y="1285875"/>
            <a:ext cx="7015176" cy="37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581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52975"/>
            <a:ext cx="7305675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3E307-E570-4D43-A11C-1B27F8D7812C}"/>
              </a:ext>
            </a:extLst>
          </p:cNvPr>
          <p:cNvSpPr txBox="1"/>
          <p:nvPr/>
        </p:nvSpPr>
        <p:spPr>
          <a:xfrm>
            <a:off x="727650" y="4561825"/>
            <a:ext cx="7074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*For reference, a Glucose value of &gt;140 is considered abnormal and a value &gt;200 indicates diabetes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244</Words>
  <Application>Microsoft Macintosh PowerPoint</Application>
  <PresentationFormat>On-screen Show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Arial</vt:lpstr>
      <vt:lpstr>Raleway</vt:lpstr>
      <vt:lpstr>Streamline</vt:lpstr>
      <vt:lpstr>Analysis of Association Between Glucose and Incident Myocardial Infarction</vt:lpstr>
      <vt:lpstr>Objective</vt:lpstr>
      <vt:lpstr>Hypothesis</vt:lpstr>
      <vt:lpstr>Data Cleaning</vt:lpstr>
      <vt:lpstr>Variables</vt:lpstr>
      <vt:lpstr>Consort Diagram</vt:lpstr>
      <vt:lpstr>Statistical Analysis Plan</vt:lpstr>
      <vt:lpstr>Table 1</vt:lpstr>
      <vt:lpstr>Distribution</vt:lpstr>
      <vt:lpstr>Statistical Analysis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Association Between Glucose and Incident Myocardial Infarction</dc:title>
  <dc:creator>Hayley Nemeth</dc:creator>
  <cp:lastModifiedBy>Zach Frere</cp:lastModifiedBy>
  <cp:revision>3</cp:revision>
  <dcterms:modified xsi:type="dcterms:W3CDTF">2020-04-06T00:46:13Z</dcterms:modified>
</cp:coreProperties>
</file>