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4B149A-A51F-4715-AB22-5A0C02C5059A}">
  <a:tblStyle styleId="{934B149A-A51F-4715-AB22-5A0C02C50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56a210c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56a210c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56a210c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56a210c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56a210c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56a210c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56a210c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56a210c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56a210c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56a210c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56a210c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56a210c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56a210c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56a210c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56a210c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56a210c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56a210c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56a210c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56a210c2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756a210c2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56a210c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756a210c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56a210c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56a210c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56a210c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56a210c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56a210c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56a210c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56a210c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56a210c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56a210c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756a210c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56a210c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56a210c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56a210c2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756a210c2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756a210c2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756a210c2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56a210c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56a210c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56a210c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56a210c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56a210c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56a210c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56a210c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56a210c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56a210c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56a210c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56a210c2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756a210c2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756a210c2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756a210c2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756a210c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756a210c2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756a210c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756a210c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756a210c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756a210c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56a210c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756a210c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56a210c2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756a210c2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756a210c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756a210c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756a210c2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756a210c2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56a210c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56a210c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756a210c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756a210c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756a210c2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756a210c2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56a210c2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756a210c2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756a210c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756a210c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56a210c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56a210c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56a210c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56a210c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56a210c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56a210c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56a210c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756a210c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6a210c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56a210c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>
                <a:solidFill>
                  <a:srgbClr val="000000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23801" y="673436"/>
            <a:ext cx="869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800" y="863550"/>
            <a:ext cx="8696400" cy="4058400"/>
          </a:xfrm>
          <a:prstGeom prst="rect">
            <a:avLst/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resizing!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want to increase the size of an image…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beautiful image of a sunset… it’s just very small… 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275" y="1031288"/>
            <a:ext cx="3722975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a*-.5 + b = -.5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a*-.5 + b = -.5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4/7*-1/2 + b = -1/2</a:t>
            </a: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a*-.5 + b = -.5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4/7*-1/2 + b = -1/2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-4/14 + b = -7/14</a:t>
            </a:r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a*-.5 + b = -.5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4/7*-1/2 + b = -1/2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-4/14 + b = -7/14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 = -3/14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4/7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 = -3/14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resizing!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want to increase the size of an image…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beautiful image of a sunset… it’s just very small…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Say we want to increase size 4x4 -&gt; 7x7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37" name="Google Shape;337;p48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endParaRPr>
              <a:solidFill>
                <a:srgbClr val="FF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4/7*1 - 3/14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4/7*3 - 3/14</a:t>
            </a:r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endParaRPr>
              <a:solidFill>
                <a:srgbClr val="FF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4/7*1 - 3/14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4/7*3 - 3/14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(5/14, 7/14)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</p:txBody>
      </p:sp>
      <p:sp>
        <p:nvSpPr>
          <p:cNvPr id="361" name="Google Shape;361;p51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" name="Google Shape;3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Size of opposite rects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Size of opposite rects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 find q1 and q2, then interpolate between them</a:t>
            </a: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00" name="Google Shape;400;p5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r1, g1, b1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r1 = .5*0 + .5*241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g1 = .5*255 + .5*90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b1 = .5*241 + .5*36</a:t>
            </a: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r1, g1, b1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r1 = .5*0 + .5*241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g1 = .5*255 + .5*90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b1 = .5*241 + .5*36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6843400" cy="68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16" name="Google Shape;416;p5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r2, g2, b2</a:t>
            </a:r>
            <a:endParaRPr/>
          </a:p>
        </p:txBody>
      </p:sp>
      <p:sp>
        <p:nvSpPr>
          <p:cNvPr id="417" name="Google Shape;417;p58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24" name="Google Shape;424;p5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r2, g2, b2</a:t>
            </a: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32" name="Google Shape;432;p6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r2, g2, b2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r2 = .5*241 + .5*255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g2 = .5*90 + .5*255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b2 = .5*36 + .5*0</a:t>
            </a:r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40" name="Google Shape;440;p6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(248, 172.5, 18)</a:t>
            </a:r>
            <a:endParaRPr/>
          </a:p>
        </p:txBody>
      </p:sp>
      <p:sp>
        <p:nvSpPr>
          <p:cNvPr id="441" name="Google Shape;441;p61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48" name="Google Shape;448;p6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(248, 172.5, 18)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r, g, b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 = 9/14*w1 + 5/14 w2</a:t>
            </a:r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0" name="Google Shape;4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56" name="Google Shape;456;p6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(248, 172.5, 18)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r, g, b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 = 9/14*w1 + 5/14 w2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 = 9/14*120.5 + 5/14*248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 = 9/14*172.5 + 5/14*172.5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 = 9/14*145.5 + 5/14*18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63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64" name="Google Shape;464;p6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q1 = (120.5, 172.5, 145.5)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q2 = (248, 172.5, 18)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64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6" name="Google Shape;4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65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4" name="Google Shape;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80" name="Google Shape;480;p6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66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2" name="Google Shape;4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88" name="Google Shape;488;p6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67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0" name="Google Shape;4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496" name="Google Shape;496;p6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Fill in the rest</a:t>
            </a:r>
            <a:endParaRPr/>
          </a:p>
        </p:txBody>
      </p:sp>
      <p:sp>
        <p:nvSpPr>
          <p:cNvPr id="497" name="Google Shape;497;p68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8" name="Google Shape;4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504" name="Google Shape;504;p6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Fill in the rest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outer edges use padding!</a:t>
            </a:r>
            <a:endParaRPr/>
          </a:p>
        </p:txBody>
      </p:sp>
      <p:sp>
        <p:nvSpPr>
          <p:cNvPr id="505" name="Google Shape;505;p69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69"/>
          <p:cNvCxnSpPr/>
          <p:nvPr/>
        </p:nvCxnSpPr>
        <p:spPr>
          <a:xfrm rot="10800000" flipH="1">
            <a:off x="4826675" y="3683850"/>
            <a:ext cx="559200" cy="1108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69"/>
          <p:cNvCxnSpPr/>
          <p:nvPr/>
        </p:nvCxnSpPr>
        <p:spPr>
          <a:xfrm flipH="1">
            <a:off x="7029000" y="576000"/>
            <a:ext cx="779400" cy="846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514" name="Google Shape;514;p7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Fill in the rest</a:t>
            </a:r>
            <a:endParaRPr/>
          </a:p>
        </p:txBody>
      </p:sp>
      <p:sp>
        <p:nvSpPr>
          <p:cNvPr id="515" name="Google Shape;515;p70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522" name="Google Shape;522;p7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4/7 X - 3/14 = 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Iterate over new pts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to old coords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(1, 3)</a:t>
            </a:r>
            <a:r>
              <a:rPr lang="en"/>
              <a:t> -&gt; (5/14, 7/14)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Interpolate old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= (166, 172.5, 100)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Fill in the rest</a:t>
            </a:r>
            <a:endParaRPr/>
          </a:p>
        </p:txBody>
      </p:sp>
      <p:sp>
        <p:nvSpPr>
          <p:cNvPr id="523" name="Google Shape;523;p71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4752175" y="1006350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(-0.5, -0.5)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7932900" y="3991400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(3.5, 3.5)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a*7 = 4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4x4 -&gt; 7x7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43527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our new image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Match up coordinates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of equations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 + b = 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a*-.5 + b = -.5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a*6.5 + b = 3.5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a*7 = 4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= 4/7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title" idx="2"/>
          </p:nvPr>
        </p:nvSpPr>
        <p:spPr>
          <a:xfrm>
            <a:off x="229500" y="4792650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0" y="576000"/>
            <a:ext cx="4567499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1863</Words>
  <Application>Microsoft Office PowerPoint</Application>
  <PresentationFormat>On-screen Show (16:9)</PresentationFormat>
  <Paragraphs>363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Consolas</vt:lpstr>
      <vt:lpstr>Simple Light</vt:lpstr>
      <vt:lpstr>Image resizing!</vt:lpstr>
      <vt:lpstr>Image resizing!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  <vt:lpstr>Resize 4x4 -&gt; 7x7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wrlife</cp:lastModifiedBy>
  <cp:revision>2</cp:revision>
  <dcterms:modified xsi:type="dcterms:W3CDTF">2020-01-17T01:31:26Z</dcterms:modified>
</cp:coreProperties>
</file>