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9144000"/>
  <p:notesSz cx="6797675" cy="99250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2" roundtripDataSignature="AMtx7mj+/A5SZnJP7Fy2ErAdJTJDM2Gs5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5659" cy="49625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50443" y="0"/>
            <a:ext cx="2945659" cy="49625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768" y="4714399"/>
            <a:ext cx="5438140" cy="4466273"/>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9427075"/>
            <a:ext cx="2945659" cy="49625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50443" y="9427075"/>
            <a:ext cx="2945659" cy="49625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notes"/>
          <p:cNvSpPr txBox="1"/>
          <p:nvPr>
            <p:ph idx="1" type="body"/>
          </p:nvPr>
        </p:nvSpPr>
        <p:spPr>
          <a:xfrm>
            <a:off x="679768" y="4714399"/>
            <a:ext cx="5438140" cy="446627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0:notes"/>
          <p:cNvSpPr txBox="1"/>
          <p:nvPr>
            <p:ph idx="1" type="body"/>
          </p:nvPr>
        </p:nvSpPr>
        <p:spPr>
          <a:xfrm>
            <a:off x="679768" y="4714399"/>
            <a:ext cx="5438140" cy="446627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0: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1:notes"/>
          <p:cNvSpPr txBox="1"/>
          <p:nvPr>
            <p:ph idx="1" type="body"/>
          </p:nvPr>
        </p:nvSpPr>
        <p:spPr>
          <a:xfrm>
            <a:off x="679768" y="4714399"/>
            <a:ext cx="5438140" cy="446627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1: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2:notes"/>
          <p:cNvSpPr txBox="1"/>
          <p:nvPr>
            <p:ph idx="1" type="body"/>
          </p:nvPr>
        </p:nvSpPr>
        <p:spPr>
          <a:xfrm>
            <a:off x="679768" y="4714399"/>
            <a:ext cx="5438140" cy="446627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2: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3:notes"/>
          <p:cNvSpPr txBox="1"/>
          <p:nvPr>
            <p:ph idx="1" type="body"/>
          </p:nvPr>
        </p:nvSpPr>
        <p:spPr>
          <a:xfrm>
            <a:off x="679768" y="4714399"/>
            <a:ext cx="5438140" cy="446627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3: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4:notes"/>
          <p:cNvSpPr txBox="1"/>
          <p:nvPr>
            <p:ph idx="1" type="body"/>
          </p:nvPr>
        </p:nvSpPr>
        <p:spPr>
          <a:xfrm>
            <a:off x="679768" y="4714399"/>
            <a:ext cx="5438140" cy="446627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4: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5:notes"/>
          <p:cNvSpPr txBox="1"/>
          <p:nvPr>
            <p:ph idx="1" type="body"/>
          </p:nvPr>
        </p:nvSpPr>
        <p:spPr>
          <a:xfrm>
            <a:off x="679768" y="4714399"/>
            <a:ext cx="5438140" cy="446627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5: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6:notes"/>
          <p:cNvSpPr txBox="1"/>
          <p:nvPr>
            <p:ph idx="1" type="body"/>
          </p:nvPr>
        </p:nvSpPr>
        <p:spPr>
          <a:xfrm>
            <a:off x="679768" y="4714399"/>
            <a:ext cx="5438140" cy="446627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16: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7:notes"/>
          <p:cNvSpPr txBox="1"/>
          <p:nvPr>
            <p:ph idx="1" type="body"/>
          </p:nvPr>
        </p:nvSpPr>
        <p:spPr>
          <a:xfrm>
            <a:off x="679768" y="4714399"/>
            <a:ext cx="5438140" cy="446627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17: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8:notes"/>
          <p:cNvSpPr txBox="1"/>
          <p:nvPr>
            <p:ph idx="1" type="body"/>
          </p:nvPr>
        </p:nvSpPr>
        <p:spPr>
          <a:xfrm>
            <a:off x="679768" y="4714399"/>
            <a:ext cx="5438140" cy="446627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18: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9:notes"/>
          <p:cNvSpPr txBox="1"/>
          <p:nvPr>
            <p:ph idx="1" type="body"/>
          </p:nvPr>
        </p:nvSpPr>
        <p:spPr>
          <a:xfrm>
            <a:off x="679768" y="4714399"/>
            <a:ext cx="5438140" cy="446627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19: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notes"/>
          <p:cNvSpPr txBox="1"/>
          <p:nvPr>
            <p:ph idx="1" type="body"/>
          </p:nvPr>
        </p:nvSpPr>
        <p:spPr>
          <a:xfrm>
            <a:off x="679768" y="4714399"/>
            <a:ext cx="5438140" cy="446627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2: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0:notes"/>
          <p:cNvSpPr txBox="1"/>
          <p:nvPr>
            <p:ph idx="1" type="body"/>
          </p:nvPr>
        </p:nvSpPr>
        <p:spPr>
          <a:xfrm>
            <a:off x="679768" y="4714399"/>
            <a:ext cx="5438140" cy="446627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20: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1:notes"/>
          <p:cNvSpPr txBox="1"/>
          <p:nvPr>
            <p:ph idx="1" type="body"/>
          </p:nvPr>
        </p:nvSpPr>
        <p:spPr>
          <a:xfrm>
            <a:off x="679768" y="4714399"/>
            <a:ext cx="5438140" cy="446627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21: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2:notes"/>
          <p:cNvSpPr txBox="1"/>
          <p:nvPr>
            <p:ph idx="1" type="body"/>
          </p:nvPr>
        </p:nvSpPr>
        <p:spPr>
          <a:xfrm>
            <a:off x="679768" y="4714399"/>
            <a:ext cx="5438140" cy="446627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22: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3:notes"/>
          <p:cNvSpPr txBox="1"/>
          <p:nvPr>
            <p:ph idx="1" type="body"/>
          </p:nvPr>
        </p:nvSpPr>
        <p:spPr>
          <a:xfrm>
            <a:off x="679768" y="4714399"/>
            <a:ext cx="5438140" cy="446627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23: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4:notes"/>
          <p:cNvSpPr txBox="1"/>
          <p:nvPr>
            <p:ph idx="1" type="body"/>
          </p:nvPr>
        </p:nvSpPr>
        <p:spPr>
          <a:xfrm>
            <a:off x="679768" y="4714399"/>
            <a:ext cx="5438140" cy="446627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24: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5:notes"/>
          <p:cNvSpPr txBox="1"/>
          <p:nvPr>
            <p:ph idx="1" type="body"/>
          </p:nvPr>
        </p:nvSpPr>
        <p:spPr>
          <a:xfrm>
            <a:off x="679768" y="4714399"/>
            <a:ext cx="5438140" cy="446627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25: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26:notes"/>
          <p:cNvSpPr txBox="1"/>
          <p:nvPr>
            <p:ph idx="1" type="body"/>
          </p:nvPr>
        </p:nvSpPr>
        <p:spPr>
          <a:xfrm>
            <a:off x="679768" y="4714399"/>
            <a:ext cx="5438140" cy="446627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26: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3:notes"/>
          <p:cNvSpPr txBox="1"/>
          <p:nvPr>
            <p:ph idx="1" type="body"/>
          </p:nvPr>
        </p:nvSpPr>
        <p:spPr>
          <a:xfrm>
            <a:off x="679768" y="4714399"/>
            <a:ext cx="5438140" cy="446627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3: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4:notes"/>
          <p:cNvSpPr txBox="1"/>
          <p:nvPr>
            <p:ph idx="1" type="body"/>
          </p:nvPr>
        </p:nvSpPr>
        <p:spPr>
          <a:xfrm>
            <a:off x="679768" y="4714399"/>
            <a:ext cx="5438140" cy="446627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4: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5:notes"/>
          <p:cNvSpPr txBox="1"/>
          <p:nvPr>
            <p:ph idx="1" type="body"/>
          </p:nvPr>
        </p:nvSpPr>
        <p:spPr>
          <a:xfrm>
            <a:off x="679768" y="4714399"/>
            <a:ext cx="5438140" cy="446627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5: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6:notes"/>
          <p:cNvSpPr txBox="1"/>
          <p:nvPr>
            <p:ph idx="1" type="body"/>
          </p:nvPr>
        </p:nvSpPr>
        <p:spPr>
          <a:xfrm>
            <a:off x="679768" y="4714399"/>
            <a:ext cx="5438140" cy="446627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6: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7:notes"/>
          <p:cNvSpPr txBox="1"/>
          <p:nvPr>
            <p:ph idx="1" type="body"/>
          </p:nvPr>
        </p:nvSpPr>
        <p:spPr>
          <a:xfrm>
            <a:off x="679768" y="4714399"/>
            <a:ext cx="5438140" cy="446627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7: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8:notes"/>
          <p:cNvSpPr txBox="1"/>
          <p:nvPr>
            <p:ph idx="1" type="body"/>
          </p:nvPr>
        </p:nvSpPr>
        <p:spPr>
          <a:xfrm>
            <a:off x="679768" y="4714399"/>
            <a:ext cx="5438140" cy="446627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8: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9:notes"/>
          <p:cNvSpPr txBox="1"/>
          <p:nvPr>
            <p:ph idx="1" type="body"/>
          </p:nvPr>
        </p:nvSpPr>
        <p:spPr>
          <a:xfrm>
            <a:off x="679768" y="4714399"/>
            <a:ext cx="5438140" cy="446627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9:notes"/>
          <p:cNvSpPr/>
          <p:nvPr>
            <p:ph idx="2" type="sldImg"/>
          </p:nvPr>
        </p:nvSpPr>
        <p:spPr>
          <a:xfrm>
            <a:off x="919163" y="744538"/>
            <a:ext cx="4959350"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showMasterSp="0" type="title">
  <p:cSld name="TITLE">
    <p:bg>
      <p:bgPr>
        <a:solidFill>
          <a:schemeClr val="lt1"/>
        </a:solidFill>
      </p:bgPr>
    </p:bg>
    <p:spTree>
      <p:nvGrpSpPr>
        <p:cNvPr id="20" name="Shape 20"/>
        <p:cNvGrpSpPr/>
        <p:nvPr/>
      </p:nvGrpSpPr>
      <p:grpSpPr>
        <a:xfrm>
          <a:off x="0" y="0"/>
          <a:ext cx="0" cy="0"/>
          <a:chOff x="0" y="0"/>
          <a:chExt cx="0" cy="0"/>
        </a:xfrm>
      </p:grpSpPr>
      <p:sp>
        <p:nvSpPr>
          <p:cNvPr id="21" name="Google Shape;21;p28"/>
          <p:cNvSpPr txBox="1"/>
          <p:nvPr>
            <p:ph type="ctrTitle"/>
          </p:nvPr>
        </p:nvSpPr>
        <p:spPr>
          <a:xfrm>
            <a:off x="2286000" y="3124200"/>
            <a:ext cx="6172200" cy="1894362"/>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663300"/>
              </a:buClr>
              <a:buSzPts val="3000"/>
              <a:buFont typeface="Arial"/>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8"/>
          <p:cNvSpPr txBox="1"/>
          <p:nvPr>
            <p:ph idx="1" type="subTitle"/>
          </p:nvPr>
        </p:nvSpPr>
        <p:spPr>
          <a:xfrm>
            <a:off x="2286000" y="5003322"/>
            <a:ext cx="6172200" cy="1371600"/>
          </a:xfrm>
          <a:prstGeom prst="rect">
            <a:avLst/>
          </a:prstGeom>
          <a:noFill/>
          <a:ln>
            <a:noFill/>
          </a:ln>
        </p:spPr>
        <p:txBody>
          <a:bodyPr anchorCtr="0" anchor="t" bIns="45700" lIns="91425" spcFirstLastPara="1" rIns="91425" wrap="square" tIns="45700">
            <a:normAutofit/>
          </a:bodyPr>
          <a:lstStyle>
            <a:lvl1pPr lvl="0" algn="l">
              <a:spcBef>
                <a:spcPts val="600"/>
              </a:spcBef>
              <a:spcAft>
                <a:spcPts val="0"/>
              </a:spcAft>
              <a:buSzPts val="1260"/>
              <a:buNone/>
              <a:defRPr b="1" sz="1800">
                <a:solidFill>
                  <a:schemeClr val="dk2"/>
                </a:solidFill>
              </a:defRPr>
            </a:lvl1pPr>
            <a:lvl2pPr lvl="1" algn="ctr">
              <a:spcBef>
                <a:spcPts val="360"/>
              </a:spcBef>
              <a:spcAft>
                <a:spcPts val="0"/>
              </a:spcAft>
              <a:buSzPts val="1440"/>
              <a:buNone/>
              <a:defRPr/>
            </a:lvl2pPr>
            <a:lvl3pPr lvl="2" algn="ctr">
              <a:spcBef>
                <a:spcPts val="360"/>
              </a:spcBef>
              <a:spcAft>
                <a:spcPts val="0"/>
              </a:spcAft>
              <a:buSzPts val="1080"/>
              <a:buNone/>
              <a:defRPr/>
            </a:lvl3pPr>
            <a:lvl4pPr lvl="3" algn="ctr">
              <a:spcBef>
                <a:spcPts val="360"/>
              </a:spcBef>
              <a:spcAft>
                <a:spcPts val="0"/>
              </a:spcAft>
              <a:buSzPts val="1080"/>
              <a:buNone/>
              <a:defRPr/>
            </a:lvl4pPr>
            <a:lvl5pPr lvl="4" algn="ctr">
              <a:spcBef>
                <a:spcPts val="360"/>
              </a:spcBef>
              <a:spcAft>
                <a:spcPts val="0"/>
              </a:spcAft>
              <a:buSzPts val="1224"/>
              <a:buNone/>
              <a:defRPr/>
            </a:lvl5pPr>
            <a:lvl6pPr lvl="5" algn="ctr">
              <a:spcBef>
                <a:spcPts val="360"/>
              </a:spcBef>
              <a:spcAft>
                <a:spcPts val="0"/>
              </a:spcAft>
              <a:buSzPts val="1800"/>
              <a:buNone/>
              <a:defRPr/>
            </a:lvl6pPr>
            <a:lvl7pPr lvl="6" algn="ctr">
              <a:spcBef>
                <a:spcPts val="360"/>
              </a:spcBef>
              <a:spcAft>
                <a:spcPts val="0"/>
              </a:spcAft>
              <a:buSzPts val="108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3" name="Google Shape;23;p28"/>
          <p:cNvSpPr txBox="1"/>
          <p:nvPr>
            <p:ph idx="10" type="dt"/>
          </p:nvPr>
        </p:nvSpPr>
        <p:spPr>
          <a:xfrm rot="5400000">
            <a:off x="7764621" y="1174097"/>
            <a:ext cx="2286000" cy="381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4" name="Google Shape;24;p28"/>
          <p:cNvSpPr txBox="1"/>
          <p:nvPr>
            <p:ph idx="11" type="ftr"/>
          </p:nvPr>
        </p:nvSpPr>
        <p:spPr>
          <a:xfrm rot="5400000">
            <a:off x="7077269" y="4181669"/>
            <a:ext cx="3657600" cy="38404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Google Shape;25;p28"/>
          <p:cNvSpPr/>
          <p:nvPr/>
        </p:nvSpPr>
        <p:spPr>
          <a:xfrm>
            <a:off x="381000" y="0"/>
            <a:ext cx="609600" cy="6858000"/>
          </a:xfrm>
          <a:prstGeom prst="rect">
            <a:avLst/>
          </a:prstGeom>
          <a:solidFill>
            <a:srgbClr val="B1C0DA">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 name="Google Shape;26;p28"/>
          <p:cNvSpPr/>
          <p:nvPr/>
        </p:nvSpPr>
        <p:spPr>
          <a:xfrm>
            <a:off x="276336" y="0"/>
            <a:ext cx="104664" cy="6858000"/>
          </a:xfrm>
          <a:prstGeom prst="rect">
            <a:avLst/>
          </a:prstGeom>
          <a:solidFill>
            <a:srgbClr val="CFD7E7">
              <a:alpha val="3568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7" name="Google Shape;27;p28"/>
          <p:cNvSpPr/>
          <p:nvPr/>
        </p:nvSpPr>
        <p:spPr>
          <a:xfrm>
            <a:off x="990600" y="0"/>
            <a:ext cx="181872" cy="6858000"/>
          </a:xfrm>
          <a:prstGeom prst="rect">
            <a:avLst/>
          </a:prstGeom>
          <a:solidFill>
            <a:srgbClr val="CFD7E7">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8" name="Google Shape;28;p28"/>
          <p:cNvSpPr/>
          <p:nvPr/>
        </p:nvSpPr>
        <p:spPr>
          <a:xfrm>
            <a:off x="1141320" y="0"/>
            <a:ext cx="230280" cy="6858000"/>
          </a:xfrm>
          <a:prstGeom prst="rect">
            <a:avLst/>
          </a:prstGeom>
          <a:solidFill>
            <a:srgbClr val="E8ECF4">
              <a:alpha val="7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cxnSp>
        <p:nvCxnSpPr>
          <p:cNvPr id="29" name="Google Shape;29;p28"/>
          <p:cNvCxnSpPr/>
          <p:nvPr/>
        </p:nvCxnSpPr>
        <p:spPr>
          <a:xfrm>
            <a:off x="106344" y="0"/>
            <a:ext cx="0" cy="6858000"/>
          </a:xfrm>
          <a:prstGeom prst="straightConnector1">
            <a:avLst/>
          </a:prstGeom>
          <a:noFill/>
          <a:ln cap="flat" cmpd="sng" w="57150">
            <a:solidFill>
              <a:srgbClr val="B1C0DA">
                <a:alpha val="72941"/>
              </a:srgbClr>
            </a:solidFill>
            <a:prstDash val="solid"/>
            <a:round/>
            <a:headEnd len="sm" w="sm" type="none"/>
            <a:tailEnd len="sm" w="sm" type="none"/>
          </a:ln>
        </p:spPr>
      </p:cxnSp>
      <p:cxnSp>
        <p:nvCxnSpPr>
          <p:cNvPr id="30" name="Google Shape;30;p28"/>
          <p:cNvCxnSpPr/>
          <p:nvPr/>
        </p:nvCxnSpPr>
        <p:spPr>
          <a:xfrm>
            <a:off x="914400" y="0"/>
            <a:ext cx="0" cy="6858000"/>
          </a:xfrm>
          <a:prstGeom prst="straightConnector1">
            <a:avLst/>
          </a:prstGeom>
          <a:noFill/>
          <a:ln cap="flat" cmpd="sng" w="57150">
            <a:solidFill>
              <a:srgbClr val="E8ECF4">
                <a:alpha val="82745"/>
              </a:srgbClr>
            </a:solidFill>
            <a:prstDash val="solid"/>
            <a:round/>
            <a:headEnd len="sm" w="sm" type="none"/>
            <a:tailEnd len="sm" w="sm" type="none"/>
          </a:ln>
        </p:spPr>
      </p:cxnSp>
      <p:cxnSp>
        <p:nvCxnSpPr>
          <p:cNvPr id="31" name="Google Shape;31;p28"/>
          <p:cNvCxnSpPr/>
          <p:nvPr/>
        </p:nvCxnSpPr>
        <p:spPr>
          <a:xfrm>
            <a:off x="854112" y="0"/>
            <a:ext cx="0" cy="6858000"/>
          </a:xfrm>
          <a:prstGeom prst="straightConnector1">
            <a:avLst/>
          </a:prstGeom>
          <a:noFill/>
          <a:ln cap="flat" cmpd="sng" w="57150">
            <a:solidFill>
              <a:srgbClr val="B1C0DA"/>
            </a:solidFill>
            <a:prstDash val="solid"/>
            <a:round/>
            <a:headEnd len="sm" w="sm" type="none"/>
            <a:tailEnd len="sm" w="sm" type="none"/>
          </a:ln>
        </p:spPr>
      </p:cxnSp>
      <p:cxnSp>
        <p:nvCxnSpPr>
          <p:cNvPr id="32" name="Google Shape;32;p28"/>
          <p:cNvCxnSpPr/>
          <p:nvPr/>
        </p:nvCxnSpPr>
        <p:spPr>
          <a:xfrm>
            <a:off x="1726640" y="0"/>
            <a:ext cx="0" cy="6858000"/>
          </a:xfrm>
          <a:prstGeom prst="straightConnector1">
            <a:avLst/>
          </a:prstGeom>
          <a:noFill/>
          <a:ln cap="flat" cmpd="sng" w="28575">
            <a:solidFill>
              <a:srgbClr val="B1C0DA">
                <a:alpha val="81960"/>
              </a:srgbClr>
            </a:solidFill>
            <a:prstDash val="solid"/>
            <a:round/>
            <a:headEnd len="sm" w="sm" type="none"/>
            <a:tailEnd len="sm" w="sm" type="none"/>
          </a:ln>
        </p:spPr>
      </p:cxnSp>
      <p:cxnSp>
        <p:nvCxnSpPr>
          <p:cNvPr id="33" name="Google Shape;33;p28"/>
          <p:cNvCxnSpPr/>
          <p:nvPr/>
        </p:nvCxnSpPr>
        <p:spPr>
          <a:xfrm>
            <a:off x="1066800" y="0"/>
            <a:ext cx="0" cy="6858000"/>
          </a:xfrm>
          <a:prstGeom prst="straightConnector1">
            <a:avLst/>
          </a:prstGeom>
          <a:noFill/>
          <a:ln cap="flat" cmpd="sng" w="9525">
            <a:solidFill>
              <a:srgbClr val="B1C0DA"/>
            </a:solidFill>
            <a:prstDash val="solid"/>
            <a:round/>
            <a:headEnd len="sm" w="sm" type="none"/>
            <a:tailEnd len="sm" w="sm" type="none"/>
          </a:ln>
        </p:spPr>
      </p:cxnSp>
      <p:cxnSp>
        <p:nvCxnSpPr>
          <p:cNvPr id="34" name="Google Shape;34;p28"/>
          <p:cNvCxnSpPr/>
          <p:nvPr/>
        </p:nvCxnSpPr>
        <p:spPr>
          <a:xfrm>
            <a:off x="9113856" y="0"/>
            <a:ext cx="0" cy="6858000"/>
          </a:xfrm>
          <a:prstGeom prst="straightConnector1">
            <a:avLst/>
          </a:prstGeom>
          <a:noFill/>
          <a:ln cap="flat" cmpd="thickThin" w="57150">
            <a:solidFill>
              <a:srgbClr val="B1C0DA"/>
            </a:solidFill>
            <a:prstDash val="solid"/>
            <a:round/>
            <a:headEnd len="sm" w="sm" type="none"/>
            <a:tailEnd len="sm" w="sm" type="none"/>
          </a:ln>
        </p:spPr>
      </p:cxnSp>
      <p:sp>
        <p:nvSpPr>
          <p:cNvPr id="35" name="Google Shape;35;p28"/>
          <p:cNvSpPr/>
          <p:nvPr/>
        </p:nvSpPr>
        <p:spPr>
          <a:xfrm>
            <a:off x="1219200" y="0"/>
            <a:ext cx="76200" cy="6858000"/>
          </a:xfrm>
          <a:prstGeom prst="rect">
            <a:avLst/>
          </a:prstGeom>
          <a:solidFill>
            <a:srgbClr val="B1C0DA">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6" name="Google Shape;36;p28"/>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7" name="Google Shape;37;p28"/>
          <p:cNvSpPr/>
          <p:nvPr/>
        </p:nvSpPr>
        <p:spPr>
          <a:xfrm>
            <a:off x="1309632"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8" name="Google Shape;38;p28"/>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9" name="Google Shape;39;p28"/>
          <p:cNvSpPr/>
          <p:nvPr/>
        </p:nvSpPr>
        <p:spPr>
          <a:xfrm>
            <a:off x="1664208" y="5788152"/>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0" name="Google Shape;40;p28"/>
          <p:cNvSpPr/>
          <p:nvPr/>
        </p:nvSpPr>
        <p:spPr>
          <a:xfrm>
            <a:off x="1905000" y="4495800"/>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1" name="Google Shape;41;p28"/>
          <p:cNvSpPr txBox="1"/>
          <p:nvPr>
            <p:ph idx="12" type="sldNum"/>
          </p:nvPr>
        </p:nvSpPr>
        <p:spPr>
          <a:xfrm>
            <a:off x="1325544" y="4928702"/>
            <a:ext cx="609600" cy="51752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圖片" showMasterSp="0" type="picTx">
  <p:cSld name="PICTURE_WITH_CAPTION_TEXT">
    <p:spTree>
      <p:nvGrpSpPr>
        <p:cNvPr id="112" name="Shape 112"/>
        <p:cNvGrpSpPr/>
        <p:nvPr/>
      </p:nvGrpSpPr>
      <p:grpSpPr>
        <a:xfrm>
          <a:off x="0" y="0"/>
          <a:ext cx="0" cy="0"/>
          <a:chOff x="0" y="0"/>
          <a:chExt cx="0" cy="0"/>
        </a:xfrm>
      </p:grpSpPr>
      <p:cxnSp>
        <p:nvCxnSpPr>
          <p:cNvPr id="113" name="Google Shape;113;p37"/>
          <p:cNvCxnSpPr/>
          <p:nvPr/>
        </p:nvCxnSpPr>
        <p:spPr>
          <a:xfrm>
            <a:off x="8763000" y="0"/>
            <a:ext cx="0" cy="6858000"/>
          </a:xfrm>
          <a:prstGeom prst="straightConnector1">
            <a:avLst/>
          </a:prstGeom>
          <a:noFill/>
          <a:ln cap="flat" cmpd="sng" w="38100">
            <a:solidFill>
              <a:srgbClr val="B1C0DA"/>
            </a:solidFill>
            <a:prstDash val="solid"/>
            <a:round/>
            <a:headEnd len="sm" w="sm" type="none"/>
            <a:tailEnd len="sm" w="sm" type="none"/>
          </a:ln>
        </p:spPr>
      </p:cxnSp>
      <p:sp>
        <p:nvSpPr>
          <p:cNvPr id="114" name="Google Shape;114;p37"/>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5" name="Google Shape;115;p37"/>
          <p:cNvSpPr txBox="1"/>
          <p:nvPr>
            <p:ph type="title"/>
          </p:nvPr>
        </p:nvSpPr>
        <p:spPr>
          <a:xfrm rot="5400000">
            <a:off x="3350133" y="3200400"/>
            <a:ext cx="6309360" cy="457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663300"/>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37"/>
          <p:cNvSpPr/>
          <p:nvPr>
            <p:ph idx="2" type="pic"/>
          </p:nvPr>
        </p:nvSpPr>
        <p:spPr>
          <a:xfrm>
            <a:off x="0" y="0"/>
            <a:ext cx="6172200" cy="6858000"/>
          </a:xfrm>
          <a:prstGeom prst="rect">
            <a:avLst/>
          </a:prstGeom>
          <a:solidFill>
            <a:schemeClr val="lt2"/>
          </a:solidFill>
          <a:ln>
            <a:noFill/>
          </a:ln>
        </p:spPr>
        <p:txBody>
          <a:bodyPr anchorCtr="0" anchor="t" bIns="45700" lIns="91425" spcFirstLastPara="1" rIns="91425" wrap="square" tIns="45700">
            <a:normAutofit/>
          </a:bodyPr>
          <a:lstStyle>
            <a:lvl1pPr lvl="0" marR="0" rtl="0" algn="l">
              <a:spcBef>
                <a:spcPts val="600"/>
              </a:spcBef>
              <a:spcAft>
                <a:spcPts val="0"/>
              </a:spcAft>
              <a:buClr>
                <a:schemeClr val="accent1"/>
              </a:buClr>
              <a:buSzPts val="2240"/>
              <a:buFont typeface="Noto Sans Symbols"/>
              <a:buNone/>
              <a:defRPr b="0" i="0" sz="3200" u="none" cap="none" strike="noStrike">
                <a:solidFill>
                  <a:schemeClr val="dk1"/>
                </a:solidFill>
                <a:latin typeface="Arial"/>
                <a:ea typeface="Arial"/>
                <a:cs typeface="Arial"/>
                <a:sym typeface="Arial"/>
              </a:defRPr>
            </a:lvl1pPr>
            <a:lvl2pPr lvl="1"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Arial"/>
                <a:ea typeface="Arial"/>
                <a:cs typeface="Arial"/>
                <a:sym typeface="Arial"/>
              </a:defRPr>
            </a:lvl2pPr>
            <a:lvl3pPr lvl="2" marR="0" rtl="0" algn="l">
              <a:spcBef>
                <a:spcPts val="360"/>
              </a:spcBef>
              <a:spcAft>
                <a:spcPts val="0"/>
              </a:spcAft>
              <a:buClr>
                <a:srgbClr val="4571A5"/>
              </a:buClr>
              <a:buSzPts val="1080"/>
              <a:buFont typeface="Noto Sans Symbols"/>
              <a:buChar char="🞆"/>
              <a:defRPr b="0" i="0" sz="1800" u="none" cap="none" strike="noStrike">
                <a:solidFill>
                  <a:schemeClr val="dk1"/>
                </a:solidFill>
                <a:latin typeface="Arial"/>
                <a:ea typeface="Arial"/>
                <a:cs typeface="Arial"/>
                <a:sym typeface="Arial"/>
              </a:defRPr>
            </a:lvl3pPr>
            <a:lvl4pPr lvl="3" marR="0" rtl="0" algn="l">
              <a:spcBef>
                <a:spcPts val="360"/>
              </a:spcBef>
              <a:spcAft>
                <a:spcPts val="0"/>
              </a:spcAft>
              <a:buClr>
                <a:srgbClr val="B1C0DA"/>
              </a:buClr>
              <a:buSzPts val="1080"/>
              <a:buFont typeface="Noto Sans Symbols"/>
              <a:buChar char="🞆"/>
              <a:defRPr b="0" i="0" sz="1800" u="none" cap="none" strike="noStrike">
                <a:solidFill>
                  <a:schemeClr val="dk1"/>
                </a:solidFill>
                <a:latin typeface="Arial"/>
                <a:ea typeface="Arial"/>
                <a:cs typeface="Arial"/>
                <a:sym typeface="Arial"/>
              </a:defRPr>
            </a:lvl4pPr>
            <a:lvl5pPr lvl="4" marR="0" rtl="0" algn="l">
              <a:spcBef>
                <a:spcPts val="320"/>
              </a:spcBef>
              <a:spcAft>
                <a:spcPts val="0"/>
              </a:spcAft>
              <a:buClr>
                <a:srgbClr val="DCB1B0"/>
              </a:buClr>
              <a:buSzPts val="1088"/>
              <a:buFont typeface="Noto Sans Symbols"/>
              <a:buChar char="⚫"/>
              <a:defRPr b="0" i="0" sz="1600" u="none" cap="none" strike="noStrike">
                <a:solidFill>
                  <a:schemeClr val="dk1"/>
                </a:solidFill>
                <a:latin typeface="Arial"/>
                <a:ea typeface="Arial"/>
                <a:cs typeface="Arial"/>
                <a:sym typeface="Arial"/>
              </a:defRPr>
            </a:lvl5pPr>
            <a:lvl6pPr lvl="5" marR="0" rtl="0" algn="l">
              <a:spcBef>
                <a:spcPts val="32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6pPr>
            <a:lvl7pPr lvl="6" marR="0" rtl="0" algn="l">
              <a:spcBef>
                <a:spcPts val="280"/>
              </a:spcBef>
              <a:spcAft>
                <a:spcPts val="0"/>
              </a:spcAft>
              <a:buClr>
                <a:srgbClr val="B1C0DA"/>
              </a:buClr>
              <a:buSzPts val="840"/>
              <a:buFont typeface="Noto Sans Symbols"/>
              <a:buChar char="⚪"/>
              <a:defRPr b="0" i="0" sz="1400" u="none" cap="none" strike="noStrike">
                <a:solidFill>
                  <a:schemeClr val="dk2"/>
                </a:solidFill>
                <a:latin typeface="Arial"/>
                <a:ea typeface="Arial"/>
                <a:cs typeface="Arial"/>
                <a:sym typeface="Arial"/>
              </a:defRPr>
            </a:lvl7pPr>
            <a:lvl8pPr lvl="7" marR="0" rtl="0" algn="l">
              <a:spcBef>
                <a:spcPts val="280"/>
              </a:spcBef>
              <a:spcAft>
                <a:spcPts val="0"/>
              </a:spcAft>
              <a:buClr>
                <a:schemeClr val="accent2"/>
              </a:buClr>
              <a:buSzPts val="1400"/>
              <a:buFont typeface="Arial"/>
              <a:buChar char="•"/>
              <a:defRPr b="0" i="0" sz="1400" u="none" cap="small" strike="noStrike">
                <a:solidFill>
                  <a:schemeClr val="dk2"/>
                </a:solidFill>
                <a:latin typeface="Arial"/>
                <a:ea typeface="Arial"/>
                <a:cs typeface="Arial"/>
                <a:sym typeface="Arial"/>
              </a:defRPr>
            </a:lvl8pPr>
            <a:lvl9pPr lvl="8" marR="0" rtl="0" algn="l">
              <a:spcBef>
                <a:spcPts val="280"/>
              </a:spcBef>
              <a:spcAft>
                <a:spcPts val="0"/>
              </a:spcAft>
              <a:buClr>
                <a:srgbClr val="4571A5"/>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17" name="Google Shape;117;p37"/>
          <p:cNvSpPr txBox="1"/>
          <p:nvPr>
            <p:ph idx="1" type="body"/>
          </p:nvPr>
        </p:nvSpPr>
        <p:spPr>
          <a:xfrm>
            <a:off x="6765798" y="264795"/>
            <a:ext cx="1524000" cy="4956048"/>
          </a:xfrm>
          <a:prstGeom prst="rect">
            <a:avLst/>
          </a:prstGeom>
          <a:noFill/>
          <a:ln>
            <a:noFill/>
          </a:ln>
        </p:spPr>
        <p:txBody>
          <a:bodyPr anchorCtr="0" anchor="t" bIns="45700" lIns="91425" spcFirstLastPara="1" rIns="91425" wrap="square" tIns="45700">
            <a:normAutofit/>
          </a:bodyPr>
          <a:lstStyle>
            <a:lvl1pPr indent="-228600" lvl="0" marL="457200" algn="l">
              <a:spcBef>
                <a:spcPts val="100"/>
              </a:spcBef>
              <a:spcAft>
                <a:spcPts val="0"/>
              </a:spcAft>
              <a:buSzPts val="840"/>
              <a:buFont typeface="Arial"/>
              <a:buNone/>
              <a:defRPr sz="1200"/>
            </a:lvl1pPr>
            <a:lvl2pPr indent="-289560" lvl="1" marL="914400" algn="l">
              <a:spcBef>
                <a:spcPts val="400"/>
              </a:spcBef>
              <a:spcAft>
                <a:spcPts val="0"/>
              </a:spcAft>
              <a:buSzPts val="960"/>
              <a:buChar char="⚫"/>
              <a:defRPr sz="1200"/>
            </a:lvl2pPr>
            <a:lvl3pPr indent="-266700" lvl="2" marL="1371600" algn="l">
              <a:spcBef>
                <a:spcPts val="200"/>
              </a:spcBef>
              <a:spcAft>
                <a:spcPts val="0"/>
              </a:spcAft>
              <a:buSzPts val="600"/>
              <a:buChar char="🞆"/>
              <a:defRPr sz="1000"/>
            </a:lvl3pPr>
            <a:lvl4pPr indent="-262889" lvl="3" marL="1828800" algn="l">
              <a:spcBef>
                <a:spcPts val="180"/>
              </a:spcBef>
              <a:spcAft>
                <a:spcPts val="0"/>
              </a:spcAft>
              <a:buSzPts val="540"/>
              <a:buChar char="🞆"/>
              <a:defRPr sz="900"/>
            </a:lvl4pPr>
            <a:lvl5pPr indent="-267461" lvl="4" marL="2286000" algn="l">
              <a:spcBef>
                <a:spcPts val="180"/>
              </a:spcBef>
              <a:spcAft>
                <a:spcPts val="0"/>
              </a:spcAft>
              <a:buSzPts val="612"/>
              <a:buChar char="⚫"/>
              <a:defRPr sz="900"/>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cxnSp>
        <p:nvCxnSpPr>
          <p:cNvPr id="118" name="Google Shape;118;p37"/>
          <p:cNvCxnSpPr/>
          <p:nvPr/>
        </p:nvCxnSpPr>
        <p:spPr>
          <a:xfrm>
            <a:off x="8991600" y="0"/>
            <a:ext cx="0" cy="6858000"/>
          </a:xfrm>
          <a:prstGeom prst="straightConnector1">
            <a:avLst/>
          </a:prstGeom>
          <a:noFill/>
          <a:ln cap="flat" cmpd="sng" w="9525">
            <a:solidFill>
              <a:schemeClr val="dk1"/>
            </a:solidFill>
            <a:prstDash val="solid"/>
            <a:round/>
            <a:headEnd len="sm" w="sm" type="none"/>
            <a:tailEnd len="sm" w="sm" type="none"/>
          </a:ln>
        </p:spPr>
      </p:cxnSp>
      <p:sp>
        <p:nvSpPr>
          <p:cNvPr id="119" name="Google Shape;119;p37"/>
          <p:cNvSpPr/>
          <p:nvPr/>
        </p:nvSpPr>
        <p:spPr>
          <a:xfrm>
            <a:off x="8839200" y="0"/>
            <a:ext cx="304800" cy="6858000"/>
          </a:xfrm>
          <a:prstGeom prst="rect">
            <a:avLst/>
          </a:prstGeom>
          <a:solidFill>
            <a:srgbClr val="B1C0D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20" name="Google Shape;120;p37"/>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cxnSp>
        <p:nvCxnSpPr>
          <p:cNvPr id="121" name="Google Shape;121;p37"/>
          <p:cNvCxnSpPr/>
          <p:nvPr/>
        </p:nvCxnSpPr>
        <p:spPr>
          <a:xfrm>
            <a:off x="6248400" y="0"/>
            <a:ext cx="0" cy="6858000"/>
          </a:xfrm>
          <a:prstGeom prst="straightConnector1">
            <a:avLst/>
          </a:prstGeom>
          <a:noFill/>
          <a:ln cap="flat" cmpd="sng" w="38100">
            <a:solidFill>
              <a:srgbClr val="B1C0DA"/>
            </a:solidFill>
            <a:prstDash val="solid"/>
            <a:round/>
            <a:headEnd len="sm" w="sm" type="none"/>
            <a:tailEnd len="sm" w="sm" type="none"/>
          </a:ln>
        </p:spPr>
      </p:cxnSp>
      <p:cxnSp>
        <p:nvCxnSpPr>
          <p:cNvPr id="122" name="Google Shape;122;p37"/>
          <p:cNvCxnSpPr/>
          <p:nvPr/>
        </p:nvCxnSpPr>
        <p:spPr>
          <a:xfrm>
            <a:off x="6192296" y="0"/>
            <a:ext cx="0" cy="6858000"/>
          </a:xfrm>
          <a:prstGeom prst="straightConnector1">
            <a:avLst/>
          </a:prstGeom>
          <a:noFill/>
          <a:ln cap="flat" cmpd="sng" w="12700">
            <a:solidFill>
              <a:schemeClr val="accent1"/>
            </a:solidFill>
            <a:prstDash val="solid"/>
            <a:round/>
            <a:headEnd len="sm" w="sm" type="none"/>
            <a:tailEnd len="sm" w="sm" type="none"/>
          </a:ln>
        </p:spPr>
      </p:cxnSp>
      <p:sp>
        <p:nvSpPr>
          <p:cNvPr id="123" name="Google Shape;123;p37"/>
          <p:cNvSpPr txBox="1"/>
          <p:nvPr>
            <p:ph idx="10" type="dt"/>
          </p:nvPr>
        </p:nvSpPr>
        <p:spPr>
          <a:xfrm rot="5400000">
            <a:off x="7589520" y="1081851"/>
            <a:ext cx="2011680" cy="38404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4" name="Google Shape;124;p37"/>
          <p:cNvSpPr txBox="1"/>
          <p:nvPr>
            <p:ph idx="12" type="sldNum"/>
          </p:nvPr>
        </p:nvSpPr>
        <p:spPr>
          <a:xfrm>
            <a:off x="8146832" y="6165304"/>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25" name="Google Shape;125;p37"/>
          <p:cNvSpPr txBox="1"/>
          <p:nvPr>
            <p:ph idx="11" type="ftr"/>
          </p:nvPr>
        </p:nvSpPr>
        <p:spPr>
          <a:xfrm rot="5400000">
            <a:off x="6978957" y="3766200"/>
            <a:ext cx="3200400"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直排文字" type="vertTx">
  <p:cSld name="VERTICAL_TEXT">
    <p:spTree>
      <p:nvGrpSpPr>
        <p:cNvPr id="126" name="Shape 126"/>
        <p:cNvGrpSpPr/>
        <p:nvPr/>
      </p:nvGrpSpPr>
      <p:grpSpPr>
        <a:xfrm>
          <a:off x="0" y="0"/>
          <a:ext cx="0" cy="0"/>
          <a:chOff x="0" y="0"/>
          <a:chExt cx="0" cy="0"/>
        </a:xfrm>
      </p:grpSpPr>
      <p:sp>
        <p:nvSpPr>
          <p:cNvPr id="127" name="Google Shape;127;p38"/>
          <p:cNvSpPr txBox="1"/>
          <p:nvPr>
            <p:ph type="title"/>
          </p:nvPr>
        </p:nvSpPr>
        <p:spPr>
          <a:xfrm>
            <a:off x="467544" y="317872"/>
            <a:ext cx="7848872" cy="922114"/>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6633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38"/>
          <p:cNvSpPr txBox="1"/>
          <p:nvPr>
            <p:ph idx="1" type="body"/>
          </p:nvPr>
        </p:nvSpPr>
        <p:spPr>
          <a:xfrm rot="5400000">
            <a:off x="1856220" y="-58252"/>
            <a:ext cx="5133184" cy="7931224"/>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9" name="Google Shape;129;p38"/>
          <p:cNvSpPr txBox="1"/>
          <p:nvPr>
            <p:ph idx="10" type="dt"/>
          </p:nvPr>
        </p:nvSpPr>
        <p:spPr>
          <a:xfrm rot="5400000">
            <a:off x="7589520" y="1081851"/>
            <a:ext cx="2011680" cy="38404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0" name="Google Shape;130;p38"/>
          <p:cNvSpPr txBox="1"/>
          <p:nvPr>
            <p:ph idx="11" type="ftr"/>
          </p:nvPr>
        </p:nvSpPr>
        <p:spPr>
          <a:xfrm rot="5400000">
            <a:off x="6978957" y="3766200"/>
            <a:ext cx="3200400"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1" name="Google Shape;131;p38"/>
          <p:cNvSpPr txBox="1"/>
          <p:nvPr>
            <p:ph idx="12" type="sldNum"/>
          </p:nvPr>
        </p:nvSpPr>
        <p:spPr>
          <a:xfrm>
            <a:off x="8146832" y="6165304"/>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直排標題及文字" type="vertTitleAndTx">
  <p:cSld name="VERTICAL_TITLE_AND_VERTICAL_TEXT">
    <p:spTree>
      <p:nvGrpSpPr>
        <p:cNvPr id="132" name="Shape 132"/>
        <p:cNvGrpSpPr/>
        <p:nvPr/>
      </p:nvGrpSpPr>
      <p:grpSpPr>
        <a:xfrm>
          <a:off x="0" y="0"/>
          <a:ext cx="0" cy="0"/>
          <a:chOff x="0" y="0"/>
          <a:chExt cx="0" cy="0"/>
        </a:xfrm>
      </p:grpSpPr>
      <p:sp>
        <p:nvSpPr>
          <p:cNvPr id="133" name="Google Shape;133;p39"/>
          <p:cNvSpPr txBox="1"/>
          <p:nvPr>
            <p:ph type="title"/>
          </p:nvPr>
        </p:nvSpPr>
        <p:spPr>
          <a:xfrm rot="5400000">
            <a:off x="4541837" y="2362202"/>
            <a:ext cx="5851525" cy="1676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6633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39"/>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5" name="Google Shape;135;p39"/>
          <p:cNvSpPr txBox="1"/>
          <p:nvPr>
            <p:ph idx="10" type="dt"/>
          </p:nvPr>
        </p:nvSpPr>
        <p:spPr>
          <a:xfrm rot="5400000">
            <a:off x="7589520" y="1081851"/>
            <a:ext cx="2011680" cy="38404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6" name="Google Shape;136;p39"/>
          <p:cNvSpPr txBox="1"/>
          <p:nvPr>
            <p:ph idx="11" type="ftr"/>
          </p:nvPr>
        </p:nvSpPr>
        <p:spPr>
          <a:xfrm rot="5400000">
            <a:off x="6978957" y="3766200"/>
            <a:ext cx="3200400"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7" name="Google Shape;137;p39"/>
          <p:cNvSpPr txBox="1"/>
          <p:nvPr>
            <p:ph idx="12" type="sldNum"/>
          </p:nvPr>
        </p:nvSpPr>
        <p:spPr>
          <a:xfrm>
            <a:off x="8146832" y="6165304"/>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標題投影片">
  <p:cSld name="1_標題投影片">
    <p:spTree>
      <p:nvGrpSpPr>
        <p:cNvPr id="138" name="Shape 138"/>
        <p:cNvGrpSpPr/>
        <p:nvPr/>
      </p:nvGrpSpPr>
      <p:grpSpPr>
        <a:xfrm>
          <a:off x="0" y="0"/>
          <a:ext cx="0" cy="0"/>
          <a:chOff x="0" y="0"/>
          <a:chExt cx="0" cy="0"/>
        </a:xfrm>
      </p:grpSpPr>
      <p:sp>
        <p:nvSpPr>
          <p:cNvPr id="139" name="Google Shape;139;p40"/>
          <p:cNvSpPr txBox="1"/>
          <p:nvPr>
            <p:ph type="ctrTitle"/>
          </p:nvPr>
        </p:nvSpPr>
        <p:spPr>
          <a:xfrm>
            <a:off x="2286000" y="3124200"/>
            <a:ext cx="6172200" cy="1894362"/>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663300"/>
              </a:buClr>
              <a:buSzPts val="3000"/>
              <a:buFont typeface="Arial"/>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40"/>
          <p:cNvSpPr txBox="1"/>
          <p:nvPr>
            <p:ph idx="10" type="dt"/>
          </p:nvPr>
        </p:nvSpPr>
        <p:spPr>
          <a:xfrm rot="5400000">
            <a:off x="7764621" y="1174097"/>
            <a:ext cx="2286000" cy="381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1" name="Google Shape;141;p40"/>
          <p:cNvSpPr txBox="1"/>
          <p:nvPr>
            <p:ph idx="11" type="ftr"/>
          </p:nvPr>
        </p:nvSpPr>
        <p:spPr>
          <a:xfrm rot="5400000">
            <a:off x="7077269" y="4181669"/>
            <a:ext cx="3657600" cy="38404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2" name="Google Shape;142;p40"/>
          <p:cNvSpPr/>
          <p:nvPr/>
        </p:nvSpPr>
        <p:spPr>
          <a:xfrm>
            <a:off x="381000" y="0"/>
            <a:ext cx="609600" cy="6858000"/>
          </a:xfrm>
          <a:prstGeom prst="rect">
            <a:avLst/>
          </a:prstGeom>
          <a:solidFill>
            <a:srgbClr val="B1C0DA">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3" name="Google Shape;143;p40"/>
          <p:cNvSpPr/>
          <p:nvPr/>
        </p:nvSpPr>
        <p:spPr>
          <a:xfrm>
            <a:off x="276336" y="0"/>
            <a:ext cx="104664" cy="6858000"/>
          </a:xfrm>
          <a:prstGeom prst="rect">
            <a:avLst/>
          </a:prstGeom>
          <a:solidFill>
            <a:srgbClr val="CFD7E7">
              <a:alpha val="3568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4" name="Google Shape;144;p40"/>
          <p:cNvSpPr/>
          <p:nvPr/>
        </p:nvSpPr>
        <p:spPr>
          <a:xfrm>
            <a:off x="990600" y="0"/>
            <a:ext cx="181872" cy="6858000"/>
          </a:xfrm>
          <a:prstGeom prst="rect">
            <a:avLst/>
          </a:prstGeom>
          <a:solidFill>
            <a:srgbClr val="CFD7E7">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5" name="Google Shape;145;p40"/>
          <p:cNvSpPr/>
          <p:nvPr/>
        </p:nvSpPr>
        <p:spPr>
          <a:xfrm>
            <a:off x="1141320" y="0"/>
            <a:ext cx="230280" cy="6858000"/>
          </a:xfrm>
          <a:prstGeom prst="rect">
            <a:avLst/>
          </a:prstGeom>
          <a:solidFill>
            <a:srgbClr val="E8ECF4">
              <a:alpha val="7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46" name="Google Shape;146;p40"/>
          <p:cNvCxnSpPr/>
          <p:nvPr/>
        </p:nvCxnSpPr>
        <p:spPr>
          <a:xfrm>
            <a:off x="106344" y="0"/>
            <a:ext cx="0" cy="6858000"/>
          </a:xfrm>
          <a:prstGeom prst="straightConnector1">
            <a:avLst/>
          </a:prstGeom>
          <a:noFill/>
          <a:ln cap="flat" cmpd="sng" w="57150">
            <a:solidFill>
              <a:srgbClr val="B1C0DA">
                <a:alpha val="72941"/>
              </a:srgbClr>
            </a:solidFill>
            <a:prstDash val="solid"/>
            <a:round/>
            <a:headEnd len="sm" w="sm" type="none"/>
            <a:tailEnd len="sm" w="sm" type="none"/>
          </a:ln>
        </p:spPr>
      </p:cxnSp>
      <p:cxnSp>
        <p:nvCxnSpPr>
          <p:cNvPr id="147" name="Google Shape;147;p40"/>
          <p:cNvCxnSpPr/>
          <p:nvPr/>
        </p:nvCxnSpPr>
        <p:spPr>
          <a:xfrm>
            <a:off x="914400" y="0"/>
            <a:ext cx="0" cy="6858000"/>
          </a:xfrm>
          <a:prstGeom prst="straightConnector1">
            <a:avLst/>
          </a:prstGeom>
          <a:noFill/>
          <a:ln cap="flat" cmpd="sng" w="57150">
            <a:solidFill>
              <a:srgbClr val="E8ECF4">
                <a:alpha val="82745"/>
              </a:srgbClr>
            </a:solidFill>
            <a:prstDash val="solid"/>
            <a:round/>
            <a:headEnd len="sm" w="sm" type="none"/>
            <a:tailEnd len="sm" w="sm" type="none"/>
          </a:ln>
        </p:spPr>
      </p:cxnSp>
      <p:cxnSp>
        <p:nvCxnSpPr>
          <p:cNvPr id="148" name="Google Shape;148;p40"/>
          <p:cNvCxnSpPr/>
          <p:nvPr/>
        </p:nvCxnSpPr>
        <p:spPr>
          <a:xfrm>
            <a:off x="854112" y="0"/>
            <a:ext cx="0" cy="6858000"/>
          </a:xfrm>
          <a:prstGeom prst="straightConnector1">
            <a:avLst/>
          </a:prstGeom>
          <a:noFill/>
          <a:ln cap="flat" cmpd="sng" w="57150">
            <a:solidFill>
              <a:srgbClr val="B1C0DA"/>
            </a:solidFill>
            <a:prstDash val="solid"/>
            <a:round/>
            <a:headEnd len="sm" w="sm" type="none"/>
            <a:tailEnd len="sm" w="sm" type="none"/>
          </a:ln>
        </p:spPr>
      </p:cxnSp>
      <p:cxnSp>
        <p:nvCxnSpPr>
          <p:cNvPr id="149" name="Google Shape;149;p40"/>
          <p:cNvCxnSpPr/>
          <p:nvPr/>
        </p:nvCxnSpPr>
        <p:spPr>
          <a:xfrm>
            <a:off x="1726640" y="0"/>
            <a:ext cx="0" cy="6858000"/>
          </a:xfrm>
          <a:prstGeom prst="straightConnector1">
            <a:avLst/>
          </a:prstGeom>
          <a:noFill/>
          <a:ln cap="flat" cmpd="sng" w="28575">
            <a:solidFill>
              <a:srgbClr val="B1C0DA">
                <a:alpha val="81960"/>
              </a:srgbClr>
            </a:solidFill>
            <a:prstDash val="solid"/>
            <a:round/>
            <a:headEnd len="sm" w="sm" type="none"/>
            <a:tailEnd len="sm" w="sm" type="none"/>
          </a:ln>
        </p:spPr>
      </p:cxnSp>
      <p:cxnSp>
        <p:nvCxnSpPr>
          <p:cNvPr id="150" name="Google Shape;150;p40"/>
          <p:cNvCxnSpPr/>
          <p:nvPr/>
        </p:nvCxnSpPr>
        <p:spPr>
          <a:xfrm>
            <a:off x="1066800" y="0"/>
            <a:ext cx="0" cy="6858000"/>
          </a:xfrm>
          <a:prstGeom prst="straightConnector1">
            <a:avLst/>
          </a:prstGeom>
          <a:noFill/>
          <a:ln cap="flat" cmpd="sng" w="9525">
            <a:solidFill>
              <a:srgbClr val="B1C0DA"/>
            </a:solidFill>
            <a:prstDash val="solid"/>
            <a:round/>
            <a:headEnd len="sm" w="sm" type="none"/>
            <a:tailEnd len="sm" w="sm" type="none"/>
          </a:ln>
        </p:spPr>
      </p:cxnSp>
      <p:cxnSp>
        <p:nvCxnSpPr>
          <p:cNvPr id="151" name="Google Shape;151;p40"/>
          <p:cNvCxnSpPr/>
          <p:nvPr/>
        </p:nvCxnSpPr>
        <p:spPr>
          <a:xfrm>
            <a:off x="9113856" y="0"/>
            <a:ext cx="0" cy="6858000"/>
          </a:xfrm>
          <a:prstGeom prst="straightConnector1">
            <a:avLst/>
          </a:prstGeom>
          <a:noFill/>
          <a:ln cap="flat" cmpd="thickThin" w="57150">
            <a:solidFill>
              <a:srgbClr val="B1C0DA"/>
            </a:solidFill>
            <a:prstDash val="solid"/>
            <a:round/>
            <a:headEnd len="sm" w="sm" type="none"/>
            <a:tailEnd len="sm" w="sm" type="none"/>
          </a:ln>
        </p:spPr>
      </p:cxnSp>
      <p:sp>
        <p:nvSpPr>
          <p:cNvPr id="152" name="Google Shape;152;p40"/>
          <p:cNvSpPr/>
          <p:nvPr/>
        </p:nvSpPr>
        <p:spPr>
          <a:xfrm>
            <a:off x="1219200" y="0"/>
            <a:ext cx="76200" cy="6858000"/>
          </a:xfrm>
          <a:prstGeom prst="rect">
            <a:avLst/>
          </a:prstGeom>
          <a:solidFill>
            <a:srgbClr val="B1C0DA">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3" name="Google Shape;153;p40"/>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4" name="Google Shape;154;p40"/>
          <p:cNvSpPr/>
          <p:nvPr/>
        </p:nvSpPr>
        <p:spPr>
          <a:xfrm>
            <a:off x="1309632"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5" name="Google Shape;155;p40"/>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6" name="Google Shape;156;p40"/>
          <p:cNvSpPr/>
          <p:nvPr/>
        </p:nvSpPr>
        <p:spPr>
          <a:xfrm>
            <a:off x="1664208" y="5788152"/>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7" name="Google Shape;157;p40"/>
          <p:cNvSpPr/>
          <p:nvPr/>
        </p:nvSpPr>
        <p:spPr>
          <a:xfrm>
            <a:off x="1905000" y="4495800"/>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8" name="Google Shape;158;p40"/>
          <p:cNvSpPr txBox="1"/>
          <p:nvPr>
            <p:ph idx="12" type="sldNum"/>
          </p:nvPr>
        </p:nvSpPr>
        <p:spPr>
          <a:xfrm>
            <a:off x="1325544" y="4928702"/>
            <a:ext cx="609600" cy="51752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表格" type="tbl">
  <p:cSld name="TABLE">
    <p:spTree>
      <p:nvGrpSpPr>
        <p:cNvPr id="159" name="Shape 159"/>
        <p:cNvGrpSpPr/>
        <p:nvPr/>
      </p:nvGrpSpPr>
      <p:grpSpPr>
        <a:xfrm>
          <a:off x="0" y="0"/>
          <a:ext cx="0" cy="0"/>
          <a:chOff x="0" y="0"/>
          <a:chExt cx="0" cy="0"/>
        </a:xfrm>
      </p:grpSpPr>
      <p:sp>
        <p:nvSpPr>
          <p:cNvPr id="160" name="Google Shape;160;p41"/>
          <p:cNvSpPr txBox="1"/>
          <p:nvPr>
            <p:ph type="title"/>
          </p:nvPr>
        </p:nvSpPr>
        <p:spPr>
          <a:xfrm>
            <a:off x="1524000" y="190500"/>
            <a:ext cx="7010400" cy="152717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6633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1" name="Google Shape;161;p41"/>
          <p:cNvSpPr txBox="1"/>
          <p:nvPr>
            <p:ph idx="10" type="dt"/>
          </p:nvPr>
        </p:nvSpPr>
        <p:spPr>
          <a:xfrm>
            <a:off x="6629400" y="6248400"/>
            <a:ext cx="19050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2" name="Google Shape;162;p41"/>
          <p:cNvSpPr txBox="1"/>
          <p:nvPr>
            <p:ph idx="11" type="ftr"/>
          </p:nvPr>
        </p:nvSpPr>
        <p:spPr>
          <a:xfrm>
            <a:off x="3276600" y="6248400"/>
            <a:ext cx="28956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3" name="Google Shape;163;p41"/>
          <p:cNvSpPr txBox="1"/>
          <p:nvPr>
            <p:ph idx="12" type="sldNum"/>
          </p:nvPr>
        </p:nvSpPr>
        <p:spPr>
          <a:xfrm>
            <a:off x="1524000" y="6248400"/>
            <a:ext cx="1295400" cy="4572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sz="1400">
                <a:solidFill>
                  <a:srgbClr val="FFFFFF"/>
                </a:solidFill>
                <a:latin typeface="Arial"/>
                <a:ea typeface="Arial"/>
                <a:cs typeface="Arial"/>
                <a:sym typeface="Arial"/>
              </a:defRPr>
            </a:lvl1pPr>
            <a:lvl2pPr indent="0" lvl="1" marL="0" algn="ctr">
              <a:spcBef>
                <a:spcPts val="0"/>
              </a:spcBef>
              <a:buNone/>
              <a:defRPr b="1" sz="1400">
                <a:solidFill>
                  <a:srgbClr val="FFFFFF"/>
                </a:solidFill>
                <a:latin typeface="Arial"/>
                <a:ea typeface="Arial"/>
                <a:cs typeface="Arial"/>
                <a:sym typeface="Arial"/>
              </a:defRPr>
            </a:lvl2pPr>
            <a:lvl3pPr indent="0" lvl="2" marL="0" algn="ctr">
              <a:spcBef>
                <a:spcPts val="0"/>
              </a:spcBef>
              <a:buNone/>
              <a:defRPr b="1" sz="1400">
                <a:solidFill>
                  <a:srgbClr val="FFFFFF"/>
                </a:solidFill>
                <a:latin typeface="Arial"/>
                <a:ea typeface="Arial"/>
                <a:cs typeface="Arial"/>
                <a:sym typeface="Arial"/>
              </a:defRPr>
            </a:lvl3pPr>
            <a:lvl4pPr indent="0" lvl="3" marL="0" algn="ctr">
              <a:spcBef>
                <a:spcPts val="0"/>
              </a:spcBef>
              <a:buNone/>
              <a:defRPr b="1" sz="1400">
                <a:solidFill>
                  <a:srgbClr val="FFFFFF"/>
                </a:solidFill>
                <a:latin typeface="Arial"/>
                <a:ea typeface="Arial"/>
                <a:cs typeface="Arial"/>
                <a:sym typeface="Arial"/>
              </a:defRPr>
            </a:lvl4pPr>
            <a:lvl5pPr indent="0" lvl="4" marL="0" algn="ctr">
              <a:spcBef>
                <a:spcPts val="0"/>
              </a:spcBef>
              <a:buNone/>
              <a:defRPr b="1" sz="1400">
                <a:solidFill>
                  <a:srgbClr val="FFFFFF"/>
                </a:solidFill>
                <a:latin typeface="Arial"/>
                <a:ea typeface="Arial"/>
                <a:cs typeface="Arial"/>
                <a:sym typeface="Arial"/>
              </a:defRPr>
            </a:lvl5pPr>
            <a:lvl6pPr indent="0" lvl="5" marL="0" algn="ctr">
              <a:spcBef>
                <a:spcPts val="0"/>
              </a:spcBef>
              <a:buNone/>
              <a:defRPr b="1" sz="1400">
                <a:solidFill>
                  <a:srgbClr val="FFFFFF"/>
                </a:solidFill>
                <a:latin typeface="Arial"/>
                <a:ea typeface="Arial"/>
                <a:cs typeface="Arial"/>
                <a:sym typeface="Arial"/>
              </a:defRPr>
            </a:lvl6pPr>
            <a:lvl7pPr indent="0" lvl="6" marL="0" algn="ctr">
              <a:spcBef>
                <a:spcPts val="0"/>
              </a:spcBef>
              <a:buNone/>
              <a:defRPr b="1" sz="1400">
                <a:solidFill>
                  <a:srgbClr val="FFFFFF"/>
                </a:solidFill>
                <a:latin typeface="Arial"/>
                <a:ea typeface="Arial"/>
                <a:cs typeface="Arial"/>
                <a:sym typeface="Arial"/>
              </a:defRPr>
            </a:lvl7pPr>
            <a:lvl8pPr indent="0" lvl="7" marL="0" algn="ctr">
              <a:spcBef>
                <a:spcPts val="0"/>
              </a:spcBef>
              <a:buNone/>
              <a:defRPr b="1" sz="1400">
                <a:solidFill>
                  <a:srgbClr val="FFFFFF"/>
                </a:solidFill>
                <a:latin typeface="Arial"/>
                <a:ea typeface="Arial"/>
                <a:cs typeface="Arial"/>
                <a:sym typeface="Arial"/>
              </a:defRPr>
            </a:lvl8pPr>
            <a:lvl9pPr indent="0" lvl="8" marL="0" algn="ctr">
              <a:spcBef>
                <a:spcPts val="0"/>
              </a:spcBef>
              <a:buNone/>
              <a:defRPr b="1" sz="1400">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文字及兩項物件" type="txAndTwoObj">
  <p:cSld name="TEXT_AND_TWO_OBJECTS">
    <p:spTree>
      <p:nvGrpSpPr>
        <p:cNvPr id="164" name="Shape 164"/>
        <p:cNvGrpSpPr/>
        <p:nvPr/>
      </p:nvGrpSpPr>
      <p:grpSpPr>
        <a:xfrm>
          <a:off x="0" y="0"/>
          <a:ext cx="0" cy="0"/>
          <a:chOff x="0" y="0"/>
          <a:chExt cx="0" cy="0"/>
        </a:xfrm>
      </p:grpSpPr>
      <p:sp>
        <p:nvSpPr>
          <p:cNvPr id="165" name="Google Shape;165;p42"/>
          <p:cNvSpPr txBox="1"/>
          <p:nvPr>
            <p:ph type="title"/>
          </p:nvPr>
        </p:nvSpPr>
        <p:spPr>
          <a:xfrm>
            <a:off x="1524000" y="190500"/>
            <a:ext cx="7010400" cy="152717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6633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6" name="Google Shape;166;p42"/>
          <p:cNvSpPr txBox="1"/>
          <p:nvPr>
            <p:ph idx="1" type="body"/>
          </p:nvPr>
        </p:nvSpPr>
        <p:spPr>
          <a:xfrm>
            <a:off x="1524000" y="1905000"/>
            <a:ext cx="3429000" cy="41148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67" name="Google Shape;167;p42"/>
          <p:cNvSpPr txBox="1"/>
          <p:nvPr>
            <p:ph idx="2" type="body"/>
          </p:nvPr>
        </p:nvSpPr>
        <p:spPr>
          <a:xfrm>
            <a:off x="5105400" y="1905000"/>
            <a:ext cx="3429000" cy="19812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68" name="Google Shape;168;p42"/>
          <p:cNvSpPr txBox="1"/>
          <p:nvPr>
            <p:ph idx="3" type="body"/>
          </p:nvPr>
        </p:nvSpPr>
        <p:spPr>
          <a:xfrm>
            <a:off x="5105400" y="4038600"/>
            <a:ext cx="3429000" cy="19812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69" name="Google Shape;169;p42"/>
          <p:cNvSpPr txBox="1"/>
          <p:nvPr>
            <p:ph idx="10" type="dt"/>
          </p:nvPr>
        </p:nvSpPr>
        <p:spPr>
          <a:xfrm>
            <a:off x="6629400" y="6248400"/>
            <a:ext cx="19050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0" name="Google Shape;170;p42"/>
          <p:cNvSpPr txBox="1"/>
          <p:nvPr>
            <p:ph idx="11" type="ftr"/>
          </p:nvPr>
        </p:nvSpPr>
        <p:spPr>
          <a:xfrm>
            <a:off x="3276600" y="6248400"/>
            <a:ext cx="28956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1" name="Google Shape;171;p42"/>
          <p:cNvSpPr txBox="1"/>
          <p:nvPr>
            <p:ph idx="12" type="sldNum"/>
          </p:nvPr>
        </p:nvSpPr>
        <p:spPr>
          <a:xfrm>
            <a:off x="1524000" y="6248400"/>
            <a:ext cx="1295400" cy="4572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sz="1400">
                <a:solidFill>
                  <a:srgbClr val="FFFFFF"/>
                </a:solidFill>
                <a:latin typeface="Arial"/>
                <a:ea typeface="Arial"/>
                <a:cs typeface="Arial"/>
                <a:sym typeface="Arial"/>
              </a:defRPr>
            </a:lvl1pPr>
            <a:lvl2pPr indent="0" lvl="1" marL="0" algn="ctr">
              <a:spcBef>
                <a:spcPts val="0"/>
              </a:spcBef>
              <a:buNone/>
              <a:defRPr b="1" sz="1400">
                <a:solidFill>
                  <a:srgbClr val="FFFFFF"/>
                </a:solidFill>
                <a:latin typeface="Arial"/>
                <a:ea typeface="Arial"/>
                <a:cs typeface="Arial"/>
                <a:sym typeface="Arial"/>
              </a:defRPr>
            </a:lvl2pPr>
            <a:lvl3pPr indent="0" lvl="2" marL="0" algn="ctr">
              <a:spcBef>
                <a:spcPts val="0"/>
              </a:spcBef>
              <a:buNone/>
              <a:defRPr b="1" sz="1400">
                <a:solidFill>
                  <a:srgbClr val="FFFFFF"/>
                </a:solidFill>
                <a:latin typeface="Arial"/>
                <a:ea typeface="Arial"/>
                <a:cs typeface="Arial"/>
                <a:sym typeface="Arial"/>
              </a:defRPr>
            </a:lvl3pPr>
            <a:lvl4pPr indent="0" lvl="3" marL="0" algn="ctr">
              <a:spcBef>
                <a:spcPts val="0"/>
              </a:spcBef>
              <a:buNone/>
              <a:defRPr b="1" sz="1400">
                <a:solidFill>
                  <a:srgbClr val="FFFFFF"/>
                </a:solidFill>
                <a:latin typeface="Arial"/>
                <a:ea typeface="Arial"/>
                <a:cs typeface="Arial"/>
                <a:sym typeface="Arial"/>
              </a:defRPr>
            </a:lvl4pPr>
            <a:lvl5pPr indent="0" lvl="4" marL="0" algn="ctr">
              <a:spcBef>
                <a:spcPts val="0"/>
              </a:spcBef>
              <a:buNone/>
              <a:defRPr b="1" sz="1400">
                <a:solidFill>
                  <a:srgbClr val="FFFFFF"/>
                </a:solidFill>
                <a:latin typeface="Arial"/>
                <a:ea typeface="Arial"/>
                <a:cs typeface="Arial"/>
                <a:sym typeface="Arial"/>
              </a:defRPr>
            </a:lvl5pPr>
            <a:lvl6pPr indent="0" lvl="5" marL="0" algn="ctr">
              <a:spcBef>
                <a:spcPts val="0"/>
              </a:spcBef>
              <a:buNone/>
              <a:defRPr b="1" sz="1400">
                <a:solidFill>
                  <a:srgbClr val="FFFFFF"/>
                </a:solidFill>
                <a:latin typeface="Arial"/>
                <a:ea typeface="Arial"/>
                <a:cs typeface="Arial"/>
                <a:sym typeface="Arial"/>
              </a:defRPr>
            </a:lvl6pPr>
            <a:lvl7pPr indent="0" lvl="6" marL="0" algn="ctr">
              <a:spcBef>
                <a:spcPts val="0"/>
              </a:spcBef>
              <a:buNone/>
              <a:defRPr b="1" sz="1400">
                <a:solidFill>
                  <a:srgbClr val="FFFFFF"/>
                </a:solidFill>
                <a:latin typeface="Arial"/>
                <a:ea typeface="Arial"/>
                <a:cs typeface="Arial"/>
                <a:sym typeface="Arial"/>
              </a:defRPr>
            </a:lvl7pPr>
            <a:lvl8pPr indent="0" lvl="7" marL="0" algn="ctr">
              <a:spcBef>
                <a:spcPts val="0"/>
              </a:spcBef>
              <a:buNone/>
              <a:defRPr b="1" sz="1400">
                <a:solidFill>
                  <a:srgbClr val="FFFFFF"/>
                </a:solidFill>
                <a:latin typeface="Arial"/>
                <a:ea typeface="Arial"/>
                <a:cs typeface="Arial"/>
                <a:sym typeface="Arial"/>
              </a:defRPr>
            </a:lvl8pPr>
            <a:lvl9pPr indent="0" lvl="8" marL="0" algn="ctr">
              <a:spcBef>
                <a:spcPts val="0"/>
              </a:spcBef>
              <a:buNone/>
              <a:defRPr b="1" sz="1400">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物件" type="obj">
  <p:cSld name="OBJECT">
    <p:bg>
      <p:bgPr>
        <a:solidFill>
          <a:schemeClr val="lt1"/>
        </a:solidFill>
      </p:bgPr>
    </p:bg>
    <p:spTree>
      <p:nvGrpSpPr>
        <p:cNvPr id="42" name="Shape 42"/>
        <p:cNvGrpSpPr/>
        <p:nvPr/>
      </p:nvGrpSpPr>
      <p:grpSpPr>
        <a:xfrm>
          <a:off x="0" y="0"/>
          <a:ext cx="0" cy="0"/>
          <a:chOff x="0" y="0"/>
          <a:chExt cx="0" cy="0"/>
        </a:xfrm>
      </p:grpSpPr>
      <p:sp>
        <p:nvSpPr>
          <p:cNvPr id="43" name="Google Shape;43;p29"/>
          <p:cNvSpPr txBox="1"/>
          <p:nvPr>
            <p:ph type="title"/>
          </p:nvPr>
        </p:nvSpPr>
        <p:spPr>
          <a:xfrm>
            <a:off x="457200" y="274638"/>
            <a:ext cx="8075240" cy="85010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000099"/>
              </a:buClr>
              <a:buSzPts val="3000"/>
              <a:buFont typeface="Microsoft JhengHei"/>
              <a:buNone/>
              <a:defRPr>
                <a:solidFill>
                  <a:srgbClr val="000099"/>
                </a:solidFill>
                <a:latin typeface="Microsoft JhengHei"/>
                <a:ea typeface="Microsoft JhengHei"/>
                <a:cs typeface="Microsoft JhengHei"/>
                <a:sym typeface="Microsoft JhengHe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9"/>
          <p:cNvSpPr txBox="1"/>
          <p:nvPr>
            <p:ph idx="1" type="body"/>
          </p:nvPr>
        </p:nvSpPr>
        <p:spPr>
          <a:xfrm>
            <a:off x="467544" y="1268760"/>
            <a:ext cx="7715200" cy="5328592"/>
          </a:xfrm>
          <a:prstGeom prst="rect">
            <a:avLst/>
          </a:prstGeom>
          <a:noFill/>
          <a:ln>
            <a:noFill/>
          </a:ln>
        </p:spPr>
        <p:txBody>
          <a:bodyPr anchorCtr="0" anchor="t" bIns="45700" lIns="91425" spcFirstLastPara="1" rIns="91425" wrap="square" tIns="45700">
            <a:normAutofit/>
          </a:bodyPr>
          <a:lstStyle>
            <a:lvl1pPr indent="-335280" lvl="0" marL="457200" algn="l">
              <a:spcBef>
                <a:spcPts val="600"/>
              </a:spcBef>
              <a:spcAft>
                <a:spcPts val="0"/>
              </a:spcAft>
              <a:buSzPts val="1680"/>
              <a:buChar char="🞆"/>
              <a:defRPr>
                <a:latin typeface="Microsoft JhengHei"/>
                <a:ea typeface="Microsoft JhengHei"/>
                <a:cs typeface="Microsoft JhengHei"/>
                <a:sym typeface="Microsoft JhengHei"/>
              </a:defRPr>
            </a:lvl1pPr>
            <a:lvl2pPr indent="-335280" lvl="1" marL="914400" algn="l">
              <a:spcBef>
                <a:spcPts val="420"/>
              </a:spcBef>
              <a:spcAft>
                <a:spcPts val="0"/>
              </a:spcAft>
              <a:buSzPts val="1680"/>
              <a:buChar char="⚫"/>
              <a:defRPr>
                <a:latin typeface="Microsoft JhengHei"/>
                <a:ea typeface="Microsoft JhengHei"/>
                <a:cs typeface="Microsoft JhengHei"/>
                <a:sym typeface="Microsoft JhengHei"/>
              </a:defRPr>
            </a:lvl2pPr>
            <a:lvl3pPr indent="-297180" lvl="2" marL="1371600" algn="l">
              <a:spcBef>
                <a:spcPts val="360"/>
              </a:spcBef>
              <a:spcAft>
                <a:spcPts val="0"/>
              </a:spcAft>
              <a:buSzPts val="1080"/>
              <a:buChar char="🞆"/>
              <a:defRPr>
                <a:latin typeface="Microsoft JhengHei"/>
                <a:ea typeface="Microsoft JhengHei"/>
                <a:cs typeface="Microsoft JhengHei"/>
                <a:sym typeface="Microsoft JhengHei"/>
              </a:defRPr>
            </a:lvl3pPr>
            <a:lvl4pPr indent="-297180" lvl="3" marL="1828800" algn="l">
              <a:spcBef>
                <a:spcPts val="360"/>
              </a:spcBef>
              <a:spcAft>
                <a:spcPts val="0"/>
              </a:spcAft>
              <a:buSzPts val="1080"/>
              <a:buChar char="🞆"/>
              <a:defRPr>
                <a:latin typeface="Microsoft JhengHei"/>
                <a:ea typeface="Microsoft JhengHei"/>
                <a:cs typeface="Microsoft JhengHei"/>
                <a:sym typeface="Microsoft JhengHei"/>
              </a:defRPr>
            </a:lvl4pPr>
            <a:lvl5pPr indent="-297688" lvl="4" marL="2286000" algn="l">
              <a:spcBef>
                <a:spcPts val="320"/>
              </a:spcBef>
              <a:spcAft>
                <a:spcPts val="0"/>
              </a:spcAft>
              <a:buSzPts val="1088"/>
              <a:buChar char="⚫"/>
              <a:defRPr>
                <a:latin typeface="Microsoft JhengHei"/>
                <a:ea typeface="Microsoft JhengHei"/>
                <a:cs typeface="Microsoft JhengHei"/>
                <a:sym typeface="Microsoft JhengHei"/>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5" name="Google Shape;45;p29"/>
          <p:cNvSpPr txBox="1"/>
          <p:nvPr>
            <p:ph idx="12" type="sldNum"/>
          </p:nvPr>
        </p:nvSpPr>
        <p:spPr>
          <a:xfrm>
            <a:off x="8100392" y="6165304"/>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1600" u="none" cap="none" strike="noStrike">
                <a:solidFill>
                  <a:srgbClr val="FFFFFF"/>
                </a:solidFill>
                <a:latin typeface="Arial"/>
                <a:ea typeface="Arial"/>
                <a:cs typeface="Arial"/>
                <a:sym typeface="Arial"/>
              </a:defRPr>
            </a:lvl1pPr>
            <a:lvl2pPr indent="0" lvl="1" marL="0" algn="ctr">
              <a:spcBef>
                <a:spcPts val="0"/>
              </a:spcBef>
              <a:buNone/>
              <a:defRPr b="1" i="0" sz="1600" u="none" cap="none" strike="noStrike">
                <a:solidFill>
                  <a:srgbClr val="FFFFFF"/>
                </a:solidFill>
                <a:latin typeface="Arial"/>
                <a:ea typeface="Arial"/>
                <a:cs typeface="Arial"/>
                <a:sym typeface="Arial"/>
              </a:defRPr>
            </a:lvl2pPr>
            <a:lvl3pPr indent="0" lvl="2" marL="0" algn="ctr">
              <a:spcBef>
                <a:spcPts val="0"/>
              </a:spcBef>
              <a:buNone/>
              <a:defRPr b="1" i="0" sz="1600" u="none" cap="none" strike="noStrike">
                <a:solidFill>
                  <a:srgbClr val="FFFFFF"/>
                </a:solidFill>
                <a:latin typeface="Arial"/>
                <a:ea typeface="Arial"/>
                <a:cs typeface="Arial"/>
                <a:sym typeface="Arial"/>
              </a:defRPr>
            </a:lvl3pPr>
            <a:lvl4pPr indent="0" lvl="3" marL="0" algn="ctr">
              <a:spcBef>
                <a:spcPts val="0"/>
              </a:spcBef>
              <a:buNone/>
              <a:defRPr b="1" i="0" sz="1600" u="none" cap="none" strike="noStrike">
                <a:solidFill>
                  <a:srgbClr val="FFFFFF"/>
                </a:solidFill>
                <a:latin typeface="Arial"/>
                <a:ea typeface="Arial"/>
                <a:cs typeface="Arial"/>
                <a:sym typeface="Arial"/>
              </a:defRPr>
            </a:lvl4pPr>
            <a:lvl5pPr indent="0" lvl="4" marL="0" algn="ctr">
              <a:spcBef>
                <a:spcPts val="0"/>
              </a:spcBef>
              <a:buNone/>
              <a:defRPr b="1" i="0" sz="1600" u="none" cap="none" strike="noStrike">
                <a:solidFill>
                  <a:srgbClr val="FFFFFF"/>
                </a:solidFill>
                <a:latin typeface="Arial"/>
                <a:ea typeface="Arial"/>
                <a:cs typeface="Arial"/>
                <a:sym typeface="Arial"/>
              </a:defRPr>
            </a:lvl5pPr>
            <a:lvl6pPr indent="0" lvl="5" marL="0" algn="ctr">
              <a:spcBef>
                <a:spcPts val="0"/>
              </a:spcBef>
              <a:buNone/>
              <a:defRPr b="1" i="0" sz="1600" u="none" cap="none" strike="noStrike">
                <a:solidFill>
                  <a:srgbClr val="FFFFFF"/>
                </a:solidFill>
                <a:latin typeface="Arial"/>
                <a:ea typeface="Arial"/>
                <a:cs typeface="Arial"/>
                <a:sym typeface="Arial"/>
              </a:defRPr>
            </a:lvl6pPr>
            <a:lvl7pPr indent="0" lvl="6" marL="0" algn="ctr">
              <a:spcBef>
                <a:spcPts val="0"/>
              </a:spcBef>
              <a:buNone/>
              <a:defRPr b="1" i="0" sz="1600" u="none" cap="none" strike="noStrike">
                <a:solidFill>
                  <a:srgbClr val="FFFFFF"/>
                </a:solidFill>
                <a:latin typeface="Arial"/>
                <a:ea typeface="Arial"/>
                <a:cs typeface="Arial"/>
                <a:sym typeface="Arial"/>
              </a:defRPr>
            </a:lvl7pPr>
            <a:lvl8pPr indent="0" lvl="7" marL="0" algn="ctr">
              <a:spcBef>
                <a:spcPts val="0"/>
              </a:spcBef>
              <a:buNone/>
              <a:defRPr b="1" i="0" sz="1600" u="none" cap="none" strike="noStrike">
                <a:solidFill>
                  <a:srgbClr val="FFFFFF"/>
                </a:solidFill>
                <a:latin typeface="Arial"/>
                <a:ea typeface="Arial"/>
                <a:cs typeface="Arial"/>
                <a:sym typeface="Arial"/>
              </a:defRPr>
            </a:lvl8pPr>
            <a:lvl9pPr indent="0" lvl="8" marL="0" algn="ctr">
              <a:spcBef>
                <a:spcPts val="0"/>
              </a:spcBef>
              <a:buNone/>
              <a:defRPr b="1" i="0" sz="16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文字及物件" type="txAndObj">
  <p:cSld name="TEXT_AND_OBJECT">
    <p:spTree>
      <p:nvGrpSpPr>
        <p:cNvPr id="46" name="Shape 46"/>
        <p:cNvGrpSpPr/>
        <p:nvPr/>
      </p:nvGrpSpPr>
      <p:grpSpPr>
        <a:xfrm>
          <a:off x="0" y="0"/>
          <a:ext cx="0" cy="0"/>
          <a:chOff x="0" y="0"/>
          <a:chExt cx="0" cy="0"/>
        </a:xfrm>
      </p:grpSpPr>
      <p:sp>
        <p:nvSpPr>
          <p:cNvPr id="47" name="Google Shape;47;p30"/>
          <p:cNvSpPr txBox="1"/>
          <p:nvPr>
            <p:ph type="title"/>
          </p:nvPr>
        </p:nvSpPr>
        <p:spPr>
          <a:xfrm>
            <a:off x="1524000" y="190500"/>
            <a:ext cx="7010400" cy="152717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6633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30"/>
          <p:cNvSpPr txBox="1"/>
          <p:nvPr>
            <p:ph idx="1" type="body"/>
          </p:nvPr>
        </p:nvSpPr>
        <p:spPr>
          <a:xfrm>
            <a:off x="1524000" y="1905000"/>
            <a:ext cx="3429000" cy="41148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9" name="Google Shape;49;p30"/>
          <p:cNvSpPr txBox="1"/>
          <p:nvPr>
            <p:ph idx="2" type="body"/>
          </p:nvPr>
        </p:nvSpPr>
        <p:spPr>
          <a:xfrm>
            <a:off x="5105400" y="1905000"/>
            <a:ext cx="3429000" cy="41148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0" name="Google Shape;50;p30"/>
          <p:cNvSpPr txBox="1"/>
          <p:nvPr>
            <p:ph idx="12" type="sldNum"/>
          </p:nvPr>
        </p:nvSpPr>
        <p:spPr>
          <a:xfrm>
            <a:off x="1524000" y="6248400"/>
            <a:ext cx="1295400" cy="4572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1400" u="none" cap="none" strike="noStrike">
                <a:solidFill>
                  <a:srgbClr val="FFFFFF"/>
                </a:solidFill>
                <a:latin typeface="Arial"/>
                <a:ea typeface="Arial"/>
                <a:cs typeface="Arial"/>
                <a:sym typeface="Arial"/>
              </a:defRPr>
            </a:lvl1pPr>
            <a:lvl2pPr indent="0" lvl="1" marL="0" algn="ctr">
              <a:spcBef>
                <a:spcPts val="0"/>
              </a:spcBef>
              <a:buNone/>
              <a:defRPr b="1" i="0" sz="1400" u="none" cap="none" strike="noStrike">
                <a:solidFill>
                  <a:srgbClr val="FFFFFF"/>
                </a:solidFill>
                <a:latin typeface="Arial"/>
                <a:ea typeface="Arial"/>
                <a:cs typeface="Arial"/>
                <a:sym typeface="Arial"/>
              </a:defRPr>
            </a:lvl2pPr>
            <a:lvl3pPr indent="0" lvl="2" marL="0" algn="ctr">
              <a:spcBef>
                <a:spcPts val="0"/>
              </a:spcBef>
              <a:buNone/>
              <a:defRPr b="1" i="0" sz="1400" u="none" cap="none" strike="noStrike">
                <a:solidFill>
                  <a:srgbClr val="FFFFFF"/>
                </a:solidFill>
                <a:latin typeface="Arial"/>
                <a:ea typeface="Arial"/>
                <a:cs typeface="Arial"/>
                <a:sym typeface="Arial"/>
              </a:defRPr>
            </a:lvl3pPr>
            <a:lvl4pPr indent="0" lvl="3" marL="0" algn="ctr">
              <a:spcBef>
                <a:spcPts val="0"/>
              </a:spcBef>
              <a:buNone/>
              <a:defRPr b="1" i="0" sz="1400" u="none" cap="none" strike="noStrike">
                <a:solidFill>
                  <a:srgbClr val="FFFFFF"/>
                </a:solidFill>
                <a:latin typeface="Arial"/>
                <a:ea typeface="Arial"/>
                <a:cs typeface="Arial"/>
                <a:sym typeface="Arial"/>
              </a:defRPr>
            </a:lvl4pPr>
            <a:lvl5pPr indent="0" lvl="4" marL="0" algn="ctr">
              <a:spcBef>
                <a:spcPts val="0"/>
              </a:spcBef>
              <a:buNone/>
              <a:defRPr b="1" i="0" sz="1400" u="none" cap="none" strike="noStrike">
                <a:solidFill>
                  <a:srgbClr val="FFFFFF"/>
                </a:solidFill>
                <a:latin typeface="Arial"/>
                <a:ea typeface="Arial"/>
                <a:cs typeface="Arial"/>
                <a:sym typeface="Arial"/>
              </a:defRPr>
            </a:lvl5pPr>
            <a:lvl6pPr indent="0" lvl="5" marL="0" algn="ctr">
              <a:spcBef>
                <a:spcPts val="0"/>
              </a:spcBef>
              <a:buNone/>
              <a:defRPr b="1" i="0" sz="1400" u="none" cap="none" strike="noStrike">
                <a:solidFill>
                  <a:srgbClr val="FFFFFF"/>
                </a:solidFill>
                <a:latin typeface="Arial"/>
                <a:ea typeface="Arial"/>
                <a:cs typeface="Arial"/>
                <a:sym typeface="Arial"/>
              </a:defRPr>
            </a:lvl6pPr>
            <a:lvl7pPr indent="0" lvl="6" marL="0" algn="ctr">
              <a:spcBef>
                <a:spcPts val="0"/>
              </a:spcBef>
              <a:buNone/>
              <a:defRPr b="1" i="0" sz="1400" u="none" cap="none" strike="noStrike">
                <a:solidFill>
                  <a:srgbClr val="FFFFFF"/>
                </a:solidFill>
                <a:latin typeface="Arial"/>
                <a:ea typeface="Arial"/>
                <a:cs typeface="Arial"/>
                <a:sym typeface="Arial"/>
              </a:defRPr>
            </a:lvl7pPr>
            <a:lvl8pPr indent="0" lvl="7" marL="0" algn="ctr">
              <a:spcBef>
                <a:spcPts val="0"/>
              </a:spcBef>
              <a:buNone/>
              <a:defRPr b="1" i="0" sz="1400" u="none" cap="none" strike="noStrike">
                <a:solidFill>
                  <a:srgbClr val="FFFFFF"/>
                </a:solidFill>
                <a:latin typeface="Arial"/>
                <a:ea typeface="Arial"/>
                <a:cs typeface="Arial"/>
                <a:sym typeface="Arial"/>
              </a:defRPr>
            </a:lvl8pPr>
            <a:lvl9pPr indent="0" lvl="8" marL="0" algn="ctr">
              <a:spcBef>
                <a:spcPts val="0"/>
              </a:spcBef>
              <a:buNone/>
              <a:defRPr b="1" i="0" sz="14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showMasterSp="0" type="secHead">
  <p:cSld name="SECTION_HEADER">
    <p:bg>
      <p:bgPr>
        <a:solidFill>
          <a:schemeClr val="dk2"/>
        </a:solidFill>
      </p:bgPr>
    </p:bg>
    <p:spTree>
      <p:nvGrpSpPr>
        <p:cNvPr id="51" name="Shape 51"/>
        <p:cNvGrpSpPr/>
        <p:nvPr/>
      </p:nvGrpSpPr>
      <p:grpSpPr>
        <a:xfrm>
          <a:off x="0" y="0"/>
          <a:ext cx="0" cy="0"/>
          <a:chOff x="0" y="0"/>
          <a:chExt cx="0" cy="0"/>
        </a:xfrm>
      </p:grpSpPr>
      <p:sp>
        <p:nvSpPr>
          <p:cNvPr id="52" name="Google Shape;52;p31"/>
          <p:cNvSpPr txBox="1"/>
          <p:nvPr>
            <p:ph type="title"/>
          </p:nvPr>
        </p:nvSpPr>
        <p:spPr>
          <a:xfrm>
            <a:off x="2286000" y="2895600"/>
            <a:ext cx="6172200" cy="205359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663300"/>
              </a:buClr>
              <a:buSzPts val="3000"/>
              <a:buFont typeface="Arial"/>
              <a:buNone/>
              <a:defRPr b="1" sz="3000"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31"/>
          <p:cNvSpPr txBox="1"/>
          <p:nvPr>
            <p:ph idx="1" type="body"/>
          </p:nvPr>
        </p:nvSpPr>
        <p:spPr>
          <a:xfrm>
            <a:off x="2286000" y="5010150"/>
            <a:ext cx="6172200"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600"/>
              </a:spcBef>
              <a:spcAft>
                <a:spcPts val="0"/>
              </a:spcAft>
              <a:buSzPts val="1260"/>
              <a:buNone/>
              <a:defRPr b="1" sz="1800">
                <a:solidFill>
                  <a:schemeClr val="lt2"/>
                </a:solidFill>
              </a:defRPr>
            </a:lvl1pPr>
            <a:lvl2pPr indent="-228600" lvl="1" marL="914400" algn="l">
              <a:spcBef>
                <a:spcPts val="360"/>
              </a:spcBef>
              <a:spcAft>
                <a:spcPts val="0"/>
              </a:spcAft>
              <a:buSzPts val="1440"/>
              <a:buNone/>
              <a:defRPr sz="1800">
                <a:solidFill>
                  <a:schemeClr val="lt1"/>
                </a:solidFill>
              </a:defRPr>
            </a:lvl2pPr>
            <a:lvl3pPr indent="-228600" lvl="2" marL="1371600" algn="l">
              <a:spcBef>
                <a:spcPts val="320"/>
              </a:spcBef>
              <a:spcAft>
                <a:spcPts val="0"/>
              </a:spcAft>
              <a:buSzPts val="960"/>
              <a:buNone/>
              <a:defRPr sz="1600">
                <a:solidFill>
                  <a:schemeClr val="lt1"/>
                </a:solidFill>
              </a:defRPr>
            </a:lvl3pPr>
            <a:lvl4pPr indent="-228600" lvl="3" marL="1828800" algn="l">
              <a:spcBef>
                <a:spcPts val="280"/>
              </a:spcBef>
              <a:spcAft>
                <a:spcPts val="0"/>
              </a:spcAft>
              <a:buSzPts val="840"/>
              <a:buNone/>
              <a:defRPr sz="1400">
                <a:solidFill>
                  <a:schemeClr val="lt1"/>
                </a:solidFill>
              </a:defRPr>
            </a:lvl4pPr>
            <a:lvl5pPr indent="-228600" lvl="4" marL="2286000" algn="l">
              <a:spcBef>
                <a:spcPts val="280"/>
              </a:spcBef>
              <a:spcAft>
                <a:spcPts val="0"/>
              </a:spcAft>
              <a:buSzPts val="952"/>
              <a:buNone/>
              <a:defRPr sz="1400">
                <a:solidFill>
                  <a:schemeClr val="lt1"/>
                </a:solidFill>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4" name="Google Shape;54;p31"/>
          <p:cNvSpPr txBox="1"/>
          <p:nvPr>
            <p:ph idx="10" type="dt"/>
          </p:nvPr>
        </p:nvSpPr>
        <p:spPr>
          <a:xfrm rot="5400000">
            <a:off x="7763256" y="1170432"/>
            <a:ext cx="2286000" cy="381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5" name="Google Shape;55;p31"/>
          <p:cNvSpPr txBox="1"/>
          <p:nvPr>
            <p:ph idx="11" type="ftr"/>
          </p:nvPr>
        </p:nvSpPr>
        <p:spPr>
          <a:xfrm rot="5400000">
            <a:off x="7077456" y="4178808"/>
            <a:ext cx="3657600" cy="38404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6" name="Google Shape;56;p31"/>
          <p:cNvSpPr/>
          <p:nvPr/>
        </p:nvSpPr>
        <p:spPr>
          <a:xfrm>
            <a:off x="381000" y="0"/>
            <a:ext cx="609600" cy="6858000"/>
          </a:xfrm>
          <a:prstGeom prst="rect">
            <a:avLst/>
          </a:prstGeom>
          <a:solidFill>
            <a:srgbClr val="B1C0DA">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7" name="Google Shape;57;p31"/>
          <p:cNvSpPr/>
          <p:nvPr/>
        </p:nvSpPr>
        <p:spPr>
          <a:xfrm>
            <a:off x="276336" y="0"/>
            <a:ext cx="104664" cy="6858000"/>
          </a:xfrm>
          <a:prstGeom prst="rect">
            <a:avLst/>
          </a:prstGeom>
          <a:solidFill>
            <a:srgbClr val="CFD7E7">
              <a:alpha val="3568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8" name="Google Shape;58;p31"/>
          <p:cNvSpPr/>
          <p:nvPr/>
        </p:nvSpPr>
        <p:spPr>
          <a:xfrm>
            <a:off x="990600" y="0"/>
            <a:ext cx="181872" cy="6858000"/>
          </a:xfrm>
          <a:prstGeom prst="rect">
            <a:avLst/>
          </a:prstGeom>
          <a:solidFill>
            <a:srgbClr val="CFD7E7">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 name="Google Shape;59;p31"/>
          <p:cNvSpPr/>
          <p:nvPr/>
        </p:nvSpPr>
        <p:spPr>
          <a:xfrm>
            <a:off x="1141320" y="0"/>
            <a:ext cx="230280" cy="6858000"/>
          </a:xfrm>
          <a:prstGeom prst="rect">
            <a:avLst/>
          </a:prstGeom>
          <a:solidFill>
            <a:srgbClr val="E8ECF4">
              <a:alpha val="7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60" name="Google Shape;60;p31"/>
          <p:cNvCxnSpPr/>
          <p:nvPr/>
        </p:nvCxnSpPr>
        <p:spPr>
          <a:xfrm>
            <a:off x="106344" y="0"/>
            <a:ext cx="0" cy="6858000"/>
          </a:xfrm>
          <a:prstGeom prst="straightConnector1">
            <a:avLst/>
          </a:prstGeom>
          <a:noFill/>
          <a:ln cap="flat" cmpd="sng" w="57150">
            <a:solidFill>
              <a:srgbClr val="B1C0DA">
                <a:alpha val="72941"/>
              </a:srgbClr>
            </a:solidFill>
            <a:prstDash val="solid"/>
            <a:round/>
            <a:headEnd len="sm" w="sm" type="none"/>
            <a:tailEnd len="sm" w="sm" type="none"/>
          </a:ln>
        </p:spPr>
      </p:cxnSp>
      <p:cxnSp>
        <p:nvCxnSpPr>
          <p:cNvPr id="61" name="Google Shape;61;p31"/>
          <p:cNvCxnSpPr/>
          <p:nvPr/>
        </p:nvCxnSpPr>
        <p:spPr>
          <a:xfrm>
            <a:off x="914400" y="0"/>
            <a:ext cx="0" cy="6858000"/>
          </a:xfrm>
          <a:prstGeom prst="straightConnector1">
            <a:avLst/>
          </a:prstGeom>
          <a:noFill/>
          <a:ln cap="flat" cmpd="sng" w="57150">
            <a:solidFill>
              <a:srgbClr val="E8ECF4">
                <a:alpha val="82745"/>
              </a:srgbClr>
            </a:solidFill>
            <a:prstDash val="solid"/>
            <a:round/>
            <a:headEnd len="sm" w="sm" type="none"/>
            <a:tailEnd len="sm" w="sm" type="none"/>
          </a:ln>
        </p:spPr>
      </p:cxnSp>
      <p:cxnSp>
        <p:nvCxnSpPr>
          <p:cNvPr id="62" name="Google Shape;62;p31"/>
          <p:cNvCxnSpPr/>
          <p:nvPr/>
        </p:nvCxnSpPr>
        <p:spPr>
          <a:xfrm>
            <a:off x="854112" y="0"/>
            <a:ext cx="0" cy="6858000"/>
          </a:xfrm>
          <a:prstGeom prst="straightConnector1">
            <a:avLst/>
          </a:prstGeom>
          <a:noFill/>
          <a:ln cap="flat" cmpd="sng" w="57150">
            <a:solidFill>
              <a:srgbClr val="B1C0DA"/>
            </a:solidFill>
            <a:prstDash val="solid"/>
            <a:round/>
            <a:headEnd len="sm" w="sm" type="none"/>
            <a:tailEnd len="sm" w="sm" type="none"/>
          </a:ln>
        </p:spPr>
      </p:cxnSp>
      <p:cxnSp>
        <p:nvCxnSpPr>
          <p:cNvPr id="63" name="Google Shape;63;p31"/>
          <p:cNvCxnSpPr/>
          <p:nvPr/>
        </p:nvCxnSpPr>
        <p:spPr>
          <a:xfrm>
            <a:off x="1726640" y="0"/>
            <a:ext cx="0" cy="6858000"/>
          </a:xfrm>
          <a:prstGeom prst="straightConnector1">
            <a:avLst/>
          </a:prstGeom>
          <a:noFill/>
          <a:ln cap="flat" cmpd="sng" w="28575">
            <a:solidFill>
              <a:srgbClr val="B1C0DA">
                <a:alpha val="81960"/>
              </a:srgbClr>
            </a:solidFill>
            <a:prstDash val="solid"/>
            <a:round/>
            <a:headEnd len="sm" w="sm" type="none"/>
            <a:tailEnd len="sm" w="sm" type="none"/>
          </a:ln>
        </p:spPr>
      </p:cxnSp>
      <p:cxnSp>
        <p:nvCxnSpPr>
          <p:cNvPr id="64" name="Google Shape;64;p31"/>
          <p:cNvCxnSpPr/>
          <p:nvPr/>
        </p:nvCxnSpPr>
        <p:spPr>
          <a:xfrm>
            <a:off x="1066800" y="0"/>
            <a:ext cx="0" cy="6858000"/>
          </a:xfrm>
          <a:prstGeom prst="straightConnector1">
            <a:avLst/>
          </a:prstGeom>
          <a:noFill/>
          <a:ln cap="flat" cmpd="sng" w="9525">
            <a:solidFill>
              <a:srgbClr val="B1C0DA"/>
            </a:solidFill>
            <a:prstDash val="solid"/>
            <a:round/>
            <a:headEnd len="sm" w="sm" type="none"/>
            <a:tailEnd len="sm" w="sm" type="none"/>
          </a:ln>
        </p:spPr>
      </p:cxnSp>
      <p:sp>
        <p:nvSpPr>
          <p:cNvPr id="65" name="Google Shape;65;p31"/>
          <p:cNvSpPr/>
          <p:nvPr/>
        </p:nvSpPr>
        <p:spPr>
          <a:xfrm>
            <a:off x="1219200" y="0"/>
            <a:ext cx="76200" cy="6858000"/>
          </a:xfrm>
          <a:prstGeom prst="rect">
            <a:avLst/>
          </a:prstGeom>
          <a:solidFill>
            <a:srgbClr val="B1C0DA">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6" name="Google Shape;66;p31"/>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 name="Google Shape;67;p31"/>
          <p:cNvSpPr/>
          <p:nvPr/>
        </p:nvSpPr>
        <p:spPr>
          <a:xfrm>
            <a:off x="1324704"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8" name="Google Shape;68;p31"/>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9" name="Google Shape;69;p31"/>
          <p:cNvSpPr/>
          <p:nvPr/>
        </p:nvSpPr>
        <p:spPr>
          <a:xfrm>
            <a:off x="1664208" y="5791200"/>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0" name="Google Shape;70;p31"/>
          <p:cNvSpPr/>
          <p:nvPr/>
        </p:nvSpPr>
        <p:spPr>
          <a:xfrm>
            <a:off x="1879040" y="4479888"/>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71" name="Google Shape;71;p31"/>
          <p:cNvCxnSpPr/>
          <p:nvPr/>
        </p:nvCxnSpPr>
        <p:spPr>
          <a:xfrm>
            <a:off x="9097944" y="0"/>
            <a:ext cx="0" cy="6858000"/>
          </a:xfrm>
          <a:prstGeom prst="straightConnector1">
            <a:avLst/>
          </a:prstGeom>
          <a:noFill/>
          <a:ln cap="flat" cmpd="thickThin" w="57150">
            <a:solidFill>
              <a:srgbClr val="B1C0DA"/>
            </a:solidFill>
            <a:prstDash val="solid"/>
            <a:round/>
            <a:headEnd len="sm" w="sm" type="none"/>
            <a:tailEnd len="sm" w="sm" type="none"/>
          </a:ln>
        </p:spPr>
      </p:cxnSp>
      <p:sp>
        <p:nvSpPr>
          <p:cNvPr id="72" name="Google Shape;72;p31"/>
          <p:cNvSpPr txBox="1"/>
          <p:nvPr>
            <p:ph idx="12" type="sldNum"/>
          </p:nvPr>
        </p:nvSpPr>
        <p:spPr>
          <a:xfrm>
            <a:off x="1340616" y="4928702"/>
            <a:ext cx="609600" cy="51752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項物件" type="twoObj">
  <p:cSld name="TWO_OBJECTS">
    <p:spTree>
      <p:nvGrpSpPr>
        <p:cNvPr id="73" name="Shape 73"/>
        <p:cNvGrpSpPr/>
        <p:nvPr/>
      </p:nvGrpSpPr>
      <p:grpSpPr>
        <a:xfrm>
          <a:off x="0" y="0"/>
          <a:ext cx="0" cy="0"/>
          <a:chOff x="0" y="0"/>
          <a:chExt cx="0" cy="0"/>
        </a:xfrm>
      </p:grpSpPr>
      <p:sp>
        <p:nvSpPr>
          <p:cNvPr id="74" name="Google Shape;74;p32"/>
          <p:cNvSpPr txBox="1"/>
          <p:nvPr>
            <p:ph type="title"/>
          </p:nvPr>
        </p:nvSpPr>
        <p:spPr>
          <a:xfrm>
            <a:off x="467544" y="317872"/>
            <a:ext cx="7848872" cy="922114"/>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6633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32"/>
          <p:cNvSpPr txBox="1"/>
          <p:nvPr>
            <p:ph idx="10" type="dt"/>
          </p:nvPr>
        </p:nvSpPr>
        <p:spPr>
          <a:xfrm rot="5400000">
            <a:off x="7589520" y="1081851"/>
            <a:ext cx="2011680" cy="38404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6" name="Google Shape;76;p32"/>
          <p:cNvSpPr txBox="1"/>
          <p:nvPr>
            <p:ph idx="11" type="ftr"/>
          </p:nvPr>
        </p:nvSpPr>
        <p:spPr>
          <a:xfrm rot="5400000">
            <a:off x="6978957" y="3766200"/>
            <a:ext cx="3200400"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7" name="Google Shape;77;p32"/>
          <p:cNvSpPr txBox="1"/>
          <p:nvPr>
            <p:ph idx="12" type="sldNum"/>
          </p:nvPr>
        </p:nvSpPr>
        <p:spPr>
          <a:xfrm>
            <a:off x="8146832" y="6165304"/>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8" name="Google Shape;78;p32"/>
          <p:cNvSpPr txBox="1"/>
          <p:nvPr>
            <p:ph idx="1" type="body"/>
          </p:nvPr>
        </p:nvSpPr>
        <p:spPr>
          <a:xfrm>
            <a:off x="457200" y="1600200"/>
            <a:ext cx="3657600" cy="45720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9" name="Google Shape;79;p32"/>
          <p:cNvSpPr txBox="1"/>
          <p:nvPr>
            <p:ph idx="2" type="body"/>
          </p:nvPr>
        </p:nvSpPr>
        <p:spPr>
          <a:xfrm>
            <a:off x="4270248" y="1600200"/>
            <a:ext cx="3657600" cy="45720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對" type="twoTxTwoObj">
  <p:cSld name="TWO_OBJECTS_WITH_TEXT">
    <p:spTree>
      <p:nvGrpSpPr>
        <p:cNvPr id="80" name="Shape 80"/>
        <p:cNvGrpSpPr/>
        <p:nvPr/>
      </p:nvGrpSpPr>
      <p:grpSpPr>
        <a:xfrm>
          <a:off x="0" y="0"/>
          <a:ext cx="0" cy="0"/>
          <a:chOff x="0" y="0"/>
          <a:chExt cx="0" cy="0"/>
        </a:xfrm>
      </p:grpSpPr>
      <p:sp>
        <p:nvSpPr>
          <p:cNvPr id="81" name="Google Shape;81;p33"/>
          <p:cNvSpPr txBox="1"/>
          <p:nvPr>
            <p:ph type="title"/>
          </p:nvPr>
        </p:nvSpPr>
        <p:spPr>
          <a:xfrm>
            <a:off x="457200" y="273050"/>
            <a:ext cx="7543800" cy="11430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663300"/>
              </a:buClr>
              <a:buSzPts val="3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33"/>
          <p:cNvSpPr txBox="1"/>
          <p:nvPr>
            <p:ph idx="10" type="dt"/>
          </p:nvPr>
        </p:nvSpPr>
        <p:spPr>
          <a:xfrm rot="5400000">
            <a:off x="7589520" y="1081851"/>
            <a:ext cx="2011680" cy="38404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3" name="Google Shape;83;p33"/>
          <p:cNvSpPr txBox="1"/>
          <p:nvPr>
            <p:ph idx="11" type="ftr"/>
          </p:nvPr>
        </p:nvSpPr>
        <p:spPr>
          <a:xfrm rot="5400000">
            <a:off x="6978957" y="3766200"/>
            <a:ext cx="3200400"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4" name="Google Shape;84;p33"/>
          <p:cNvSpPr txBox="1"/>
          <p:nvPr>
            <p:ph idx="12" type="sldNum"/>
          </p:nvPr>
        </p:nvSpPr>
        <p:spPr>
          <a:xfrm>
            <a:off x="8146832" y="6165304"/>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5" name="Google Shape;85;p33"/>
          <p:cNvSpPr txBox="1"/>
          <p:nvPr>
            <p:ph idx="1" type="body"/>
          </p:nvPr>
        </p:nvSpPr>
        <p:spPr>
          <a:xfrm>
            <a:off x="457200" y="2362200"/>
            <a:ext cx="3657600" cy="38862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6" name="Google Shape;86;p33"/>
          <p:cNvSpPr txBox="1"/>
          <p:nvPr>
            <p:ph idx="2" type="body"/>
          </p:nvPr>
        </p:nvSpPr>
        <p:spPr>
          <a:xfrm>
            <a:off x="4371975" y="2362200"/>
            <a:ext cx="3657600" cy="38862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7" name="Google Shape;87;p33"/>
          <p:cNvSpPr/>
          <p:nvPr>
            <p:ph idx="3" type="body"/>
          </p:nvPr>
        </p:nvSpPr>
        <p:spPr>
          <a:xfrm>
            <a:off x="4572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rmAutofit/>
          </a:bodyPr>
          <a:lstStyle>
            <a:lvl1pPr indent="-228600" lvl="0" marL="457200" algn="l">
              <a:spcBef>
                <a:spcPts val="600"/>
              </a:spcBef>
              <a:spcAft>
                <a:spcPts val="0"/>
              </a:spcAft>
              <a:buSzPts val="1400"/>
              <a:buFont typeface="Arial"/>
              <a:buNone/>
              <a:defRPr b="1" sz="2000">
                <a:solidFill>
                  <a:srgbClr val="FFFFFF"/>
                </a:solidFill>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8" name="Google Shape;88;p33"/>
          <p:cNvSpPr/>
          <p:nvPr>
            <p:ph idx="4" type="body"/>
          </p:nvPr>
        </p:nvSpPr>
        <p:spPr>
          <a:xfrm>
            <a:off x="43434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rmAutofit/>
          </a:bodyPr>
          <a:lstStyle>
            <a:lvl1pPr indent="-228600" lvl="0" marL="457200" algn="l">
              <a:spcBef>
                <a:spcPts val="600"/>
              </a:spcBef>
              <a:spcAft>
                <a:spcPts val="0"/>
              </a:spcAft>
              <a:buSzPts val="1400"/>
              <a:buFont typeface="Arial"/>
              <a:buNone/>
              <a:defRPr b="1" sz="2000">
                <a:solidFill>
                  <a:srgbClr val="FFFFFF"/>
                </a:solidFill>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type="titleOnly">
  <p:cSld name="TITLE_ONLY">
    <p:spTree>
      <p:nvGrpSpPr>
        <p:cNvPr id="89" name="Shape 89"/>
        <p:cNvGrpSpPr/>
        <p:nvPr/>
      </p:nvGrpSpPr>
      <p:grpSpPr>
        <a:xfrm>
          <a:off x="0" y="0"/>
          <a:ext cx="0" cy="0"/>
          <a:chOff x="0" y="0"/>
          <a:chExt cx="0" cy="0"/>
        </a:xfrm>
      </p:grpSpPr>
      <p:sp>
        <p:nvSpPr>
          <p:cNvPr id="90" name="Google Shape;90;p34"/>
          <p:cNvSpPr txBox="1"/>
          <p:nvPr>
            <p:ph type="title"/>
          </p:nvPr>
        </p:nvSpPr>
        <p:spPr>
          <a:xfrm>
            <a:off x="467544" y="317872"/>
            <a:ext cx="7848872" cy="922114"/>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6633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34"/>
          <p:cNvSpPr txBox="1"/>
          <p:nvPr>
            <p:ph idx="10" type="dt"/>
          </p:nvPr>
        </p:nvSpPr>
        <p:spPr>
          <a:xfrm rot="5400000">
            <a:off x="7589520" y="1081851"/>
            <a:ext cx="2011680" cy="38404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2" name="Google Shape;92;p34"/>
          <p:cNvSpPr txBox="1"/>
          <p:nvPr>
            <p:ph idx="12" type="sldNum"/>
          </p:nvPr>
        </p:nvSpPr>
        <p:spPr>
          <a:xfrm>
            <a:off x="8146832" y="6165304"/>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3" name="Google Shape;93;p34"/>
          <p:cNvSpPr txBox="1"/>
          <p:nvPr>
            <p:ph idx="11" type="ftr"/>
          </p:nvPr>
        </p:nvSpPr>
        <p:spPr>
          <a:xfrm rot="5400000">
            <a:off x="6978957" y="3766200"/>
            <a:ext cx="3200400"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94" name="Shape 94"/>
        <p:cNvGrpSpPr/>
        <p:nvPr/>
      </p:nvGrpSpPr>
      <p:grpSpPr>
        <a:xfrm>
          <a:off x="0" y="0"/>
          <a:ext cx="0" cy="0"/>
          <a:chOff x="0" y="0"/>
          <a:chExt cx="0" cy="0"/>
        </a:xfrm>
      </p:grpSpPr>
      <p:sp>
        <p:nvSpPr>
          <p:cNvPr id="95" name="Google Shape;95;p35"/>
          <p:cNvSpPr txBox="1"/>
          <p:nvPr>
            <p:ph idx="10" type="dt"/>
          </p:nvPr>
        </p:nvSpPr>
        <p:spPr>
          <a:xfrm rot="5400000">
            <a:off x="7589520" y="1081851"/>
            <a:ext cx="2011680" cy="38404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6" name="Google Shape;96;p35"/>
          <p:cNvSpPr txBox="1"/>
          <p:nvPr>
            <p:ph idx="11" type="ftr"/>
          </p:nvPr>
        </p:nvSpPr>
        <p:spPr>
          <a:xfrm rot="5400000">
            <a:off x="6978957" y="3766200"/>
            <a:ext cx="3200400"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7" name="Google Shape;97;p35"/>
          <p:cNvSpPr txBox="1"/>
          <p:nvPr>
            <p:ph idx="12" type="sldNum"/>
          </p:nvPr>
        </p:nvSpPr>
        <p:spPr>
          <a:xfrm>
            <a:off x="8146832" y="6165304"/>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內容" showMasterSp="0" type="objTx">
  <p:cSld name="OBJECT_WITH_CAPTION_TEXT">
    <p:bg>
      <p:bgPr>
        <a:solidFill>
          <a:schemeClr val="lt1"/>
        </a:solidFill>
      </p:bgPr>
    </p:bg>
    <p:spTree>
      <p:nvGrpSpPr>
        <p:cNvPr id="98" name="Shape 98"/>
        <p:cNvGrpSpPr/>
        <p:nvPr/>
      </p:nvGrpSpPr>
      <p:grpSpPr>
        <a:xfrm>
          <a:off x="0" y="0"/>
          <a:ext cx="0" cy="0"/>
          <a:chOff x="0" y="0"/>
          <a:chExt cx="0" cy="0"/>
        </a:xfrm>
      </p:grpSpPr>
      <p:cxnSp>
        <p:nvCxnSpPr>
          <p:cNvPr id="99" name="Google Shape;99;p36"/>
          <p:cNvCxnSpPr/>
          <p:nvPr/>
        </p:nvCxnSpPr>
        <p:spPr>
          <a:xfrm>
            <a:off x="8763000" y="0"/>
            <a:ext cx="0" cy="6858000"/>
          </a:xfrm>
          <a:prstGeom prst="straightConnector1">
            <a:avLst/>
          </a:prstGeom>
          <a:noFill/>
          <a:ln cap="flat" cmpd="sng" w="38100">
            <a:solidFill>
              <a:srgbClr val="B1C0DA">
                <a:alpha val="92941"/>
              </a:srgbClr>
            </a:solidFill>
            <a:prstDash val="solid"/>
            <a:round/>
            <a:headEnd len="sm" w="sm" type="none"/>
            <a:tailEnd len="sm" w="sm" type="none"/>
          </a:ln>
        </p:spPr>
      </p:cxnSp>
      <p:sp>
        <p:nvSpPr>
          <p:cNvPr id="100" name="Google Shape;100;p36"/>
          <p:cNvSpPr txBox="1"/>
          <p:nvPr>
            <p:ph type="title"/>
          </p:nvPr>
        </p:nvSpPr>
        <p:spPr>
          <a:xfrm rot="5400000">
            <a:off x="3371850" y="3200400"/>
            <a:ext cx="6309360" cy="457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663300"/>
              </a:buClr>
              <a:buSzPts val="2000"/>
              <a:buFont typeface="Arial"/>
              <a:buNone/>
              <a:defRPr b="1" sz="2000"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36"/>
          <p:cNvSpPr txBox="1"/>
          <p:nvPr>
            <p:ph idx="1" type="body"/>
          </p:nvPr>
        </p:nvSpPr>
        <p:spPr>
          <a:xfrm>
            <a:off x="6812280" y="274320"/>
            <a:ext cx="1527048" cy="498348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840"/>
              <a:buNone/>
              <a:defRPr sz="1200"/>
            </a:lvl1pPr>
            <a:lvl2pPr indent="-228600" lvl="1" marL="914400" algn="l">
              <a:spcBef>
                <a:spcPts val="1000"/>
              </a:spcBef>
              <a:spcAft>
                <a:spcPts val="0"/>
              </a:spcAft>
              <a:buSzPts val="960"/>
              <a:buNone/>
              <a:defRPr sz="1200"/>
            </a:lvl2pPr>
            <a:lvl3pPr indent="-228600" lvl="2" marL="1371600" algn="l">
              <a:spcBef>
                <a:spcPts val="200"/>
              </a:spcBef>
              <a:spcAft>
                <a:spcPts val="0"/>
              </a:spcAft>
              <a:buSzPts val="600"/>
              <a:buNone/>
              <a:defRPr sz="1000"/>
            </a:lvl3pPr>
            <a:lvl4pPr indent="-228600" lvl="3" marL="1828800" algn="l">
              <a:spcBef>
                <a:spcPts val="180"/>
              </a:spcBef>
              <a:spcAft>
                <a:spcPts val="0"/>
              </a:spcAft>
              <a:buSzPts val="540"/>
              <a:buNone/>
              <a:defRPr sz="900"/>
            </a:lvl4pPr>
            <a:lvl5pPr indent="-228600" lvl="4" marL="2286000" algn="l">
              <a:spcBef>
                <a:spcPts val="180"/>
              </a:spcBef>
              <a:spcAft>
                <a:spcPts val="0"/>
              </a:spcAft>
              <a:buSzPts val="612"/>
              <a:buNone/>
              <a:defRPr sz="900"/>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cxnSp>
        <p:nvCxnSpPr>
          <p:cNvPr id="102" name="Google Shape;102;p36"/>
          <p:cNvCxnSpPr/>
          <p:nvPr/>
        </p:nvCxnSpPr>
        <p:spPr>
          <a:xfrm>
            <a:off x="6248400" y="0"/>
            <a:ext cx="0" cy="6858000"/>
          </a:xfrm>
          <a:prstGeom prst="straightConnector1">
            <a:avLst/>
          </a:prstGeom>
          <a:noFill/>
          <a:ln cap="flat" cmpd="sng" w="38100">
            <a:solidFill>
              <a:srgbClr val="B1C0DA"/>
            </a:solidFill>
            <a:prstDash val="solid"/>
            <a:round/>
            <a:headEnd len="sm" w="sm" type="none"/>
            <a:tailEnd len="sm" w="sm" type="none"/>
          </a:ln>
        </p:spPr>
      </p:cxnSp>
      <p:cxnSp>
        <p:nvCxnSpPr>
          <p:cNvPr id="103" name="Google Shape;103;p36"/>
          <p:cNvCxnSpPr/>
          <p:nvPr/>
        </p:nvCxnSpPr>
        <p:spPr>
          <a:xfrm>
            <a:off x="6192296" y="0"/>
            <a:ext cx="0" cy="6858000"/>
          </a:xfrm>
          <a:prstGeom prst="straightConnector1">
            <a:avLst/>
          </a:prstGeom>
          <a:noFill/>
          <a:ln cap="flat" cmpd="sng" w="12700">
            <a:solidFill>
              <a:schemeClr val="accent1"/>
            </a:solidFill>
            <a:prstDash val="solid"/>
            <a:round/>
            <a:headEnd len="sm" w="sm" type="none"/>
            <a:tailEnd len="sm" w="sm" type="none"/>
          </a:ln>
        </p:spPr>
      </p:cxnSp>
      <p:cxnSp>
        <p:nvCxnSpPr>
          <p:cNvPr id="104" name="Google Shape;104;p36"/>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105" name="Google Shape;105;p36"/>
          <p:cNvSpPr/>
          <p:nvPr/>
        </p:nvSpPr>
        <p:spPr>
          <a:xfrm>
            <a:off x="8839200" y="0"/>
            <a:ext cx="304800" cy="6858000"/>
          </a:xfrm>
          <a:prstGeom prst="rect">
            <a:avLst/>
          </a:prstGeom>
          <a:solidFill>
            <a:srgbClr val="B1C0DA">
              <a:alpha val="8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06" name="Google Shape;106;p36"/>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07" name="Google Shape;107;p36"/>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8" name="Google Shape;108;p36"/>
          <p:cNvSpPr txBox="1"/>
          <p:nvPr>
            <p:ph idx="2" type="body"/>
          </p:nvPr>
        </p:nvSpPr>
        <p:spPr>
          <a:xfrm>
            <a:off x="304800" y="274320"/>
            <a:ext cx="5638800" cy="6327648"/>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9" name="Google Shape;109;p36"/>
          <p:cNvSpPr txBox="1"/>
          <p:nvPr>
            <p:ph idx="10" type="dt"/>
          </p:nvPr>
        </p:nvSpPr>
        <p:spPr>
          <a:xfrm rot="5400000">
            <a:off x="7589520" y="1081851"/>
            <a:ext cx="2011680" cy="38404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0" name="Google Shape;110;p36"/>
          <p:cNvSpPr txBox="1"/>
          <p:nvPr>
            <p:ph idx="12" type="sldNum"/>
          </p:nvPr>
        </p:nvSpPr>
        <p:spPr>
          <a:xfrm>
            <a:off x="8146832" y="6165304"/>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11" name="Google Shape;111;p36"/>
          <p:cNvSpPr txBox="1"/>
          <p:nvPr>
            <p:ph idx="11" type="ftr"/>
          </p:nvPr>
        </p:nvSpPr>
        <p:spPr>
          <a:xfrm rot="5400000">
            <a:off x="6978957" y="3766200"/>
            <a:ext cx="3200400"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27"/>
          <p:cNvPicPr preferRelativeResize="0"/>
          <p:nvPr/>
        </p:nvPicPr>
        <p:blipFill rotWithShape="1">
          <a:blip r:embed="rId1">
            <a:alphaModFix/>
          </a:blip>
          <a:srcRect b="73901" l="0" r="71025" t="0"/>
          <a:stretch/>
        </p:blipFill>
        <p:spPr>
          <a:xfrm>
            <a:off x="323528" y="82931"/>
            <a:ext cx="2012972" cy="1391996"/>
          </a:xfrm>
          <a:prstGeom prst="rect">
            <a:avLst/>
          </a:prstGeom>
          <a:noFill/>
          <a:ln>
            <a:noFill/>
          </a:ln>
        </p:spPr>
      </p:pic>
      <p:cxnSp>
        <p:nvCxnSpPr>
          <p:cNvPr id="11" name="Google Shape;11;p27"/>
          <p:cNvCxnSpPr/>
          <p:nvPr/>
        </p:nvCxnSpPr>
        <p:spPr>
          <a:xfrm>
            <a:off x="8763000" y="0"/>
            <a:ext cx="0" cy="6858000"/>
          </a:xfrm>
          <a:prstGeom prst="straightConnector1">
            <a:avLst/>
          </a:prstGeom>
          <a:noFill/>
          <a:ln cap="flat" cmpd="sng" w="38100">
            <a:solidFill>
              <a:srgbClr val="B1C0DA">
                <a:alpha val="92941"/>
              </a:srgbClr>
            </a:solidFill>
            <a:prstDash val="solid"/>
            <a:round/>
            <a:headEnd len="sm" w="sm" type="none"/>
            <a:tailEnd len="sm" w="sm" type="none"/>
          </a:ln>
        </p:spPr>
      </p:cxnSp>
      <p:sp>
        <p:nvSpPr>
          <p:cNvPr id="12" name="Google Shape;12;p27"/>
          <p:cNvSpPr txBox="1"/>
          <p:nvPr>
            <p:ph type="title"/>
          </p:nvPr>
        </p:nvSpPr>
        <p:spPr>
          <a:xfrm>
            <a:off x="467544" y="317872"/>
            <a:ext cx="7848872" cy="922114"/>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663300"/>
              </a:buClr>
              <a:buSzPts val="3000"/>
              <a:buFont typeface="Arial"/>
              <a:buNone/>
              <a:defRPr b="1" i="0" sz="3000" u="none" cap="small" strike="noStrike">
                <a:solidFill>
                  <a:srgbClr val="66330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7"/>
          <p:cNvSpPr txBox="1"/>
          <p:nvPr>
            <p:ph idx="1" type="body"/>
          </p:nvPr>
        </p:nvSpPr>
        <p:spPr>
          <a:xfrm>
            <a:off x="457200" y="1340768"/>
            <a:ext cx="7931224" cy="5133184"/>
          </a:xfrm>
          <a:prstGeom prst="rect">
            <a:avLst/>
          </a:prstGeom>
          <a:noFill/>
          <a:ln>
            <a:noFill/>
          </a:ln>
        </p:spPr>
        <p:txBody>
          <a:bodyPr anchorCtr="0" anchor="t" bIns="45700" lIns="91425" spcFirstLastPara="1" rIns="91425" wrap="square" tIns="45700">
            <a:norm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Arial"/>
                <a:ea typeface="Arial"/>
                <a:cs typeface="Arial"/>
                <a:sym typeface="Arial"/>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Arial"/>
                <a:ea typeface="Arial"/>
                <a:cs typeface="Arial"/>
                <a:sym typeface="Arial"/>
              </a:defRPr>
            </a:lvl2pPr>
            <a:lvl3pPr indent="-297180" lvl="2" marL="1371600" marR="0" rtl="0" algn="l">
              <a:spcBef>
                <a:spcPts val="360"/>
              </a:spcBef>
              <a:spcAft>
                <a:spcPts val="0"/>
              </a:spcAft>
              <a:buClr>
                <a:srgbClr val="4571A5"/>
              </a:buClr>
              <a:buSzPts val="1080"/>
              <a:buFont typeface="Noto Sans Symbols"/>
              <a:buChar char="🞆"/>
              <a:defRPr b="0" i="0" sz="1800" u="none" cap="none" strike="noStrike">
                <a:solidFill>
                  <a:schemeClr val="dk1"/>
                </a:solidFill>
                <a:latin typeface="Arial"/>
                <a:ea typeface="Arial"/>
                <a:cs typeface="Arial"/>
                <a:sym typeface="Arial"/>
              </a:defRPr>
            </a:lvl3pPr>
            <a:lvl4pPr indent="-297180" lvl="3" marL="1828800" marR="0" rtl="0" algn="l">
              <a:spcBef>
                <a:spcPts val="360"/>
              </a:spcBef>
              <a:spcAft>
                <a:spcPts val="0"/>
              </a:spcAft>
              <a:buClr>
                <a:srgbClr val="B1C0DA"/>
              </a:buClr>
              <a:buSzPts val="1080"/>
              <a:buFont typeface="Noto Sans Symbols"/>
              <a:buChar char="🞆"/>
              <a:defRPr b="0" i="0" sz="1800" u="none" cap="none" strike="noStrike">
                <a:solidFill>
                  <a:schemeClr val="dk1"/>
                </a:solidFill>
                <a:latin typeface="Arial"/>
                <a:ea typeface="Arial"/>
                <a:cs typeface="Arial"/>
                <a:sym typeface="Arial"/>
              </a:defRPr>
            </a:lvl4pPr>
            <a:lvl5pPr indent="-297688" lvl="4" marL="2286000" marR="0" rtl="0" algn="l">
              <a:spcBef>
                <a:spcPts val="320"/>
              </a:spcBef>
              <a:spcAft>
                <a:spcPts val="0"/>
              </a:spcAft>
              <a:buClr>
                <a:srgbClr val="DCB1B0"/>
              </a:buClr>
              <a:buSzPts val="1088"/>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6pPr>
            <a:lvl7pPr indent="-281939" lvl="6" marL="3200400" marR="0" rtl="0" algn="l">
              <a:spcBef>
                <a:spcPts val="280"/>
              </a:spcBef>
              <a:spcAft>
                <a:spcPts val="0"/>
              </a:spcAft>
              <a:buClr>
                <a:srgbClr val="B1C0DA"/>
              </a:buClr>
              <a:buSzPts val="840"/>
              <a:buFont typeface="Noto Sans Symbols"/>
              <a:buChar char="⚪"/>
              <a:defRPr b="0" i="0" sz="1400" u="none" cap="none" strike="noStrike">
                <a:solidFill>
                  <a:schemeClr val="dk2"/>
                </a:solidFill>
                <a:latin typeface="Arial"/>
                <a:ea typeface="Arial"/>
                <a:cs typeface="Arial"/>
                <a:sym typeface="Arial"/>
              </a:defRPr>
            </a:lvl7pPr>
            <a:lvl8pPr indent="-317500" lvl="7" marL="3657600" marR="0" rtl="0" algn="l">
              <a:spcBef>
                <a:spcPts val="280"/>
              </a:spcBef>
              <a:spcAft>
                <a:spcPts val="0"/>
              </a:spcAft>
              <a:buClr>
                <a:schemeClr val="accent2"/>
              </a:buClr>
              <a:buSzPts val="1400"/>
              <a:buFont typeface="Arial"/>
              <a:buChar char="•"/>
              <a:defRPr b="0" i="0" sz="1400" u="none" cap="small" strike="noStrike">
                <a:solidFill>
                  <a:schemeClr val="dk2"/>
                </a:solidFill>
                <a:latin typeface="Arial"/>
                <a:ea typeface="Arial"/>
                <a:cs typeface="Arial"/>
                <a:sym typeface="Arial"/>
              </a:defRPr>
            </a:lvl8pPr>
            <a:lvl9pPr indent="-317500" lvl="8" marL="4114800" marR="0" rtl="0" algn="l">
              <a:spcBef>
                <a:spcPts val="280"/>
              </a:spcBef>
              <a:spcAft>
                <a:spcPts val="0"/>
              </a:spcAft>
              <a:buClr>
                <a:srgbClr val="4571A5"/>
              </a:buClr>
              <a:buSzPts val="1400"/>
              <a:buFont typeface="Arial"/>
              <a:buChar char="•"/>
              <a:defRPr b="0" i="0" sz="1400" u="none" cap="none" strike="noStrike">
                <a:solidFill>
                  <a:schemeClr val="dk2"/>
                </a:solidFill>
                <a:latin typeface="Arial"/>
                <a:ea typeface="Arial"/>
                <a:cs typeface="Arial"/>
                <a:sym typeface="Arial"/>
              </a:defRPr>
            </a:lvl9pPr>
          </a:lstStyle>
          <a:p/>
        </p:txBody>
      </p:sp>
      <p:cxnSp>
        <p:nvCxnSpPr>
          <p:cNvPr id="14" name="Google Shape;14;p27"/>
          <p:cNvCxnSpPr/>
          <p:nvPr/>
        </p:nvCxnSpPr>
        <p:spPr>
          <a:xfrm>
            <a:off x="76200" y="0"/>
            <a:ext cx="0" cy="6858000"/>
          </a:xfrm>
          <a:prstGeom prst="straightConnector1">
            <a:avLst/>
          </a:prstGeom>
          <a:noFill/>
          <a:ln cap="flat" cmpd="thickThin" w="57150">
            <a:solidFill>
              <a:srgbClr val="B1C0DA"/>
            </a:solidFill>
            <a:prstDash val="solid"/>
            <a:round/>
            <a:headEnd len="sm" w="sm" type="none"/>
            <a:tailEnd len="sm" w="sm" type="none"/>
          </a:ln>
        </p:spPr>
      </p:cxnSp>
      <p:cxnSp>
        <p:nvCxnSpPr>
          <p:cNvPr id="15" name="Google Shape;15;p27"/>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16" name="Google Shape;16;p27"/>
          <p:cNvSpPr/>
          <p:nvPr/>
        </p:nvSpPr>
        <p:spPr>
          <a:xfrm>
            <a:off x="8839200" y="0"/>
            <a:ext cx="304800" cy="6858000"/>
          </a:xfrm>
          <a:prstGeom prst="rect">
            <a:avLst/>
          </a:prstGeom>
          <a:solidFill>
            <a:srgbClr val="B1C0DA">
              <a:alpha val="8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cxnSp>
        <p:nvCxnSpPr>
          <p:cNvPr id="17" name="Google Shape;17;p27"/>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8" name="Google Shape;18;p27"/>
          <p:cNvSpPr/>
          <p:nvPr/>
        </p:nvSpPr>
        <p:spPr>
          <a:xfrm>
            <a:off x="8156448" y="6165304"/>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27"/>
          <p:cNvSpPr txBox="1"/>
          <p:nvPr>
            <p:ph idx="12" type="sldNum"/>
          </p:nvPr>
        </p:nvSpPr>
        <p:spPr>
          <a:xfrm>
            <a:off x="8146832" y="6165304"/>
            <a:ext cx="609600" cy="52120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Arial"/>
                <a:ea typeface="Arial"/>
                <a:cs typeface="Arial"/>
                <a:sym typeface="Arial"/>
              </a:defRPr>
            </a:lvl1pPr>
            <a:lvl2pPr indent="0" lvl="1" marL="0" marR="0" rtl="0" algn="ctr">
              <a:spcBef>
                <a:spcPts val="0"/>
              </a:spcBef>
              <a:buNone/>
              <a:defRPr b="1" i="0" sz="1400" u="none" cap="none" strike="noStrike">
                <a:solidFill>
                  <a:srgbClr val="FFFFFF"/>
                </a:solidFill>
                <a:latin typeface="Arial"/>
                <a:ea typeface="Arial"/>
                <a:cs typeface="Arial"/>
                <a:sym typeface="Arial"/>
              </a:defRPr>
            </a:lvl2pPr>
            <a:lvl3pPr indent="0" lvl="2" marL="0" marR="0" rtl="0" algn="ctr">
              <a:spcBef>
                <a:spcPts val="0"/>
              </a:spcBef>
              <a:buNone/>
              <a:defRPr b="1" i="0" sz="1400" u="none" cap="none" strike="noStrike">
                <a:solidFill>
                  <a:srgbClr val="FFFFFF"/>
                </a:solidFill>
                <a:latin typeface="Arial"/>
                <a:ea typeface="Arial"/>
                <a:cs typeface="Arial"/>
                <a:sym typeface="Arial"/>
              </a:defRPr>
            </a:lvl3pPr>
            <a:lvl4pPr indent="0" lvl="3" marL="0" marR="0" rtl="0" algn="ctr">
              <a:spcBef>
                <a:spcPts val="0"/>
              </a:spcBef>
              <a:buNone/>
              <a:defRPr b="1" i="0" sz="1400" u="none" cap="none" strike="noStrike">
                <a:solidFill>
                  <a:srgbClr val="FFFFFF"/>
                </a:solidFill>
                <a:latin typeface="Arial"/>
                <a:ea typeface="Arial"/>
                <a:cs typeface="Arial"/>
                <a:sym typeface="Arial"/>
              </a:defRPr>
            </a:lvl4pPr>
            <a:lvl5pPr indent="0" lvl="4" marL="0" marR="0" rtl="0" algn="ctr">
              <a:spcBef>
                <a:spcPts val="0"/>
              </a:spcBef>
              <a:buNone/>
              <a:defRPr b="1" i="0" sz="1400" u="none" cap="none" strike="noStrike">
                <a:solidFill>
                  <a:srgbClr val="FFFFFF"/>
                </a:solidFill>
                <a:latin typeface="Arial"/>
                <a:ea typeface="Arial"/>
                <a:cs typeface="Arial"/>
                <a:sym typeface="Arial"/>
              </a:defRPr>
            </a:lvl5pPr>
            <a:lvl6pPr indent="0" lvl="5" marL="0" marR="0" rtl="0" algn="ctr">
              <a:spcBef>
                <a:spcPts val="0"/>
              </a:spcBef>
              <a:buNone/>
              <a:defRPr b="1" i="0" sz="1400" u="none" cap="none" strike="noStrike">
                <a:solidFill>
                  <a:srgbClr val="FFFFFF"/>
                </a:solidFill>
                <a:latin typeface="Arial"/>
                <a:ea typeface="Arial"/>
                <a:cs typeface="Arial"/>
                <a:sym typeface="Arial"/>
              </a:defRPr>
            </a:lvl6pPr>
            <a:lvl7pPr indent="0" lvl="6" marL="0" marR="0" rtl="0" algn="ctr">
              <a:spcBef>
                <a:spcPts val="0"/>
              </a:spcBef>
              <a:buNone/>
              <a:defRPr b="1" i="0" sz="1400" u="none" cap="none" strike="noStrike">
                <a:solidFill>
                  <a:srgbClr val="FFFFFF"/>
                </a:solidFill>
                <a:latin typeface="Arial"/>
                <a:ea typeface="Arial"/>
                <a:cs typeface="Arial"/>
                <a:sym typeface="Arial"/>
              </a:defRPr>
            </a:lvl7pPr>
            <a:lvl8pPr indent="0" lvl="7" marL="0" marR="0" rtl="0" algn="ctr">
              <a:spcBef>
                <a:spcPts val="0"/>
              </a:spcBef>
              <a:buNone/>
              <a:defRPr b="1" i="0" sz="1400" u="none" cap="none" strike="noStrike">
                <a:solidFill>
                  <a:srgbClr val="FFFFFF"/>
                </a:solidFill>
                <a:latin typeface="Arial"/>
                <a:ea typeface="Arial"/>
                <a:cs typeface="Arial"/>
                <a:sym typeface="Arial"/>
              </a:defRPr>
            </a:lvl8pPr>
            <a:lvl9pPr indent="0" lvl="8" marL="0" marR="0" rtl="0" algn="ctr">
              <a:spcBef>
                <a:spcPts val="0"/>
              </a:spcBef>
              <a:buNone/>
              <a:defRPr b="1" i="0" sz="14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1"/>
          <p:cNvPicPr preferRelativeResize="0"/>
          <p:nvPr/>
        </p:nvPicPr>
        <p:blipFill rotWithShape="1">
          <a:blip r:embed="rId3">
            <a:alphaModFix/>
          </a:blip>
          <a:srcRect b="0" l="0" r="0" t="0"/>
          <a:stretch/>
        </p:blipFill>
        <p:spPr>
          <a:xfrm>
            <a:off x="0" y="-15092"/>
            <a:ext cx="7040563" cy="6873876"/>
          </a:xfrm>
          <a:prstGeom prst="rect">
            <a:avLst/>
          </a:prstGeom>
          <a:noFill/>
          <a:ln>
            <a:noFill/>
          </a:ln>
        </p:spPr>
      </p:pic>
      <p:sp>
        <p:nvSpPr>
          <p:cNvPr id="177" name="Google Shape;177;p1"/>
          <p:cNvSpPr txBox="1"/>
          <p:nvPr>
            <p:ph type="ctrTitle"/>
          </p:nvPr>
        </p:nvSpPr>
        <p:spPr>
          <a:xfrm>
            <a:off x="3520281" y="2276872"/>
            <a:ext cx="5020072" cy="18943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33CC"/>
              </a:buClr>
              <a:buSzPts val="4000"/>
              <a:buFont typeface="Arial"/>
              <a:buNone/>
            </a:pPr>
            <a:br>
              <a:rPr lang="en-US" sz="4000">
                <a:solidFill>
                  <a:srgbClr val="0033CC"/>
                </a:solidFill>
              </a:rPr>
            </a:br>
            <a:r>
              <a:rPr lang="en-US" sz="4000">
                <a:solidFill>
                  <a:srgbClr val="0033CC"/>
                </a:solidFill>
              </a:rPr>
              <a:t>關聯規則分析</a:t>
            </a:r>
            <a:br>
              <a:rPr lang="en-US" sz="4000">
                <a:solidFill>
                  <a:srgbClr val="0033CC"/>
                </a:solidFill>
              </a:rPr>
            </a:br>
            <a:r>
              <a:rPr lang="en-US" sz="4000">
                <a:solidFill>
                  <a:srgbClr val="000099"/>
                </a:solidFill>
              </a:rPr>
              <a:t>Association Rule</a:t>
            </a:r>
            <a:br>
              <a:rPr lang="en-US" sz="3200">
                <a:solidFill>
                  <a:srgbClr val="000099"/>
                </a:solidFill>
              </a:rPr>
            </a:br>
            <a:endParaRPr sz="4000">
              <a:solidFill>
                <a:srgbClr val="0033CC"/>
              </a:solidFill>
            </a:endParaRPr>
          </a:p>
        </p:txBody>
      </p:sp>
      <p:sp>
        <p:nvSpPr>
          <p:cNvPr id="178" name="Google Shape;178;p1"/>
          <p:cNvSpPr txBox="1"/>
          <p:nvPr>
            <p:ph idx="12" type="sldNum"/>
          </p:nvPr>
        </p:nvSpPr>
        <p:spPr>
          <a:xfrm>
            <a:off x="1325544" y="4928702"/>
            <a:ext cx="609600" cy="51752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0"/>
          <p:cNvSpPr txBox="1"/>
          <p:nvPr>
            <p:ph type="title"/>
          </p:nvPr>
        </p:nvSpPr>
        <p:spPr>
          <a:xfrm>
            <a:off x="457200" y="274638"/>
            <a:ext cx="8075240" cy="85010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99"/>
              </a:buClr>
              <a:buSzPts val="3000"/>
              <a:buFont typeface="Microsoft JhengHei"/>
              <a:buNone/>
            </a:pPr>
            <a:r>
              <a:rPr lang="en-US"/>
              <a:t>安裝 apyori 套件</a:t>
            </a:r>
            <a:endParaRPr/>
          </a:p>
        </p:txBody>
      </p:sp>
      <p:pic>
        <p:nvPicPr>
          <p:cNvPr id="245" name="Google Shape;245;p10"/>
          <p:cNvPicPr preferRelativeResize="0"/>
          <p:nvPr>
            <p:ph idx="1" type="body"/>
          </p:nvPr>
        </p:nvPicPr>
        <p:blipFill rotWithShape="1">
          <a:blip r:embed="rId3">
            <a:alphaModFix/>
          </a:blip>
          <a:srcRect b="0" l="0" r="0" t="0"/>
          <a:stretch/>
        </p:blipFill>
        <p:spPr>
          <a:xfrm>
            <a:off x="318356" y="2361066"/>
            <a:ext cx="8352928" cy="2232248"/>
          </a:xfrm>
          <a:prstGeom prst="rect">
            <a:avLst/>
          </a:prstGeom>
          <a:noFill/>
          <a:ln>
            <a:noFill/>
          </a:ln>
        </p:spPr>
      </p:pic>
      <p:sp>
        <p:nvSpPr>
          <p:cNvPr id="246" name="Google Shape;246;p10"/>
          <p:cNvSpPr txBox="1"/>
          <p:nvPr>
            <p:ph idx="12" type="sldNum"/>
          </p:nvPr>
        </p:nvSpPr>
        <p:spPr>
          <a:xfrm>
            <a:off x="8100392" y="6165304"/>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47" name="Google Shape;247;p10"/>
          <p:cNvSpPr txBox="1"/>
          <p:nvPr/>
        </p:nvSpPr>
        <p:spPr>
          <a:xfrm>
            <a:off x="539552" y="1556792"/>
            <a:ext cx="5976664"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注意：Skikit-learn 沒有，anaconda list 中沒有</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1"/>
          <p:cNvSpPr txBox="1"/>
          <p:nvPr>
            <p:ph type="title"/>
          </p:nvPr>
        </p:nvSpPr>
        <p:spPr>
          <a:xfrm>
            <a:off x="457200" y="274638"/>
            <a:ext cx="8075240" cy="85010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99"/>
              </a:buClr>
              <a:buSzPts val="3000"/>
              <a:buFont typeface="Microsoft JhengHei"/>
              <a:buNone/>
            </a:pPr>
            <a:r>
              <a:rPr lang="en-US"/>
              <a:t>範例1</a:t>
            </a:r>
            <a:endParaRPr/>
          </a:p>
        </p:txBody>
      </p:sp>
      <p:sp>
        <p:nvSpPr>
          <p:cNvPr id="253" name="Google Shape;253;p11"/>
          <p:cNvSpPr txBox="1"/>
          <p:nvPr>
            <p:ph idx="1" type="body"/>
          </p:nvPr>
        </p:nvSpPr>
        <p:spPr>
          <a:xfrm>
            <a:off x="539552" y="1130663"/>
            <a:ext cx="7715200" cy="5328592"/>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spcBef>
                <a:spcPts val="0"/>
              </a:spcBef>
              <a:spcAft>
                <a:spcPts val="0"/>
              </a:spcAft>
              <a:buSzPct val="70000"/>
              <a:buNone/>
            </a:pPr>
            <a:r>
              <a:rPr lang="en-US" sz="2900">
                <a:solidFill>
                  <a:srgbClr val="0000FF"/>
                </a:solidFill>
              </a:rPr>
              <a:t># -*- coding: utf-8 -*-</a:t>
            </a:r>
            <a:endParaRPr/>
          </a:p>
          <a:p>
            <a:pPr indent="0" lvl="0" marL="0" rtl="0" algn="l">
              <a:spcBef>
                <a:spcPts val="600"/>
              </a:spcBef>
              <a:spcAft>
                <a:spcPts val="0"/>
              </a:spcAft>
              <a:buSzPct val="70000"/>
              <a:buNone/>
            </a:pPr>
            <a:r>
              <a:rPr lang="en-US" sz="2900">
                <a:solidFill>
                  <a:srgbClr val="0000FF"/>
                </a:solidFill>
              </a:rPr>
              <a:t>from apyori import apriori</a:t>
            </a:r>
            <a:endParaRPr sz="2900">
              <a:solidFill>
                <a:srgbClr val="0000FF"/>
              </a:solidFill>
            </a:endParaRPr>
          </a:p>
          <a:p>
            <a:pPr indent="0" lvl="0" marL="0" rtl="0" algn="l">
              <a:spcBef>
                <a:spcPts val="600"/>
              </a:spcBef>
              <a:spcAft>
                <a:spcPts val="0"/>
              </a:spcAft>
              <a:buSzPct val="70000"/>
              <a:buNone/>
            </a:pPr>
            <a:r>
              <a:rPr lang="en-US" sz="2900">
                <a:solidFill>
                  <a:srgbClr val="0000FF"/>
                </a:solidFill>
              </a:rPr>
              <a:t>import pandas as pd</a:t>
            </a:r>
            <a:endParaRPr/>
          </a:p>
          <a:p>
            <a:pPr indent="0" lvl="0" marL="0" rtl="0" algn="l">
              <a:spcBef>
                <a:spcPts val="600"/>
              </a:spcBef>
              <a:spcAft>
                <a:spcPts val="0"/>
              </a:spcAft>
              <a:buSzPct val="70000"/>
              <a:buNone/>
            </a:pPr>
            <a:r>
              <a:rPr lang="en-US" sz="2900">
                <a:solidFill>
                  <a:srgbClr val="0000FF"/>
                </a:solidFill>
              </a:rPr>
              <a:t>data = [['豆奶','萵苣'], ['萵苣','尿布','葡萄酒','甜菜'], ['豆奶','尿布','葡萄酒','橙汁'],</a:t>
            </a:r>
            <a:endParaRPr/>
          </a:p>
          <a:p>
            <a:pPr indent="0" lvl="0" marL="0" rtl="0" algn="l">
              <a:spcBef>
                <a:spcPts val="600"/>
              </a:spcBef>
              <a:spcAft>
                <a:spcPts val="0"/>
              </a:spcAft>
              <a:buSzPct val="70000"/>
              <a:buNone/>
            </a:pPr>
            <a:r>
              <a:rPr lang="en-US" sz="2900">
                <a:solidFill>
                  <a:srgbClr val="0000FF"/>
                </a:solidFill>
              </a:rPr>
              <a:t>['萵苣','豆奶','尿布','葡萄酒'], ['萵苣','豆奶','尿布','橙汁']]</a:t>
            </a:r>
            <a:endParaRPr/>
          </a:p>
          <a:p>
            <a:pPr indent="0" lvl="0" marL="0" rtl="0" algn="l">
              <a:spcBef>
                <a:spcPts val="600"/>
              </a:spcBef>
              <a:spcAft>
                <a:spcPts val="0"/>
              </a:spcAft>
              <a:buSzPct val="70000"/>
              <a:buNone/>
            </a:pPr>
            <a:r>
              <a:t/>
            </a:r>
            <a:endParaRPr sz="2900">
              <a:solidFill>
                <a:srgbClr val="0000FF"/>
              </a:solidFill>
            </a:endParaRPr>
          </a:p>
          <a:p>
            <a:pPr indent="0" lvl="0" marL="0" rtl="0" algn="l">
              <a:spcBef>
                <a:spcPts val="600"/>
              </a:spcBef>
              <a:spcAft>
                <a:spcPts val="0"/>
              </a:spcAft>
              <a:buSzPct val="70000"/>
              <a:buNone/>
            </a:pPr>
            <a:r>
              <a:rPr lang="en-US" sz="2900">
                <a:solidFill>
                  <a:srgbClr val="0000FF"/>
                </a:solidFill>
              </a:rPr>
              <a:t>min_supp = 0.5  #设定最小支持度</a:t>
            </a:r>
            <a:endParaRPr/>
          </a:p>
          <a:p>
            <a:pPr indent="0" lvl="0" marL="0" rtl="0" algn="l">
              <a:spcBef>
                <a:spcPts val="600"/>
              </a:spcBef>
              <a:spcAft>
                <a:spcPts val="0"/>
              </a:spcAft>
              <a:buSzPct val="70000"/>
              <a:buNone/>
            </a:pPr>
            <a:r>
              <a:rPr lang="en-US" sz="2900">
                <a:solidFill>
                  <a:srgbClr val="0000FF"/>
                </a:solidFill>
              </a:rPr>
              <a:t>min_conf = 0.5   #设定最小置信度</a:t>
            </a:r>
            <a:endParaRPr/>
          </a:p>
          <a:p>
            <a:pPr indent="0" lvl="0" marL="0" rtl="0" algn="l">
              <a:spcBef>
                <a:spcPts val="600"/>
              </a:spcBef>
              <a:spcAft>
                <a:spcPts val="0"/>
              </a:spcAft>
              <a:buSzPct val="70000"/>
              <a:buNone/>
            </a:pPr>
            <a:r>
              <a:rPr lang="en-US" sz="2900">
                <a:solidFill>
                  <a:srgbClr val="0000FF"/>
                </a:solidFill>
              </a:rPr>
              <a:t>min_lift = 1.01    #设定最小提升度</a:t>
            </a:r>
            <a:endParaRPr/>
          </a:p>
          <a:p>
            <a:pPr indent="0" lvl="0" marL="0" rtl="0" algn="l">
              <a:spcBef>
                <a:spcPts val="600"/>
              </a:spcBef>
              <a:spcAft>
                <a:spcPts val="0"/>
              </a:spcAft>
              <a:buSzPct val="70000"/>
              <a:buNone/>
            </a:pPr>
            <a:r>
              <a:rPr lang="en-US" sz="2900">
                <a:solidFill>
                  <a:srgbClr val="0000FF"/>
                </a:solidFill>
              </a:rPr>
              <a:t>min_length=2</a:t>
            </a:r>
            <a:endParaRPr/>
          </a:p>
          <a:p>
            <a:pPr indent="0" lvl="0" marL="0" rtl="0" algn="l">
              <a:spcBef>
                <a:spcPts val="600"/>
              </a:spcBef>
              <a:spcAft>
                <a:spcPts val="0"/>
              </a:spcAft>
              <a:buSzPct val="70000"/>
              <a:buNone/>
            </a:pPr>
            <a:r>
              <a:t/>
            </a:r>
            <a:endParaRPr sz="2900">
              <a:solidFill>
                <a:srgbClr val="0000FF"/>
              </a:solidFill>
            </a:endParaRPr>
          </a:p>
          <a:p>
            <a:pPr indent="0" lvl="0" marL="0" rtl="0" algn="l">
              <a:spcBef>
                <a:spcPts val="600"/>
              </a:spcBef>
              <a:spcAft>
                <a:spcPts val="0"/>
              </a:spcAft>
              <a:buSzPct val="70000"/>
              <a:buNone/>
            </a:pPr>
            <a:r>
              <a:rPr lang="en-US" sz="2900">
                <a:solidFill>
                  <a:srgbClr val="0000FF"/>
                </a:solidFill>
              </a:rPr>
              <a:t>rules = list(apriori(transactions=data, min_support=min_supp,</a:t>
            </a:r>
            <a:endParaRPr/>
          </a:p>
          <a:p>
            <a:pPr indent="0" lvl="0" marL="0" rtl="0" algn="l">
              <a:spcBef>
                <a:spcPts val="600"/>
              </a:spcBef>
              <a:spcAft>
                <a:spcPts val="0"/>
              </a:spcAft>
              <a:buSzPct val="70000"/>
              <a:buNone/>
            </a:pPr>
            <a:r>
              <a:rPr lang="en-US" sz="2900">
                <a:solidFill>
                  <a:srgbClr val="0000FF"/>
                </a:solidFill>
              </a:rPr>
              <a:t>           min_confidence=min_conf, min_lift=min_lift, min_length=min_length))</a:t>
            </a:r>
            <a:endParaRPr/>
          </a:p>
          <a:p>
            <a:pPr indent="0" lvl="0" marL="0" rtl="0" algn="l">
              <a:spcBef>
                <a:spcPts val="600"/>
              </a:spcBef>
              <a:spcAft>
                <a:spcPts val="0"/>
              </a:spcAft>
              <a:buSzPct val="70000"/>
              <a:buNone/>
            </a:pPr>
            <a:r>
              <a:t/>
            </a:r>
            <a:endParaRPr sz="2900">
              <a:solidFill>
                <a:srgbClr val="0000FF"/>
              </a:solidFill>
            </a:endParaRPr>
          </a:p>
          <a:p>
            <a:pPr indent="0" lvl="0" marL="0" rtl="0" algn="l">
              <a:spcBef>
                <a:spcPts val="600"/>
              </a:spcBef>
              <a:spcAft>
                <a:spcPts val="0"/>
              </a:spcAft>
              <a:buSzPct val="70000"/>
              <a:buNone/>
            </a:pPr>
            <a:r>
              <a:rPr lang="en-US" sz="2900">
                <a:solidFill>
                  <a:srgbClr val="0000FF"/>
                </a:solidFill>
              </a:rPr>
              <a:t>print(len(rules))</a:t>
            </a:r>
            <a:endParaRPr/>
          </a:p>
          <a:p>
            <a:pPr indent="0" lvl="0" marL="0" rtl="0" algn="l">
              <a:spcBef>
                <a:spcPts val="600"/>
              </a:spcBef>
              <a:spcAft>
                <a:spcPts val="0"/>
              </a:spcAft>
              <a:buSzPct val="70000"/>
              <a:buNone/>
            </a:pPr>
            <a:r>
              <a:t/>
            </a:r>
            <a:endParaRPr sz="2900">
              <a:solidFill>
                <a:srgbClr val="0000FF"/>
              </a:solidFill>
            </a:endParaRPr>
          </a:p>
          <a:p>
            <a:pPr indent="0" lvl="0" marL="0" rtl="0" algn="l">
              <a:spcBef>
                <a:spcPts val="600"/>
              </a:spcBef>
              <a:spcAft>
                <a:spcPts val="0"/>
              </a:spcAft>
              <a:buSzPct val="70000"/>
              <a:buNone/>
            </a:pPr>
            <a:r>
              <a:rPr lang="en-US" sz="2900">
                <a:solidFill>
                  <a:srgbClr val="0000FF"/>
                </a:solidFill>
              </a:rPr>
              <a:t>supports=[]</a:t>
            </a:r>
            <a:endParaRPr/>
          </a:p>
          <a:p>
            <a:pPr indent="0" lvl="0" marL="0" rtl="0" algn="l">
              <a:spcBef>
                <a:spcPts val="600"/>
              </a:spcBef>
              <a:spcAft>
                <a:spcPts val="0"/>
              </a:spcAft>
              <a:buSzPct val="70000"/>
              <a:buNone/>
            </a:pPr>
            <a:r>
              <a:rPr lang="en-US" sz="2900">
                <a:solidFill>
                  <a:srgbClr val="0000FF"/>
                </a:solidFill>
              </a:rPr>
              <a:t>confidences=[]</a:t>
            </a:r>
            <a:endParaRPr/>
          </a:p>
          <a:p>
            <a:pPr indent="0" lvl="0" marL="0" rtl="0" algn="l">
              <a:spcBef>
                <a:spcPts val="600"/>
              </a:spcBef>
              <a:spcAft>
                <a:spcPts val="0"/>
              </a:spcAft>
              <a:buSzPct val="70000"/>
              <a:buNone/>
            </a:pPr>
            <a:r>
              <a:rPr lang="en-US" sz="2900">
                <a:solidFill>
                  <a:srgbClr val="0000FF"/>
                </a:solidFill>
              </a:rPr>
              <a:t>lifts=[]</a:t>
            </a:r>
            <a:endParaRPr/>
          </a:p>
          <a:p>
            <a:pPr indent="0" lvl="0" marL="0" rtl="0" algn="l">
              <a:spcBef>
                <a:spcPts val="600"/>
              </a:spcBef>
              <a:spcAft>
                <a:spcPts val="0"/>
              </a:spcAft>
              <a:buSzPct val="70000"/>
              <a:buNone/>
            </a:pPr>
            <a:r>
              <a:rPr lang="en-US" sz="2900">
                <a:solidFill>
                  <a:srgbClr val="0000FF"/>
                </a:solidFill>
              </a:rPr>
              <a:t>bases=[]</a:t>
            </a:r>
            <a:endParaRPr/>
          </a:p>
          <a:p>
            <a:pPr indent="0" lvl="0" marL="0" rtl="0" algn="l">
              <a:spcBef>
                <a:spcPts val="600"/>
              </a:spcBef>
              <a:spcAft>
                <a:spcPts val="0"/>
              </a:spcAft>
              <a:buSzPct val="70000"/>
              <a:buNone/>
            </a:pPr>
            <a:r>
              <a:rPr lang="en-US" sz="2900">
                <a:solidFill>
                  <a:srgbClr val="0000FF"/>
                </a:solidFill>
              </a:rPr>
              <a:t>adds=[]</a:t>
            </a:r>
            <a:endParaRPr/>
          </a:p>
          <a:p>
            <a:pPr indent="0" lvl="0" marL="0" rtl="0" algn="l">
              <a:spcBef>
                <a:spcPts val="600"/>
              </a:spcBef>
              <a:spcAft>
                <a:spcPts val="0"/>
              </a:spcAft>
              <a:buSzPct val="70000"/>
              <a:buNone/>
            </a:pPr>
            <a:r>
              <a:t/>
            </a:r>
            <a:endParaRPr/>
          </a:p>
        </p:txBody>
      </p:sp>
      <p:sp>
        <p:nvSpPr>
          <p:cNvPr id="254" name="Google Shape;254;p11"/>
          <p:cNvSpPr txBox="1"/>
          <p:nvPr>
            <p:ph idx="12" type="sldNum"/>
          </p:nvPr>
        </p:nvSpPr>
        <p:spPr>
          <a:xfrm>
            <a:off x="8100392" y="6165304"/>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2"/>
          <p:cNvSpPr txBox="1"/>
          <p:nvPr>
            <p:ph type="title"/>
          </p:nvPr>
        </p:nvSpPr>
        <p:spPr>
          <a:xfrm>
            <a:off x="457200" y="274638"/>
            <a:ext cx="8075240" cy="85010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99"/>
              </a:buClr>
              <a:buSzPts val="3000"/>
              <a:buFont typeface="Microsoft JhengHei"/>
              <a:buNone/>
            </a:pPr>
            <a:r>
              <a:rPr lang="en-US"/>
              <a:t>範例1 (cont.)</a:t>
            </a:r>
            <a:endParaRPr/>
          </a:p>
        </p:txBody>
      </p:sp>
      <p:sp>
        <p:nvSpPr>
          <p:cNvPr id="260" name="Google Shape;260;p12"/>
          <p:cNvSpPr txBox="1"/>
          <p:nvPr>
            <p:ph idx="1" type="body"/>
          </p:nvPr>
        </p:nvSpPr>
        <p:spPr>
          <a:xfrm>
            <a:off x="467544" y="1268760"/>
            <a:ext cx="7715200" cy="5328592"/>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spcBef>
                <a:spcPts val="0"/>
              </a:spcBef>
              <a:spcAft>
                <a:spcPts val="0"/>
              </a:spcAft>
              <a:buSzPct val="70000"/>
              <a:buNone/>
            </a:pPr>
            <a:r>
              <a:rPr lang="en-US">
                <a:solidFill>
                  <a:srgbClr val="0000FF"/>
                </a:solidFill>
              </a:rPr>
              <a:t>for r in rules:</a:t>
            </a:r>
            <a:endParaRPr/>
          </a:p>
          <a:p>
            <a:pPr indent="0" lvl="0" marL="0" rtl="0" algn="l">
              <a:spcBef>
                <a:spcPts val="600"/>
              </a:spcBef>
              <a:spcAft>
                <a:spcPts val="0"/>
              </a:spcAft>
              <a:buSzPct val="70000"/>
              <a:buNone/>
            </a:pPr>
            <a:r>
              <a:rPr lang="en-US">
                <a:solidFill>
                  <a:srgbClr val="0000FF"/>
                </a:solidFill>
              </a:rPr>
              <a:t>    for x in r.ordered_statistics:</a:t>
            </a:r>
            <a:endParaRPr/>
          </a:p>
          <a:p>
            <a:pPr indent="0" lvl="0" marL="0" rtl="0" algn="l">
              <a:spcBef>
                <a:spcPts val="600"/>
              </a:spcBef>
              <a:spcAft>
                <a:spcPts val="0"/>
              </a:spcAft>
              <a:buSzPct val="70000"/>
              <a:buNone/>
            </a:pPr>
            <a:r>
              <a:rPr lang="en-US">
                <a:solidFill>
                  <a:srgbClr val="0000FF"/>
                </a:solidFill>
              </a:rPr>
              <a:t>        bases.append(list(x.items_base))</a:t>
            </a:r>
            <a:endParaRPr/>
          </a:p>
          <a:p>
            <a:pPr indent="0" lvl="0" marL="0" rtl="0" algn="l">
              <a:spcBef>
                <a:spcPts val="600"/>
              </a:spcBef>
              <a:spcAft>
                <a:spcPts val="0"/>
              </a:spcAft>
              <a:buSzPct val="70000"/>
              <a:buNone/>
            </a:pPr>
            <a:r>
              <a:rPr lang="en-US">
                <a:solidFill>
                  <a:srgbClr val="0000FF"/>
                </a:solidFill>
              </a:rPr>
              <a:t>        adds.append(list(x.items_add))</a:t>
            </a:r>
            <a:endParaRPr/>
          </a:p>
          <a:p>
            <a:pPr indent="0" lvl="0" marL="0" rtl="0" algn="l">
              <a:spcBef>
                <a:spcPts val="600"/>
              </a:spcBef>
              <a:spcAft>
                <a:spcPts val="0"/>
              </a:spcAft>
              <a:buSzPct val="70000"/>
              <a:buNone/>
            </a:pPr>
            <a:r>
              <a:rPr lang="en-US">
                <a:solidFill>
                  <a:srgbClr val="0000FF"/>
                </a:solidFill>
              </a:rPr>
              <a:t>        supports.append(r.support)</a:t>
            </a:r>
            <a:endParaRPr/>
          </a:p>
          <a:p>
            <a:pPr indent="0" lvl="0" marL="0" rtl="0" algn="l">
              <a:spcBef>
                <a:spcPts val="600"/>
              </a:spcBef>
              <a:spcAft>
                <a:spcPts val="0"/>
              </a:spcAft>
              <a:buSzPct val="70000"/>
              <a:buNone/>
            </a:pPr>
            <a:r>
              <a:rPr lang="en-US">
                <a:solidFill>
                  <a:srgbClr val="0000FF"/>
                </a:solidFill>
              </a:rPr>
              <a:t>        confidences.append(x.confidence)</a:t>
            </a:r>
            <a:endParaRPr/>
          </a:p>
          <a:p>
            <a:pPr indent="0" lvl="0" marL="0" rtl="0" algn="l">
              <a:spcBef>
                <a:spcPts val="600"/>
              </a:spcBef>
              <a:spcAft>
                <a:spcPts val="0"/>
              </a:spcAft>
              <a:buSzPct val="70000"/>
              <a:buNone/>
            </a:pPr>
            <a:r>
              <a:rPr lang="en-US">
                <a:solidFill>
                  <a:srgbClr val="0000FF"/>
                </a:solidFill>
              </a:rPr>
              <a:t>        lifts.append(x.lift)</a:t>
            </a:r>
            <a:endParaRPr/>
          </a:p>
          <a:p>
            <a:pPr indent="0" lvl="0" marL="0" rtl="0" algn="l">
              <a:spcBef>
                <a:spcPts val="600"/>
              </a:spcBef>
              <a:spcAft>
                <a:spcPts val="0"/>
              </a:spcAft>
              <a:buSzPct val="70000"/>
              <a:buNone/>
            </a:pPr>
            <a:r>
              <a:t/>
            </a:r>
            <a:endParaRPr>
              <a:solidFill>
                <a:srgbClr val="0000FF"/>
              </a:solidFill>
            </a:endParaRPr>
          </a:p>
          <a:p>
            <a:pPr indent="0" lvl="0" marL="0" rtl="0" algn="l">
              <a:spcBef>
                <a:spcPts val="600"/>
              </a:spcBef>
              <a:spcAft>
                <a:spcPts val="0"/>
              </a:spcAft>
              <a:buSzPct val="70000"/>
              <a:buNone/>
            </a:pPr>
            <a:r>
              <a:t/>
            </a:r>
            <a:endParaRPr>
              <a:solidFill>
                <a:srgbClr val="0000FF"/>
              </a:solidFill>
            </a:endParaRPr>
          </a:p>
          <a:p>
            <a:pPr indent="0" lvl="0" marL="0" rtl="0" algn="l">
              <a:spcBef>
                <a:spcPts val="600"/>
              </a:spcBef>
              <a:spcAft>
                <a:spcPts val="0"/>
              </a:spcAft>
              <a:buSzPct val="70000"/>
              <a:buNone/>
            </a:pPr>
            <a:r>
              <a:rPr lang="en-US">
                <a:solidFill>
                  <a:srgbClr val="0000FF"/>
                </a:solidFill>
              </a:rPr>
              <a:t>#將結果存為dataframe</a:t>
            </a:r>
            <a:endParaRPr>
              <a:solidFill>
                <a:srgbClr val="0000FF"/>
              </a:solidFill>
            </a:endParaRPr>
          </a:p>
          <a:p>
            <a:pPr indent="0" lvl="0" marL="0" rtl="0" algn="l">
              <a:spcBef>
                <a:spcPts val="600"/>
              </a:spcBef>
              <a:spcAft>
                <a:spcPts val="0"/>
              </a:spcAft>
              <a:buSzPct val="70000"/>
              <a:buNone/>
            </a:pPr>
            <a:r>
              <a:rPr lang="en-US">
                <a:solidFill>
                  <a:srgbClr val="0000FF"/>
                </a:solidFill>
              </a:rPr>
              <a:t>result = pd.DataFrame({</a:t>
            </a:r>
            <a:endParaRPr/>
          </a:p>
          <a:p>
            <a:pPr indent="0" lvl="0" marL="0" rtl="0" algn="l">
              <a:spcBef>
                <a:spcPts val="600"/>
              </a:spcBef>
              <a:spcAft>
                <a:spcPts val="0"/>
              </a:spcAft>
              <a:buSzPct val="70000"/>
              <a:buNone/>
            </a:pPr>
            <a:r>
              <a:rPr lang="en-US">
                <a:solidFill>
                  <a:srgbClr val="0000FF"/>
                </a:solidFill>
              </a:rPr>
              <a:t>    'base':bases,</a:t>
            </a:r>
            <a:endParaRPr/>
          </a:p>
          <a:p>
            <a:pPr indent="0" lvl="0" marL="0" rtl="0" algn="l">
              <a:spcBef>
                <a:spcPts val="600"/>
              </a:spcBef>
              <a:spcAft>
                <a:spcPts val="0"/>
              </a:spcAft>
              <a:buSzPct val="70000"/>
              <a:buNone/>
            </a:pPr>
            <a:r>
              <a:rPr lang="en-US">
                <a:solidFill>
                  <a:srgbClr val="0000FF"/>
                </a:solidFill>
              </a:rPr>
              <a:t>    'add':adds,</a:t>
            </a:r>
            <a:endParaRPr/>
          </a:p>
          <a:p>
            <a:pPr indent="0" lvl="0" marL="0" rtl="0" algn="l">
              <a:spcBef>
                <a:spcPts val="600"/>
              </a:spcBef>
              <a:spcAft>
                <a:spcPts val="0"/>
              </a:spcAft>
              <a:buSzPct val="70000"/>
              <a:buNone/>
            </a:pPr>
            <a:r>
              <a:rPr lang="en-US">
                <a:solidFill>
                  <a:srgbClr val="0000FF"/>
                </a:solidFill>
              </a:rPr>
              <a:t>    'support':supports,</a:t>
            </a:r>
            <a:endParaRPr/>
          </a:p>
          <a:p>
            <a:pPr indent="0" lvl="0" marL="0" rtl="0" algn="l">
              <a:spcBef>
                <a:spcPts val="600"/>
              </a:spcBef>
              <a:spcAft>
                <a:spcPts val="0"/>
              </a:spcAft>
              <a:buSzPct val="70000"/>
              <a:buNone/>
            </a:pPr>
            <a:r>
              <a:rPr lang="en-US">
                <a:solidFill>
                  <a:srgbClr val="0000FF"/>
                </a:solidFill>
              </a:rPr>
              <a:t>    'confidence':confidences,</a:t>
            </a:r>
            <a:endParaRPr/>
          </a:p>
          <a:p>
            <a:pPr indent="0" lvl="0" marL="0" rtl="0" algn="l">
              <a:spcBef>
                <a:spcPts val="600"/>
              </a:spcBef>
              <a:spcAft>
                <a:spcPts val="0"/>
              </a:spcAft>
              <a:buSzPct val="70000"/>
              <a:buNone/>
            </a:pPr>
            <a:r>
              <a:rPr lang="en-US">
                <a:solidFill>
                  <a:srgbClr val="0000FF"/>
                </a:solidFill>
              </a:rPr>
              <a:t>    'lift':lifts</a:t>
            </a:r>
            <a:endParaRPr>
              <a:solidFill>
                <a:srgbClr val="0000FF"/>
              </a:solidFill>
            </a:endParaRPr>
          </a:p>
          <a:p>
            <a:pPr indent="0" lvl="0" marL="0" rtl="0" algn="l">
              <a:spcBef>
                <a:spcPts val="600"/>
              </a:spcBef>
              <a:spcAft>
                <a:spcPts val="0"/>
              </a:spcAft>
              <a:buSzPct val="70000"/>
              <a:buNone/>
            </a:pPr>
            <a:r>
              <a:rPr lang="en-US">
                <a:solidFill>
                  <a:srgbClr val="0000FF"/>
                </a:solidFill>
              </a:rPr>
              <a:t>})</a:t>
            </a:r>
            <a:endParaRPr/>
          </a:p>
          <a:p>
            <a:pPr indent="0" lvl="0" marL="0" rtl="0" algn="l">
              <a:spcBef>
                <a:spcPts val="600"/>
              </a:spcBef>
              <a:spcAft>
                <a:spcPts val="0"/>
              </a:spcAft>
              <a:buSzPct val="70000"/>
              <a:buNone/>
            </a:pPr>
            <a:r>
              <a:t/>
            </a:r>
            <a:endParaRPr>
              <a:solidFill>
                <a:srgbClr val="0000FF"/>
              </a:solidFill>
            </a:endParaRPr>
          </a:p>
          <a:p>
            <a:pPr indent="0" lvl="0" marL="0" rtl="0" algn="l">
              <a:spcBef>
                <a:spcPts val="600"/>
              </a:spcBef>
              <a:spcAft>
                <a:spcPts val="0"/>
              </a:spcAft>
              <a:buSzPct val="70000"/>
              <a:buNone/>
            </a:pPr>
            <a:r>
              <a:rPr lang="en-US">
                <a:solidFill>
                  <a:srgbClr val="0000FF"/>
                </a:solidFill>
              </a:rPr>
              <a:t>print(result)</a:t>
            </a:r>
            <a:endParaRPr/>
          </a:p>
          <a:p>
            <a:pPr indent="0" lvl="0" marL="0" rtl="0" algn="l">
              <a:spcBef>
                <a:spcPts val="600"/>
              </a:spcBef>
              <a:spcAft>
                <a:spcPts val="0"/>
              </a:spcAft>
              <a:buSzPct val="70000"/>
              <a:buNone/>
            </a:pPr>
            <a:r>
              <a:t/>
            </a:r>
            <a:endParaRPr/>
          </a:p>
          <a:p>
            <a:pPr indent="0" lvl="0" marL="0" rtl="0" algn="l">
              <a:spcBef>
                <a:spcPts val="600"/>
              </a:spcBef>
              <a:spcAft>
                <a:spcPts val="0"/>
              </a:spcAft>
              <a:buSzPct val="70000"/>
              <a:buNone/>
            </a:pPr>
            <a:r>
              <a:t/>
            </a:r>
            <a:endParaRPr/>
          </a:p>
        </p:txBody>
      </p:sp>
      <p:sp>
        <p:nvSpPr>
          <p:cNvPr id="261" name="Google Shape;261;p12"/>
          <p:cNvSpPr txBox="1"/>
          <p:nvPr>
            <p:ph idx="12" type="sldNum"/>
          </p:nvPr>
        </p:nvSpPr>
        <p:spPr>
          <a:xfrm>
            <a:off x="8100392" y="6165304"/>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3"/>
          <p:cNvSpPr txBox="1"/>
          <p:nvPr>
            <p:ph type="title"/>
          </p:nvPr>
        </p:nvSpPr>
        <p:spPr>
          <a:xfrm>
            <a:off x="457200" y="274638"/>
            <a:ext cx="8075240" cy="85010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99"/>
              </a:buClr>
              <a:buSzPts val="3000"/>
              <a:buFont typeface="Microsoft JhengHei"/>
              <a:buNone/>
            </a:pPr>
            <a:r>
              <a:rPr lang="en-US"/>
              <a:t>Apriori 參數</a:t>
            </a:r>
            <a:endParaRPr/>
          </a:p>
        </p:txBody>
      </p:sp>
      <p:sp>
        <p:nvSpPr>
          <p:cNvPr id="267" name="Google Shape;267;p13"/>
          <p:cNvSpPr txBox="1"/>
          <p:nvPr>
            <p:ph idx="1" type="body"/>
          </p:nvPr>
        </p:nvSpPr>
        <p:spPr>
          <a:xfrm>
            <a:off x="467544" y="1268760"/>
            <a:ext cx="7715200" cy="532859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80"/>
              <a:buNone/>
            </a:pPr>
            <a:r>
              <a:rPr b="0" i="0" lang="en-US">
                <a:solidFill>
                  <a:srgbClr val="404040"/>
                </a:solidFill>
                <a:latin typeface="Arial"/>
                <a:ea typeface="Arial"/>
                <a:cs typeface="Arial"/>
                <a:sym typeface="Arial"/>
              </a:rPr>
              <a:t>apriori ()，需要5 個</a:t>
            </a:r>
            <a:r>
              <a:rPr lang="en-US">
                <a:solidFill>
                  <a:srgbClr val="404040"/>
                </a:solidFill>
                <a:latin typeface="Arial"/>
                <a:ea typeface="Arial"/>
                <a:cs typeface="Arial"/>
                <a:sym typeface="Arial"/>
              </a:rPr>
              <a:t>參數</a:t>
            </a:r>
            <a:r>
              <a:rPr b="0" i="0" lang="en-US">
                <a:solidFill>
                  <a:srgbClr val="404040"/>
                </a:solidFill>
                <a:latin typeface="Arial"/>
                <a:ea typeface="Arial"/>
                <a:cs typeface="Arial"/>
                <a:sym typeface="Arial"/>
              </a:rPr>
              <a:t>：</a:t>
            </a:r>
            <a:endParaRPr b="0" i="0">
              <a:solidFill>
                <a:srgbClr val="404040"/>
              </a:solidFill>
              <a:latin typeface="Arial"/>
              <a:ea typeface="Arial"/>
              <a:cs typeface="Arial"/>
              <a:sym typeface="Arial"/>
            </a:endParaRPr>
          </a:p>
          <a:p>
            <a:pPr indent="-274320" lvl="0" marL="274320" rtl="0" algn="l">
              <a:spcBef>
                <a:spcPts val="600"/>
              </a:spcBef>
              <a:spcAft>
                <a:spcPts val="0"/>
              </a:spcAft>
              <a:buSzPts val="1400"/>
              <a:buChar char="🞆"/>
            </a:pPr>
            <a:r>
              <a:rPr lang="en-US" sz="2000"/>
              <a:t>第一個是 dataset (list of list) ，</a:t>
            </a:r>
            <a:endParaRPr/>
          </a:p>
          <a:p>
            <a:pPr indent="-274320" lvl="0" marL="274320" rtl="0" algn="l">
              <a:spcBef>
                <a:spcPts val="600"/>
              </a:spcBef>
              <a:spcAft>
                <a:spcPts val="0"/>
              </a:spcAft>
              <a:buSzPts val="1400"/>
              <a:buChar char="🞆"/>
            </a:pPr>
            <a:r>
              <a:rPr lang="en-US" sz="2000"/>
              <a:t>第二個是 min_support，用來衡量是否達到frequent itemsets的最低要求</a:t>
            </a:r>
            <a:endParaRPr/>
          </a:p>
          <a:p>
            <a:pPr indent="-274320" lvl="0" marL="274320" rtl="0" algn="l">
              <a:spcBef>
                <a:spcPts val="600"/>
              </a:spcBef>
              <a:spcAft>
                <a:spcPts val="0"/>
              </a:spcAft>
              <a:buSzPts val="1400"/>
              <a:buChar char="🞆"/>
            </a:pPr>
            <a:r>
              <a:rPr lang="en-US" sz="2000"/>
              <a:t>第三個是 min_confidence，用來衡量association rules的可信度，即A被購買時，又會買B的可信程度，是否基於偶然還是定律？</a:t>
            </a:r>
            <a:endParaRPr/>
          </a:p>
          <a:p>
            <a:pPr indent="-274320" lvl="0" marL="274320" rtl="0" algn="l">
              <a:spcBef>
                <a:spcPts val="600"/>
              </a:spcBef>
              <a:spcAft>
                <a:spcPts val="0"/>
              </a:spcAft>
              <a:buSzPts val="1400"/>
              <a:buChar char="🞆"/>
            </a:pPr>
            <a:r>
              <a:rPr lang="en-US" sz="2000"/>
              <a:t>第四個是 min_lift，用來衡量使用association rules 後，item 在購物籃出現的frequence 是否高過單獨出現在購物籃的 frequence。（大過1 表示兩件商品比較大機會同時購買，少於 1指比較大機會不會同時購買，等於1表示兩年商品沒有關聯。）</a:t>
            </a:r>
            <a:endParaRPr/>
          </a:p>
          <a:p>
            <a:pPr indent="-274320" lvl="0" marL="274320" rtl="0" algn="l">
              <a:spcBef>
                <a:spcPts val="600"/>
              </a:spcBef>
              <a:spcAft>
                <a:spcPts val="0"/>
              </a:spcAft>
              <a:buSzPts val="1400"/>
              <a:buChar char="🞆"/>
            </a:pPr>
            <a:r>
              <a:rPr lang="en-US" sz="2000"/>
              <a:t>第五個是 min_length，即在 rules 中要求最少的 items 數目。（min_length =2 表示每個法則中最少要有2件商品）</a:t>
            </a:r>
            <a:endParaRPr/>
          </a:p>
        </p:txBody>
      </p:sp>
      <p:sp>
        <p:nvSpPr>
          <p:cNvPr id="268" name="Google Shape;268;p13"/>
          <p:cNvSpPr txBox="1"/>
          <p:nvPr>
            <p:ph idx="12" type="sldNum"/>
          </p:nvPr>
        </p:nvSpPr>
        <p:spPr>
          <a:xfrm>
            <a:off x="8100392" y="6165304"/>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4"/>
          <p:cNvSpPr txBox="1"/>
          <p:nvPr>
            <p:ph type="title"/>
          </p:nvPr>
        </p:nvSpPr>
        <p:spPr>
          <a:xfrm>
            <a:off x="457200" y="274638"/>
            <a:ext cx="8075240" cy="85010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99"/>
              </a:buClr>
              <a:buSzPts val="3000"/>
              <a:buFont typeface="Microsoft JhengHei"/>
              <a:buNone/>
            </a:pPr>
            <a:r>
              <a:rPr lang="en-US"/>
              <a:t>關聯規則的表示</a:t>
            </a:r>
            <a:endParaRPr/>
          </a:p>
        </p:txBody>
      </p:sp>
      <p:sp>
        <p:nvSpPr>
          <p:cNvPr id="274" name="Google Shape;274;p14"/>
          <p:cNvSpPr txBox="1"/>
          <p:nvPr>
            <p:ph idx="1" type="body"/>
          </p:nvPr>
        </p:nvSpPr>
        <p:spPr>
          <a:xfrm>
            <a:off x="467544" y="1268760"/>
            <a:ext cx="7715200" cy="532859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a:t>要找出關聯規則 X →Y，不需要高深的數學，只要一些簡單的統計，就可以挖掘出資料的背後隱藏的模式。</a:t>
            </a:r>
            <a:endParaRPr/>
          </a:p>
          <a:p>
            <a:pPr indent="-274320" lvl="0" marL="274320" rtl="0" algn="l">
              <a:spcBef>
                <a:spcPts val="600"/>
              </a:spcBef>
              <a:spcAft>
                <a:spcPts val="0"/>
              </a:spcAft>
              <a:buSzPts val="1680"/>
              <a:buChar char="🞆"/>
            </a:pPr>
            <a:r>
              <a:rPr lang="en-US"/>
              <a:t>購物籃分析通常使用的三個重要評估指標：</a:t>
            </a:r>
            <a:endParaRPr/>
          </a:p>
          <a:p>
            <a:pPr indent="-274320" lvl="1" marL="640080" rtl="0" algn="l">
              <a:spcBef>
                <a:spcPts val="400"/>
              </a:spcBef>
              <a:spcAft>
                <a:spcPts val="0"/>
              </a:spcAft>
              <a:buSzPts val="1600"/>
              <a:buChar char="⚫"/>
            </a:pPr>
            <a:r>
              <a:rPr lang="en-US" sz="2000"/>
              <a:t>支援Support(X →Y )：購買X ∩ Y的次數 / 總交易次數(N)</a:t>
            </a:r>
            <a:endParaRPr/>
          </a:p>
          <a:p>
            <a:pPr indent="-274320" lvl="1" marL="640080" rtl="0" algn="l">
              <a:spcBef>
                <a:spcPts val="400"/>
              </a:spcBef>
              <a:spcAft>
                <a:spcPts val="0"/>
              </a:spcAft>
              <a:buSzPts val="1600"/>
              <a:buChar char="⚫"/>
            </a:pPr>
            <a:r>
              <a:rPr lang="en-US" sz="2000"/>
              <a:t>信心Confidence(X →Y)：同時購買X ∩ Y的次數 / 購買X的次數，即購買X的顧客，有多少顧客也買了Y，Supp(X ∩ Y) / Supp(X)。</a:t>
            </a:r>
            <a:endParaRPr/>
          </a:p>
          <a:p>
            <a:pPr indent="-274320" lvl="1" marL="640080" rtl="0" algn="l">
              <a:spcBef>
                <a:spcPts val="400"/>
              </a:spcBef>
              <a:spcAft>
                <a:spcPts val="0"/>
              </a:spcAft>
              <a:buSzPts val="1600"/>
              <a:buChar char="⚫"/>
            </a:pPr>
            <a:r>
              <a:rPr lang="en-US" sz="2000"/>
              <a:t>增益 Lift(A -&gt; B)：Supp(X ∩ Y)/((Supp(X) x Supp(Y))，若值接近1表示X、Y互相獨立，若愈高表示關聯性愈強。</a:t>
            </a:r>
            <a:endParaRPr sz="2000"/>
          </a:p>
          <a:p>
            <a:pPr indent="0" lvl="1" marL="365760" rtl="0" algn="l">
              <a:spcBef>
                <a:spcPts val="320"/>
              </a:spcBef>
              <a:spcAft>
                <a:spcPts val="0"/>
              </a:spcAft>
              <a:buSzPts val="1280"/>
              <a:buNone/>
            </a:pPr>
            <a:r>
              <a:rPr b="0" i="0" lang="en-US" sz="1600">
                <a:solidFill>
                  <a:srgbClr val="000000"/>
                </a:solidFill>
                <a:latin typeface="Arial"/>
                <a:ea typeface="Arial"/>
                <a:cs typeface="Arial"/>
                <a:sym typeface="Arial"/>
              </a:rPr>
              <a:t>        i. 提升度 &gt; 1 : 表示數據間越相關，呈正相關</a:t>
            </a:r>
            <a:br>
              <a:rPr lang="en-US" sz="1600"/>
            </a:br>
            <a:r>
              <a:rPr lang="en-US" sz="1600"/>
              <a:t>      </a:t>
            </a:r>
            <a:r>
              <a:rPr b="0" i="0" lang="en-US" sz="1600">
                <a:solidFill>
                  <a:srgbClr val="000000"/>
                </a:solidFill>
                <a:latin typeface="Arial"/>
                <a:ea typeface="Arial"/>
                <a:cs typeface="Arial"/>
                <a:sym typeface="Arial"/>
              </a:rPr>
              <a:t> ii. 提升度 = 1 : 表示兩數據獨立，不相關</a:t>
            </a:r>
            <a:br>
              <a:rPr lang="en-US" sz="1600"/>
            </a:br>
            <a:r>
              <a:rPr b="0" i="0" lang="en-US" sz="1600">
                <a:solidFill>
                  <a:srgbClr val="000000"/>
                </a:solidFill>
                <a:latin typeface="Arial"/>
                <a:ea typeface="Arial"/>
                <a:cs typeface="Arial"/>
                <a:sym typeface="Arial"/>
              </a:rPr>
              <a:t>       iii. 提升度 &lt; 1 : 表示兩數據呈負相關</a:t>
            </a:r>
            <a:endParaRPr b="0" i="0" sz="1600">
              <a:solidFill>
                <a:srgbClr val="000000"/>
              </a:solidFill>
              <a:latin typeface="Arial"/>
              <a:ea typeface="Arial"/>
              <a:cs typeface="Arial"/>
              <a:sym typeface="Arial"/>
            </a:endParaRPr>
          </a:p>
          <a:p>
            <a:pPr indent="0" lvl="1" marL="365760" rtl="0" algn="l">
              <a:spcBef>
                <a:spcPts val="360"/>
              </a:spcBef>
              <a:spcAft>
                <a:spcPts val="0"/>
              </a:spcAft>
              <a:buSzPts val="1440"/>
              <a:buNone/>
            </a:pPr>
            <a:r>
              <a:rPr b="0" i="0" lang="en-US" sz="1800">
                <a:solidFill>
                  <a:srgbClr val="000000"/>
                </a:solidFill>
                <a:latin typeface="Arial"/>
                <a:ea typeface="Arial"/>
                <a:cs typeface="Arial"/>
                <a:sym typeface="Arial"/>
              </a:rPr>
              <a:t>為什麼還要使用提升度? 因為有能會有在有A商品的情況下,有B商品的機率高, 但在沒有A商品的情況下,有B商品的機率還是很高，但如果忽略掉提升度(Lift)就會誤以為A-&gt;B的關聯性很強</a:t>
            </a:r>
            <a:endParaRPr b="0" i="0" sz="1800">
              <a:solidFill>
                <a:srgbClr val="000000"/>
              </a:solidFill>
              <a:latin typeface="Arial"/>
              <a:ea typeface="Arial"/>
              <a:cs typeface="Arial"/>
              <a:sym typeface="Arial"/>
            </a:endParaRPr>
          </a:p>
          <a:p>
            <a:pPr indent="0" lvl="1" marL="365760" rtl="0" algn="l">
              <a:spcBef>
                <a:spcPts val="360"/>
              </a:spcBef>
              <a:spcAft>
                <a:spcPts val="0"/>
              </a:spcAft>
              <a:buSzPts val="1440"/>
              <a:buNone/>
            </a:pPr>
            <a:r>
              <a:t/>
            </a:r>
            <a:endParaRPr sz="1800">
              <a:solidFill>
                <a:srgbClr val="000000"/>
              </a:solidFill>
              <a:latin typeface="Arial"/>
              <a:ea typeface="Arial"/>
              <a:cs typeface="Arial"/>
              <a:sym typeface="Arial"/>
            </a:endParaRPr>
          </a:p>
          <a:p>
            <a:pPr indent="0" lvl="1" marL="365760" rtl="0" algn="l">
              <a:spcBef>
                <a:spcPts val="400"/>
              </a:spcBef>
              <a:spcAft>
                <a:spcPts val="0"/>
              </a:spcAft>
              <a:buSzPts val="1600"/>
              <a:buNone/>
            </a:pPr>
            <a:r>
              <a:t/>
            </a:r>
            <a:endParaRPr sz="2000"/>
          </a:p>
          <a:p>
            <a:pPr indent="-167640" lvl="1" marL="640080" rtl="0" algn="l">
              <a:spcBef>
                <a:spcPts val="420"/>
              </a:spcBef>
              <a:spcAft>
                <a:spcPts val="0"/>
              </a:spcAft>
              <a:buSzPts val="1680"/>
              <a:buNone/>
            </a:pPr>
            <a:r>
              <a:t/>
            </a:r>
            <a:endParaRPr/>
          </a:p>
        </p:txBody>
      </p:sp>
      <p:sp>
        <p:nvSpPr>
          <p:cNvPr id="275" name="Google Shape;275;p14"/>
          <p:cNvSpPr txBox="1"/>
          <p:nvPr>
            <p:ph idx="12" type="sldNum"/>
          </p:nvPr>
        </p:nvSpPr>
        <p:spPr>
          <a:xfrm>
            <a:off x="8100392" y="6165304"/>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15"/>
          <p:cNvPicPr preferRelativeResize="0"/>
          <p:nvPr/>
        </p:nvPicPr>
        <p:blipFill rotWithShape="1">
          <a:blip r:embed="rId3">
            <a:alphaModFix/>
          </a:blip>
          <a:srcRect b="0" l="0" r="0" t="0"/>
          <a:stretch/>
        </p:blipFill>
        <p:spPr>
          <a:xfrm>
            <a:off x="5292080" y="0"/>
            <a:ext cx="3851920" cy="2132856"/>
          </a:xfrm>
          <a:prstGeom prst="rect">
            <a:avLst/>
          </a:prstGeom>
          <a:noFill/>
          <a:ln>
            <a:noFill/>
          </a:ln>
        </p:spPr>
      </p:pic>
      <p:sp>
        <p:nvSpPr>
          <p:cNvPr id="281" name="Google Shape;281;p15"/>
          <p:cNvSpPr txBox="1"/>
          <p:nvPr>
            <p:ph idx="1" type="body"/>
          </p:nvPr>
        </p:nvSpPr>
        <p:spPr>
          <a:xfrm>
            <a:off x="226368" y="1412776"/>
            <a:ext cx="6433864" cy="4721219"/>
          </a:xfrm>
          <a:prstGeom prst="rect">
            <a:avLst/>
          </a:prstGeom>
          <a:solidFill>
            <a:srgbClr val="DAE5F1"/>
          </a:solid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400"/>
              <a:buChar char="🞆"/>
            </a:pPr>
            <a:r>
              <a:rPr lang="en-US" sz="2000"/>
              <a:t>舉例說明，有5次交易，分別採買A、B、C、D、E 5種商品中的商品，依照公式計算結果如下：</a:t>
            </a:r>
            <a:endParaRPr/>
          </a:p>
        </p:txBody>
      </p:sp>
      <p:pic>
        <p:nvPicPr>
          <p:cNvPr id="282" name="Google Shape;282;p15"/>
          <p:cNvPicPr preferRelativeResize="0"/>
          <p:nvPr/>
        </p:nvPicPr>
        <p:blipFill rotWithShape="1">
          <a:blip r:embed="rId4">
            <a:alphaModFix/>
          </a:blip>
          <a:srcRect b="0" l="0" r="0" t="0"/>
          <a:stretch/>
        </p:blipFill>
        <p:spPr>
          <a:xfrm>
            <a:off x="874440" y="2189183"/>
            <a:ext cx="5184576" cy="3944812"/>
          </a:xfrm>
          <a:prstGeom prst="rect">
            <a:avLst/>
          </a:prstGeom>
          <a:noFill/>
          <a:ln>
            <a:noFill/>
          </a:ln>
        </p:spPr>
      </p:pic>
      <p:sp>
        <p:nvSpPr>
          <p:cNvPr id="283" name="Google Shape;283;p15"/>
          <p:cNvSpPr txBox="1"/>
          <p:nvPr>
            <p:ph idx="12" type="sldNum"/>
          </p:nvPr>
        </p:nvSpPr>
        <p:spPr>
          <a:xfrm>
            <a:off x="8100392" y="6165304"/>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84" name="Google Shape;284;p15"/>
          <p:cNvSpPr txBox="1"/>
          <p:nvPr/>
        </p:nvSpPr>
        <p:spPr>
          <a:xfrm>
            <a:off x="827584" y="6165304"/>
            <a:ext cx="65527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S(A) = 3/5, S(B) = 4/5, S(C)= 4/5, S(D) = 3/5, S(E) = 2/5</a:t>
            </a:r>
            <a:endParaRPr sz="1800">
              <a:solidFill>
                <a:schemeClr val="dk1"/>
              </a:solidFill>
              <a:latin typeface="Arial"/>
              <a:ea typeface="Arial"/>
              <a:cs typeface="Arial"/>
              <a:sym typeface="Arial"/>
            </a:endParaRPr>
          </a:p>
        </p:txBody>
      </p:sp>
      <p:sp>
        <p:nvSpPr>
          <p:cNvPr id="285" name="Google Shape;285;p15"/>
          <p:cNvSpPr txBox="1"/>
          <p:nvPr>
            <p:ph type="title"/>
          </p:nvPr>
        </p:nvSpPr>
        <p:spPr>
          <a:xfrm>
            <a:off x="457200" y="274638"/>
            <a:ext cx="8075240" cy="85010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99"/>
              </a:buClr>
              <a:buSzPts val="3000"/>
              <a:buFont typeface="Microsoft JhengHei"/>
              <a:buNone/>
            </a:pPr>
            <a:r>
              <a:rPr lang="en-US"/>
              <a:t>指標計算</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6"/>
          <p:cNvSpPr txBox="1"/>
          <p:nvPr>
            <p:ph type="title"/>
          </p:nvPr>
        </p:nvSpPr>
        <p:spPr>
          <a:xfrm>
            <a:off x="457200" y="274638"/>
            <a:ext cx="8075240" cy="85010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99"/>
              </a:buClr>
              <a:buSzPts val="3000"/>
              <a:buFont typeface="Microsoft JhengHei"/>
              <a:buNone/>
            </a:pPr>
            <a:r>
              <a:rPr lang="en-US"/>
              <a:t>關聯規則的門檻</a:t>
            </a:r>
            <a:endParaRPr/>
          </a:p>
        </p:txBody>
      </p:sp>
      <p:sp>
        <p:nvSpPr>
          <p:cNvPr id="291" name="Google Shape;291;p16"/>
          <p:cNvSpPr txBox="1"/>
          <p:nvPr>
            <p:ph idx="1" type="body"/>
          </p:nvPr>
        </p:nvSpPr>
        <p:spPr>
          <a:xfrm>
            <a:off x="467544" y="1268760"/>
            <a:ext cx="7715200" cy="532859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a:t>一個關連規則的成立必須滿足事先設定的兩個參數值</a:t>
            </a:r>
            <a:endParaRPr/>
          </a:p>
          <a:p>
            <a:pPr indent="-274320" lvl="1" marL="640080" rtl="0" algn="l">
              <a:spcBef>
                <a:spcPts val="420"/>
              </a:spcBef>
              <a:spcAft>
                <a:spcPts val="0"/>
              </a:spcAft>
              <a:buSzPts val="1680"/>
              <a:buChar char="⚫"/>
            </a:pPr>
            <a:r>
              <a:rPr lang="en-US"/>
              <a:t>最小支持度 (minimum support) </a:t>
            </a:r>
            <a:endParaRPr/>
          </a:p>
          <a:p>
            <a:pPr indent="-274320" lvl="1" marL="640080" rtl="0" algn="l">
              <a:spcBef>
                <a:spcPts val="420"/>
              </a:spcBef>
              <a:spcAft>
                <a:spcPts val="0"/>
              </a:spcAft>
              <a:buSzPts val="1680"/>
              <a:buChar char="⚫"/>
            </a:pPr>
            <a:r>
              <a:rPr lang="en-US"/>
              <a:t>最小信賴度(minimum confidence)。</a:t>
            </a:r>
            <a:endParaRPr/>
          </a:p>
          <a:p>
            <a:pPr indent="-274320" lvl="1" marL="640080" rtl="0" algn="l">
              <a:spcBef>
                <a:spcPts val="420"/>
              </a:spcBef>
              <a:spcAft>
                <a:spcPts val="0"/>
              </a:spcAft>
              <a:buSzPts val="1680"/>
              <a:buChar char="⚫"/>
            </a:pPr>
            <a:r>
              <a:rPr lang="en-US"/>
              <a:t>e.g.  若 S = 0.4, C=0.6，有那些關聯規則?</a:t>
            </a:r>
            <a:endParaRPr/>
          </a:p>
        </p:txBody>
      </p:sp>
      <p:sp>
        <p:nvSpPr>
          <p:cNvPr id="292" name="Google Shape;292;p16"/>
          <p:cNvSpPr txBox="1"/>
          <p:nvPr>
            <p:ph idx="12" type="sldNum"/>
          </p:nvPr>
        </p:nvSpPr>
        <p:spPr>
          <a:xfrm>
            <a:off x="8100392" y="6165304"/>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93" name="Google Shape;293;p16"/>
          <p:cNvPicPr preferRelativeResize="0"/>
          <p:nvPr/>
        </p:nvPicPr>
        <p:blipFill rotWithShape="1">
          <a:blip r:embed="rId3">
            <a:alphaModFix/>
          </a:blip>
          <a:srcRect b="0" l="0" r="0" t="0"/>
          <a:stretch/>
        </p:blipFill>
        <p:spPr>
          <a:xfrm>
            <a:off x="1367543" y="3284984"/>
            <a:ext cx="5616624" cy="285758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7"/>
          <p:cNvSpPr txBox="1"/>
          <p:nvPr>
            <p:ph type="title"/>
          </p:nvPr>
        </p:nvSpPr>
        <p:spPr>
          <a:xfrm>
            <a:off x="457200" y="274638"/>
            <a:ext cx="8075240" cy="85010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99"/>
              </a:buClr>
              <a:buSzPts val="3200"/>
              <a:buFont typeface="Microsoft JhengHei"/>
              <a:buNone/>
            </a:pPr>
            <a:r>
              <a:rPr lang="en-US" sz="3200"/>
              <a:t>關聯規則</a:t>
            </a:r>
            <a:r>
              <a:rPr lang="en-US" sz="3200">
                <a:solidFill>
                  <a:srgbClr val="000099"/>
                </a:solidFill>
                <a:latin typeface="Microsoft JhengHei"/>
                <a:ea typeface="Microsoft JhengHei"/>
                <a:cs typeface="Microsoft JhengHei"/>
                <a:sym typeface="Microsoft JhengHei"/>
              </a:rPr>
              <a:t>分析</a:t>
            </a:r>
            <a:r>
              <a:rPr lang="en-US"/>
              <a:t>的Apriori演算法</a:t>
            </a:r>
            <a:endParaRPr/>
          </a:p>
        </p:txBody>
      </p:sp>
      <p:sp>
        <p:nvSpPr>
          <p:cNvPr id="299" name="Google Shape;299;p17"/>
          <p:cNvSpPr txBox="1"/>
          <p:nvPr>
            <p:ph idx="12" type="sldNum"/>
          </p:nvPr>
        </p:nvSpPr>
        <p:spPr>
          <a:xfrm>
            <a:off x="8100392" y="6165304"/>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00" name="Google Shape;300;p17"/>
          <p:cNvPicPr preferRelativeResize="0"/>
          <p:nvPr/>
        </p:nvPicPr>
        <p:blipFill rotWithShape="1">
          <a:blip r:embed="rId3">
            <a:alphaModFix/>
          </a:blip>
          <a:srcRect b="0" l="1699" r="0" t="8333"/>
          <a:stretch/>
        </p:blipFill>
        <p:spPr>
          <a:xfrm>
            <a:off x="327495" y="1412776"/>
            <a:ext cx="8334650" cy="475252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8"/>
          <p:cNvSpPr txBox="1"/>
          <p:nvPr>
            <p:ph type="title"/>
          </p:nvPr>
        </p:nvSpPr>
        <p:spPr>
          <a:xfrm>
            <a:off x="457200" y="274638"/>
            <a:ext cx="8075240" cy="85010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99"/>
              </a:buClr>
              <a:buSzPts val="3000"/>
              <a:buFont typeface="Microsoft JhengHei"/>
              <a:buNone/>
            </a:pPr>
            <a:r>
              <a:t/>
            </a:r>
            <a:endParaRPr/>
          </a:p>
        </p:txBody>
      </p:sp>
      <p:sp>
        <p:nvSpPr>
          <p:cNvPr id="306" name="Google Shape;306;p18"/>
          <p:cNvSpPr txBox="1"/>
          <p:nvPr>
            <p:ph idx="1" type="body"/>
          </p:nvPr>
        </p:nvSpPr>
        <p:spPr>
          <a:xfrm>
            <a:off x="467544" y="1268760"/>
            <a:ext cx="7715200" cy="532859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400"/>
              <a:buChar char="🞆"/>
            </a:pPr>
            <a:r>
              <a:rPr lang="en-US" sz="2000"/>
              <a:t>Itemset Lattice </a:t>
            </a:r>
            <a:endParaRPr sz="2000"/>
          </a:p>
        </p:txBody>
      </p:sp>
      <p:sp>
        <p:nvSpPr>
          <p:cNvPr id="307" name="Google Shape;307;p18"/>
          <p:cNvSpPr txBox="1"/>
          <p:nvPr>
            <p:ph idx="12" type="sldNum"/>
          </p:nvPr>
        </p:nvSpPr>
        <p:spPr>
          <a:xfrm>
            <a:off x="8100392" y="6165304"/>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08" name="Google Shape;308;p18"/>
          <p:cNvPicPr preferRelativeResize="0"/>
          <p:nvPr/>
        </p:nvPicPr>
        <p:blipFill rotWithShape="1">
          <a:blip r:embed="rId3">
            <a:alphaModFix/>
          </a:blip>
          <a:srcRect b="0" l="0" r="0" t="0"/>
          <a:stretch/>
        </p:blipFill>
        <p:spPr>
          <a:xfrm>
            <a:off x="961256" y="1844824"/>
            <a:ext cx="6981825" cy="4486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457200" y="274638"/>
            <a:ext cx="8075240" cy="85010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99"/>
              </a:buClr>
              <a:buSzPts val="3000"/>
              <a:buFont typeface="Microsoft JhengHei"/>
              <a:buNone/>
            </a:pPr>
            <a:r>
              <a:t/>
            </a:r>
            <a:endParaRPr/>
          </a:p>
        </p:txBody>
      </p:sp>
      <p:pic>
        <p:nvPicPr>
          <p:cNvPr id="314" name="Google Shape;314;p19"/>
          <p:cNvPicPr preferRelativeResize="0"/>
          <p:nvPr>
            <p:ph idx="1" type="body"/>
          </p:nvPr>
        </p:nvPicPr>
        <p:blipFill rotWithShape="1">
          <a:blip r:embed="rId3">
            <a:alphaModFix/>
          </a:blip>
          <a:srcRect b="0" l="0" r="0" t="0"/>
          <a:stretch/>
        </p:blipFill>
        <p:spPr>
          <a:xfrm>
            <a:off x="1047750" y="1842859"/>
            <a:ext cx="7048500" cy="4752975"/>
          </a:xfrm>
          <a:prstGeom prst="rect">
            <a:avLst/>
          </a:prstGeom>
          <a:noFill/>
          <a:ln>
            <a:noFill/>
          </a:ln>
        </p:spPr>
      </p:pic>
      <p:sp>
        <p:nvSpPr>
          <p:cNvPr id="315" name="Google Shape;315;p19"/>
          <p:cNvSpPr txBox="1"/>
          <p:nvPr>
            <p:ph idx="12" type="sldNum"/>
          </p:nvPr>
        </p:nvSpPr>
        <p:spPr>
          <a:xfrm>
            <a:off x="8100392" y="6165304"/>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16" name="Google Shape;316;p19"/>
          <p:cNvSpPr txBox="1"/>
          <p:nvPr/>
        </p:nvSpPr>
        <p:spPr>
          <a:xfrm>
            <a:off x="611560" y="1352071"/>
            <a:ext cx="4572000" cy="40011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Item(ab) &lt; min_support</a:t>
            </a:r>
            <a:endParaRPr sz="20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
          <p:cNvSpPr txBox="1"/>
          <p:nvPr>
            <p:ph type="title"/>
          </p:nvPr>
        </p:nvSpPr>
        <p:spPr>
          <a:xfrm>
            <a:off x="457200" y="274638"/>
            <a:ext cx="8075240" cy="85010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99"/>
              </a:buClr>
              <a:buSzPts val="3600"/>
              <a:buFont typeface="Microsoft JhengHei"/>
              <a:buNone/>
            </a:pPr>
            <a:r>
              <a:rPr lang="en-US" sz="3600"/>
              <a:t>餐廳的選擇</a:t>
            </a:r>
            <a:endParaRPr/>
          </a:p>
        </p:txBody>
      </p:sp>
      <p:sp>
        <p:nvSpPr>
          <p:cNvPr id="184" name="Google Shape;184;p2"/>
          <p:cNvSpPr txBox="1"/>
          <p:nvPr>
            <p:ph idx="1" type="body"/>
          </p:nvPr>
        </p:nvSpPr>
        <p:spPr>
          <a:xfrm>
            <a:off x="467544" y="1268760"/>
            <a:ext cx="7715200" cy="5328592"/>
          </a:xfrm>
          <a:prstGeom prst="rect">
            <a:avLst/>
          </a:prstGeom>
          <a:noFill/>
          <a:ln>
            <a:noFill/>
          </a:ln>
        </p:spPr>
        <p:txBody>
          <a:bodyPr anchorCtr="0" anchor="t" bIns="45700" lIns="91425" spcFirstLastPara="1" rIns="91425" wrap="square" tIns="45700">
            <a:normAutofit/>
          </a:bodyPr>
          <a:lstStyle/>
          <a:p>
            <a:pPr indent="-167640" lvl="0" marL="274320" rtl="0" algn="l">
              <a:spcBef>
                <a:spcPts val="0"/>
              </a:spcBef>
              <a:spcAft>
                <a:spcPts val="0"/>
              </a:spcAft>
              <a:buSzPts val="1680"/>
              <a:buNone/>
            </a:pPr>
            <a:r>
              <a:t/>
            </a:r>
            <a:endParaRPr/>
          </a:p>
        </p:txBody>
      </p:sp>
      <p:sp>
        <p:nvSpPr>
          <p:cNvPr id="185" name="Google Shape;185;p2"/>
          <p:cNvSpPr txBox="1"/>
          <p:nvPr>
            <p:ph idx="12" type="sldNum"/>
          </p:nvPr>
        </p:nvSpPr>
        <p:spPr>
          <a:xfrm>
            <a:off x="8100392" y="6165304"/>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86" name="Google Shape;186;p2"/>
          <p:cNvPicPr preferRelativeResize="0"/>
          <p:nvPr/>
        </p:nvPicPr>
        <p:blipFill rotWithShape="1">
          <a:blip r:embed="rId3">
            <a:alphaModFix/>
          </a:blip>
          <a:srcRect b="0" l="0" r="0" t="0"/>
          <a:stretch/>
        </p:blipFill>
        <p:spPr>
          <a:xfrm>
            <a:off x="4544144" y="2119915"/>
            <a:ext cx="4248472" cy="2664172"/>
          </a:xfrm>
          <a:prstGeom prst="rect">
            <a:avLst/>
          </a:prstGeom>
          <a:noFill/>
          <a:ln>
            <a:noFill/>
          </a:ln>
        </p:spPr>
      </p:pic>
      <p:pic>
        <p:nvPicPr>
          <p:cNvPr descr="台北.文山】貓空纜車站。春茶鄉土雞城。遠眺101美景。大推又油又香的土 ..." id="187" name="Google Shape;187;p2"/>
          <p:cNvPicPr preferRelativeResize="0"/>
          <p:nvPr/>
        </p:nvPicPr>
        <p:blipFill rotWithShape="1">
          <a:blip r:embed="rId4">
            <a:alphaModFix/>
          </a:blip>
          <a:srcRect b="0" l="0" r="0" t="0"/>
          <a:stretch/>
        </p:blipFill>
        <p:spPr>
          <a:xfrm>
            <a:off x="107504" y="2137494"/>
            <a:ext cx="4320480" cy="268567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457200" y="274638"/>
            <a:ext cx="8075240" cy="85010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99"/>
              </a:buClr>
              <a:buSzPts val="3000"/>
              <a:buFont typeface="Microsoft JhengHei"/>
              <a:buNone/>
            </a:pPr>
            <a:r>
              <a:rPr lang="en-US"/>
              <a:t>關聯規則分析的優點</a:t>
            </a:r>
            <a:endParaRPr/>
          </a:p>
        </p:txBody>
      </p:sp>
      <p:sp>
        <p:nvSpPr>
          <p:cNvPr id="322" name="Google Shape;322;p20"/>
          <p:cNvSpPr txBox="1"/>
          <p:nvPr>
            <p:ph idx="1" type="body"/>
          </p:nvPr>
        </p:nvSpPr>
        <p:spPr>
          <a:xfrm>
            <a:off x="467544" y="1268760"/>
            <a:ext cx="7715200" cy="5328592"/>
          </a:xfrm>
          <a:prstGeom prst="rect">
            <a:avLst/>
          </a:prstGeom>
          <a:noFill/>
          <a:ln>
            <a:noFill/>
          </a:ln>
        </p:spPr>
        <p:txBody>
          <a:bodyPr anchorCtr="0" anchor="t" bIns="45700" lIns="91425" spcFirstLastPara="1" rIns="91425" wrap="square" tIns="45700">
            <a:normAutofit/>
          </a:bodyPr>
          <a:lstStyle/>
          <a:p>
            <a:pPr indent="-274320" lvl="0" marL="274320" rtl="0" algn="l">
              <a:lnSpc>
                <a:spcPct val="120000"/>
              </a:lnSpc>
              <a:spcBef>
                <a:spcPts val="0"/>
              </a:spcBef>
              <a:spcAft>
                <a:spcPts val="0"/>
              </a:spcAft>
              <a:buSzPts val="1680"/>
              <a:buChar char="🞆"/>
            </a:pPr>
            <a:r>
              <a:rPr lang="en-US"/>
              <a:t>所採用的計算模式簡單易懂</a:t>
            </a:r>
            <a:endParaRPr/>
          </a:p>
          <a:p>
            <a:pPr indent="-274320" lvl="0" marL="274320" rtl="0" algn="l">
              <a:lnSpc>
                <a:spcPct val="120000"/>
              </a:lnSpc>
              <a:spcBef>
                <a:spcPts val="600"/>
              </a:spcBef>
              <a:spcAft>
                <a:spcPts val="0"/>
              </a:spcAft>
              <a:buSzPts val="1680"/>
              <a:buChar char="🞆"/>
            </a:pPr>
            <a:r>
              <a:rPr lang="en-US">
                <a:latin typeface="Microsoft JhengHei"/>
                <a:ea typeface="Microsoft JhengHei"/>
                <a:cs typeface="Microsoft JhengHei"/>
                <a:sym typeface="Microsoft JhengHei"/>
              </a:rPr>
              <a:t>能產生簡單明瞭的結論</a:t>
            </a:r>
            <a:endParaRPr/>
          </a:p>
          <a:p>
            <a:pPr indent="-274320" lvl="0" marL="274320" rtl="0" algn="l">
              <a:lnSpc>
                <a:spcPct val="120000"/>
              </a:lnSpc>
              <a:spcBef>
                <a:spcPts val="600"/>
              </a:spcBef>
              <a:spcAft>
                <a:spcPts val="0"/>
              </a:spcAft>
              <a:buSzPts val="1680"/>
              <a:buChar char="🞆"/>
            </a:pPr>
            <a:r>
              <a:rPr lang="en-US">
                <a:latin typeface="Microsoft JhengHei"/>
                <a:ea typeface="Microsoft JhengHei"/>
                <a:cs typeface="Microsoft JhengHei"/>
                <a:sym typeface="Microsoft JhengHei"/>
              </a:rPr>
              <a:t>能運用在非監督式資料採礦上</a:t>
            </a:r>
            <a:endParaRPr/>
          </a:p>
          <a:p>
            <a:pPr indent="-274320" lvl="0" marL="274320" rtl="0" algn="l">
              <a:lnSpc>
                <a:spcPct val="120000"/>
              </a:lnSpc>
              <a:spcBef>
                <a:spcPts val="600"/>
              </a:spcBef>
              <a:spcAft>
                <a:spcPts val="0"/>
              </a:spcAft>
              <a:buSzPts val="1680"/>
              <a:buChar char="🞆"/>
            </a:pPr>
            <a:r>
              <a:rPr lang="en-US">
                <a:latin typeface="Microsoft JhengHei"/>
                <a:ea typeface="Microsoft JhengHei"/>
                <a:cs typeface="Microsoft JhengHei"/>
                <a:sym typeface="Microsoft JhengHei"/>
              </a:rPr>
              <a:t>能分析不同形式的原始資料</a:t>
            </a:r>
            <a:endParaRPr/>
          </a:p>
        </p:txBody>
      </p:sp>
      <p:sp>
        <p:nvSpPr>
          <p:cNvPr id="323" name="Google Shape;323;p20"/>
          <p:cNvSpPr txBox="1"/>
          <p:nvPr>
            <p:ph idx="12" type="sldNum"/>
          </p:nvPr>
        </p:nvSpPr>
        <p:spPr>
          <a:xfrm>
            <a:off x="8100392" y="6165304"/>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type="title"/>
          </p:nvPr>
        </p:nvSpPr>
        <p:spPr>
          <a:xfrm>
            <a:off x="457200" y="274638"/>
            <a:ext cx="8075240" cy="85010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99"/>
              </a:buClr>
              <a:buSzPts val="3000"/>
              <a:buFont typeface="Microsoft JhengHei"/>
              <a:buNone/>
            </a:pPr>
            <a:r>
              <a:rPr lang="en-US"/>
              <a:t>關聯規則分析的缺點</a:t>
            </a:r>
            <a:endParaRPr/>
          </a:p>
        </p:txBody>
      </p:sp>
      <p:sp>
        <p:nvSpPr>
          <p:cNvPr id="329" name="Google Shape;329;p21"/>
          <p:cNvSpPr txBox="1"/>
          <p:nvPr>
            <p:ph idx="1" type="body"/>
          </p:nvPr>
        </p:nvSpPr>
        <p:spPr>
          <a:xfrm>
            <a:off x="467544" y="1268760"/>
            <a:ext cx="7715200" cy="5328592"/>
          </a:xfrm>
          <a:prstGeom prst="rect">
            <a:avLst/>
          </a:prstGeom>
          <a:noFill/>
          <a:ln>
            <a:noFill/>
          </a:ln>
        </p:spPr>
        <p:txBody>
          <a:bodyPr anchorCtr="0" anchor="t" bIns="45700" lIns="91425" spcFirstLastPara="1" rIns="91425" wrap="square" tIns="45700">
            <a:normAutofit/>
          </a:bodyPr>
          <a:lstStyle/>
          <a:p>
            <a:pPr indent="-274320" lvl="0" marL="274320" rtl="0" algn="l">
              <a:lnSpc>
                <a:spcPct val="120000"/>
              </a:lnSpc>
              <a:spcBef>
                <a:spcPts val="0"/>
              </a:spcBef>
              <a:spcAft>
                <a:spcPts val="0"/>
              </a:spcAft>
              <a:buSzPts val="1680"/>
              <a:buChar char="🞆"/>
            </a:pPr>
            <a:r>
              <a:rPr lang="en-US"/>
              <a:t>當商品數量增加，必需進行的運算會成幾何級數增加</a:t>
            </a:r>
            <a:endParaRPr/>
          </a:p>
          <a:p>
            <a:pPr indent="-274320" lvl="0" marL="274320" rtl="0" algn="l">
              <a:lnSpc>
                <a:spcPct val="120000"/>
              </a:lnSpc>
              <a:spcBef>
                <a:spcPts val="600"/>
              </a:spcBef>
              <a:spcAft>
                <a:spcPts val="0"/>
              </a:spcAft>
              <a:buSzPts val="1680"/>
              <a:buChar char="🞆"/>
            </a:pPr>
            <a:r>
              <a:rPr lang="en-US"/>
              <a:t>對於資料的個別特性不甚重視</a:t>
            </a:r>
            <a:endParaRPr/>
          </a:p>
          <a:p>
            <a:pPr indent="-274320" lvl="0" marL="274320" rtl="0" algn="l">
              <a:lnSpc>
                <a:spcPct val="120000"/>
              </a:lnSpc>
              <a:spcBef>
                <a:spcPts val="600"/>
              </a:spcBef>
              <a:spcAft>
                <a:spcPts val="0"/>
              </a:spcAft>
              <a:buSzPts val="1680"/>
              <a:buChar char="🞆"/>
            </a:pPr>
            <a:r>
              <a:rPr lang="en-US"/>
              <a:t>難以決定組合的適當的商品數</a:t>
            </a:r>
            <a:endParaRPr/>
          </a:p>
          <a:p>
            <a:pPr indent="-274320" lvl="0" marL="274320" rtl="0" algn="l">
              <a:lnSpc>
                <a:spcPct val="120000"/>
              </a:lnSpc>
              <a:spcBef>
                <a:spcPts val="600"/>
              </a:spcBef>
              <a:spcAft>
                <a:spcPts val="0"/>
              </a:spcAft>
              <a:buSzPts val="1680"/>
              <a:buChar char="🞆"/>
            </a:pPr>
            <a:r>
              <a:rPr lang="en-US"/>
              <a:t>容易剔除罕見商品</a:t>
            </a:r>
            <a:endParaRPr/>
          </a:p>
        </p:txBody>
      </p:sp>
      <p:sp>
        <p:nvSpPr>
          <p:cNvPr id="330" name="Google Shape;330;p21"/>
          <p:cNvSpPr txBox="1"/>
          <p:nvPr>
            <p:ph idx="12" type="sldNum"/>
          </p:nvPr>
        </p:nvSpPr>
        <p:spPr>
          <a:xfrm>
            <a:off x="8100392" y="6165304"/>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2"/>
          <p:cNvSpPr txBox="1"/>
          <p:nvPr>
            <p:ph type="title"/>
          </p:nvPr>
        </p:nvSpPr>
        <p:spPr>
          <a:xfrm>
            <a:off x="457200" y="274638"/>
            <a:ext cx="8075240" cy="85010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99"/>
              </a:buClr>
              <a:buSzPts val="3000"/>
              <a:buFont typeface="Microsoft JhengHei"/>
              <a:buNone/>
            </a:pPr>
            <a:r>
              <a:rPr lang="en-US"/>
              <a:t>實作1：賣場交易資料</a:t>
            </a:r>
            <a:endParaRPr/>
          </a:p>
        </p:txBody>
      </p:sp>
      <p:sp>
        <p:nvSpPr>
          <p:cNvPr id="336" name="Google Shape;336;p22"/>
          <p:cNvSpPr txBox="1"/>
          <p:nvPr>
            <p:ph idx="1" type="body"/>
          </p:nvPr>
        </p:nvSpPr>
        <p:spPr>
          <a:xfrm>
            <a:off x="467544" y="1268760"/>
            <a:ext cx="7715200" cy="532859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a:t>store_date.csv：法國一間 retail store，在一星期內 generate 的 7500 次交易資料。</a:t>
            </a:r>
            <a:endParaRPr/>
          </a:p>
          <a:p>
            <a:pPr indent="-274320" lvl="0" marL="274320" rtl="0" algn="l">
              <a:spcBef>
                <a:spcPts val="600"/>
              </a:spcBef>
              <a:spcAft>
                <a:spcPts val="0"/>
              </a:spcAft>
              <a:buSzPts val="1680"/>
              <a:buChar char="🞆"/>
            </a:pPr>
            <a:r>
              <a:rPr lang="en-US"/>
              <a:t>假設我們要求出現在 rules 中的商品，最少每日有 7宗交易（售出7次）</a:t>
            </a:r>
            <a:endParaRPr/>
          </a:p>
          <a:p>
            <a:pPr indent="0" lvl="0" marL="0" rtl="0" algn="l">
              <a:spcBef>
                <a:spcPts val="600"/>
              </a:spcBef>
              <a:spcAft>
                <a:spcPts val="0"/>
              </a:spcAft>
              <a:buSzPts val="1400"/>
              <a:buNone/>
            </a:pPr>
            <a:r>
              <a:t/>
            </a:r>
            <a:endParaRPr sz="2000">
              <a:solidFill>
                <a:srgbClr val="0000FF"/>
              </a:solidFill>
            </a:endParaRPr>
          </a:p>
          <a:p>
            <a:pPr indent="0" lvl="0" marL="0" rtl="0" algn="l">
              <a:spcBef>
                <a:spcPts val="600"/>
              </a:spcBef>
              <a:spcAft>
                <a:spcPts val="0"/>
              </a:spcAft>
              <a:buSzPts val="1400"/>
              <a:buNone/>
            </a:pPr>
            <a:r>
              <a:rPr lang="en-US" sz="2000">
                <a:solidFill>
                  <a:srgbClr val="0000FF"/>
                </a:solidFill>
              </a:rPr>
              <a:t>min_supp = 0.007  #設定最小支持度</a:t>
            </a:r>
            <a:endParaRPr/>
          </a:p>
          <a:p>
            <a:pPr indent="0" lvl="0" marL="0" rtl="0" algn="l">
              <a:spcBef>
                <a:spcPts val="600"/>
              </a:spcBef>
              <a:spcAft>
                <a:spcPts val="0"/>
              </a:spcAft>
              <a:buSzPts val="1400"/>
              <a:buNone/>
            </a:pPr>
            <a:r>
              <a:rPr lang="en-US" sz="2000">
                <a:solidFill>
                  <a:srgbClr val="0000FF"/>
                </a:solidFill>
              </a:rPr>
              <a:t>min_conf = 0.3        #設定最小置信度</a:t>
            </a:r>
            <a:endParaRPr/>
          </a:p>
          <a:p>
            <a:pPr indent="0" lvl="0" marL="0" rtl="0" algn="l">
              <a:spcBef>
                <a:spcPts val="600"/>
              </a:spcBef>
              <a:spcAft>
                <a:spcPts val="0"/>
              </a:spcAft>
              <a:buSzPts val="1400"/>
              <a:buNone/>
            </a:pPr>
            <a:r>
              <a:rPr lang="en-US" sz="2000">
                <a:solidFill>
                  <a:srgbClr val="0000FF"/>
                </a:solidFill>
              </a:rPr>
              <a:t>min_lift = 3               #設定最小提升度</a:t>
            </a:r>
            <a:endParaRPr/>
          </a:p>
          <a:p>
            <a:pPr indent="0" lvl="0" marL="0" rtl="0" algn="l">
              <a:spcBef>
                <a:spcPts val="600"/>
              </a:spcBef>
              <a:spcAft>
                <a:spcPts val="0"/>
              </a:spcAft>
              <a:buSzPts val="1400"/>
              <a:buNone/>
            </a:pPr>
            <a:r>
              <a:rPr lang="en-US" sz="2000">
                <a:solidFill>
                  <a:srgbClr val="0000FF"/>
                </a:solidFill>
              </a:rPr>
              <a:t>min_length = 2</a:t>
            </a:r>
            <a:endParaRPr/>
          </a:p>
        </p:txBody>
      </p:sp>
      <p:sp>
        <p:nvSpPr>
          <p:cNvPr id="337" name="Google Shape;337;p22"/>
          <p:cNvSpPr txBox="1"/>
          <p:nvPr>
            <p:ph idx="12" type="sldNum"/>
          </p:nvPr>
        </p:nvSpPr>
        <p:spPr>
          <a:xfrm>
            <a:off x="8100392" y="6165304"/>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3"/>
          <p:cNvSpPr txBox="1"/>
          <p:nvPr>
            <p:ph type="title"/>
          </p:nvPr>
        </p:nvSpPr>
        <p:spPr>
          <a:xfrm>
            <a:off x="457200" y="274638"/>
            <a:ext cx="8075240" cy="85010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99"/>
              </a:buClr>
              <a:buSzPts val="3000"/>
              <a:buFont typeface="Microsoft JhengHei"/>
              <a:buNone/>
            </a:pPr>
            <a:r>
              <a:t/>
            </a:r>
            <a:endParaRPr/>
          </a:p>
        </p:txBody>
      </p:sp>
      <p:sp>
        <p:nvSpPr>
          <p:cNvPr id="343" name="Google Shape;343;p23"/>
          <p:cNvSpPr txBox="1"/>
          <p:nvPr>
            <p:ph idx="1" type="body"/>
          </p:nvPr>
        </p:nvSpPr>
        <p:spPr>
          <a:xfrm>
            <a:off x="467544" y="1268760"/>
            <a:ext cx="7715200" cy="5328592"/>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1260"/>
              <a:buNone/>
            </a:pPr>
            <a:r>
              <a:rPr lang="en-US" sz="1800">
                <a:solidFill>
                  <a:srgbClr val="0000FF"/>
                </a:solidFill>
              </a:rPr>
              <a:t>import pandas as pd</a:t>
            </a:r>
            <a:endParaRPr/>
          </a:p>
          <a:p>
            <a:pPr indent="0" lvl="0" marL="0" rtl="0" algn="l">
              <a:spcBef>
                <a:spcPts val="600"/>
              </a:spcBef>
              <a:spcAft>
                <a:spcPts val="0"/>
              </a:spcAft>
              <a:buSzPts val="1260"/>
              <a:buNone/>
            </a:pPr>
            <a:r>
              <a:rPr lang="en-US" sz="1800">
                <a:solidFill>
                  <a:srgbClr val="0000FF"/>
                </a:solidFill>
              </a:rPr>
              <a:t>from apyori import apriori</a:t>
            </a:r>
            <a:endParaRPr sz="1800">
              <a:solidFill>
                <a:srgbClr val="0000FF"/>
              </a:solidFill>
            </a:endParaRPr>
          </a:p>
          <a:p>
            <a:pPr indent="0" lvl="0" marL="0" rtl="0" algn="l">
              <a:spcBef>
                <a:spcPts val="600"/>
              </a:spcBef>
              <a:spcAft>
                <a:spcPts val="0"/>
              </a:spcAft>
              <a:buSzPts val="1260"/>
              <a:buNone/>
            </a:pPr>
            <a:r>
              <a:t/>
            </a:r>
            <a:endParaRPr sz="1800">
              <a:solidFill>
                <a:srgbClr val="0000FF"/>
              </a:solidFill>
            </a:endParaRPr>
          </a:p>
          <a:p>
            <a:pPr indent="0" lvl="0" marL="0" rtl="0" algn="l">
              <a:spcBef>
                <a:spcPts val="600"/>
              </a:spcBef>
              <a:spcAft>
                <a:spcPts val="0"/>
              </a:spcAft>
              <a:buSzPts val="1260"/>
              <a:buNone/>
            </a:pPr>
            <a:r>
              <a:rPr lang="en-US" sz="1800">
                <a:solidFill>
                  <a:srgbClr val="0000FF"/>
                </a:solidFill>
              </a:rPr>
              <a:t>store_data = pd.read_csv('store_data.csv', header=None)</a:t>
            </a:r>
            <a:endParaRPr/>
          </a:p>
          <a:p>
            <a:pPr indent="0" lvl="0" marL="0" rtl="0" algn="l">
              <a:spcBef>
                <a:spcPts val="600"/>
              </a:spcBef>
              <a:spcAft>
                <a:spcPts val="0"/>
              </a:spcAft>
              <a:buSzPts val="1260"/>
              <a:buNone/>
            </a:pPr>
            <a:r>
              <a:rPr lang="en-US" sz="1800">
                <a:solidFill>
                  <a:srgbClr val="0000FF"/>
                </a:solidFill>
              </a:rPr>
              <a:t>for i in range(0, len(store_data)):</a:t>
            </a:r>
            <a:endParaRPr/>
          </a:p>
          <a:p>
            <a:pPr indent="0" lvl="0" marL="0" rtl="0" algn="l">
              <a:spcBef>
                <a:spcPts val="600"/>
              </a:spcBef>
              <a:spcAft>
                <a:spcPts val="0"/>
              </a:spcAft>
              <a:buSzPts val="1260"/>
              <a:buNone/>
            </a:pPr>
            <a:r>
              <a:rPr lang="en-US" sz="1800">
                <a:solidFill>
                  <a:srgbClr val="0000FF"/>
                </a:solidFill>
              </a:rPr>
              <a:t>    records.append([str(store_data.values[i,j]) for j in range(0, 20)])</a:t>
            </a:r>
            <a:endParaRPr/>
          </a:p>
          <a:p>
            <a:pPr indent="0" lvl="0" marL="0" rtl="0" algn="l">
              <a:spcBef>
                <a:spcPts val="600"/>
              </a:spcBef>
              <a:spcAft>
                <a:spcPts val="0"/>
              </a:spcAft>
              <a:buSzPts val="1260"/>
              <a:buNone/>
            </a:pPr>
            <a:r>
              <a:t/>
            </a:r>
            <a:endParaRPr sz="1800">
              <a:solidFill>
                <a:srgbClr val="0000FF"/>
              </a:solidFill>
            </a:endParaRPr>
          </a:p>
          <a:p>
            <a:pPr indent="0" lvl="0" marL="0" rtl="0" algn="l">
              <a:spcBef>
                <a:spcPts val="600"/>
              </a:spcBef>
              <a:spcAft>
                <a:spcPts val="0"/>
              </a:spcAft>
              <a:buSzPts val="1260"/>
              <a:buNone/>
            </a:pPr>
            <a:r>
              <a:rPr lang="en-US" sz="1800">
                <a:solidFill>
                  <a:srgbClr val="0000FF"/>
                </a:solidFill>
              </a:rPr>
              <a:t>min_supp = 0.007  #设定最小支持度</a:t>
            </a:r>
            <a:endParaRPr/>
          </a:p>
          <a:p>
            <a:pPr indent="0" lvl="0" marL="0" rtl="0" algn="l">
              <a:spcBef>
                <a:spcPts val="600"/>
              </a:spcBef>
              <a:spcAft>
                <a:spcPts val="0"/>
              </a:spcAft>
              <a:buSzPts val="1260"/>
              <a:buNone/>
            </a:pPr>
            <a:r>
              <a:rPr lang="en-US" sz="1800">
                <a:solidFill>
                  <a:srgbClr val="0000FF"/>
                </a:solidFill>
              </a:rPr>
              <a:t>min_conf = 0.3  #设定最小置信度</a:t>
            </a:r>
            <a:endParaRPr/>
          </a:p>
          <a:p>
            <a:pPr indent="0" lvl="0" marL="0" rtl="0" algn="l">
              <a:spcBef>
                <a:spcPts val="600"/>
              </a:spcBef>
              <a:spcAft>
                <a:spcPts val="0"/>
              </a:spcAft>
              <a:buSzPts val="1260"/>
              <a:buNone/>
            </a:pPr>
            <a:r>
              <a:rPr lang="en-US" sz="1800">
                <a:solidFill>
                  <a:srgbClr val="0000FF"/>
                </a:solidFill>
              </a:rPr>
              <a:t>min_lift = 3  #设定最小提升度</a:t>
            </a:r>
            <a:endParaRPr/>
          </a:p>
          <a:p>
            <a:pPr indent="0" lvl="0" marL="0" rtl="0" algn="l">
              <a:spcBef>
                <a:spcPts val="600"/>
              </a:spcBef>
              <a:spcAft>
                <a:spcPts val="0"/>
              </a:spcAft>
              <a:buSzPts val="1260"/>
              <a:buNone/>
            </a:pPr>
            <a:r>
              <a:rPr lang="en-US" sz="1800">
                <a:solidFill>
                  <a:srgbClr val="0000FF"/>
                </a:solidFill>
              </a:rPr>
              <a:t>min_length = 2</a:t>
            </a:r>
            <a:endParaRPr/>
          </a:p>
          <a:p>
            <a:pPr indent="0" lvl="0" marL="0" rtl="0" algn="l">
              <a:spcBef>
                <a:spcPts val="600"/>
              </a:spcBef>
              <a:spcAft>
                <a:spcPts val="0"/>
              </a:spcAft>
              <a:buSzPts val="1260"/>
              <a:buNone/>
            </a:pPr>
            <a:r>
              <a:rPr lang="en-US" sz="1800">
                <a:solidFill>
                  <a:srgbClr val="0000FF"/>
                </a:solidFill>
              </a:rPr>
              <a:t>………………………………………..</a:t>
            </a:r>
            <a:endParaRPr/>
          </a:p>
          <a:p>
            <a:pPr indent="0" lvl="0" marL="0" rtl="0" algn="l">
              <a:spcBef>
                <a:spcPts val="600"/>
              </a:spcBef>
              <a:spcAft>
                <a:spcPts val="0"/>
              </a:spcAft>
              <a:buSzPts val="1260"/>
              <a:buNone/>
            </a:pPr>
            <a:r>
              <a:t/>
            </a:r>
            <a:endParaRPr sz="1800">
              <a:solidFill>
                <a:srgbClr val="0000FF"/>
              </a:solidFill>
            </a:endParaRPr>
          </a:p>
          <a:p>
            <a:pPr indent="0" lvl="0" marL="0" rtl="0" algn="l">
              <a:spcBef>
                <a:spcPts val="600"/>
              </a:spcBef>
              <a:spcAft>
                <a:spcPts val="0"/>
              </a:spcAft>
              <a:buSzPts val="1260"/>
              <a:buNone/>
            </a:pPr>
            <a:r>
              <a:rPr lang="en-US" sz="1800">
                <a:solidFill>
                  <a:srgbClr val="0000FF"/>
                </a:solidFill>
              </a:rPr>
              <a:t>pd.set_option('display.expand_frame_repr', False)</a:t>
            </a:r>
            <a:endParaRPr/>
          </a:p>
          <a:p>
            <a:pPr indent="0" lvl="0" marL="0" rtl="0" algn="l">
              <a:spcBef>
                <a:spcPts val="600"/>
              </a:spcBef>
              <a:spcAft>
                <a:spcPts val="0"/>
              </a:spcAft>
              <a:buSzPts val="1260"/>
              <a:buNone/>
            </a:pPr>
            <a:r>
              <a:rPr lang="en-US" sz="1800">
                <a:solidFill>
                  <a:srgbClr val="0000FF"/>
                </a:solidFill>
              </a:rPr>
              <a:t>#將結果存為dataframe</a:t>
            </a:r>
            <a:endParaRPr sz="1800">
              <a:solidFill>
                <a:srgbClr val="0000FF"/>
              </a:solidFill>
            </a:endParaRPr>
          </a:p>
          <a:p>
            <a:pPr indent="0" lvl="0" marL="0" rtl="0" algn="l">
              <a:spcBef>
                <a:spcPts val="600"/>
              </a:spcBef>
              <a:spcAft>
                <a:spcPts val="0"/>
              </a:spcAft>
              <a:buSzPts val="1260"/>
              <a:buNone/>
            </a:pPr>
            <a:r>
              <a:rPr lang="en-US" sz="1800">
                <a:solidFill>
                  <a:srgbClr val="0000FF"/>
                </a:solidFill>
              </a:rPr>
              <a:t>………………………………………..</a:t>
            </a:r>
            <a:endParaRPr sz="1800">
              <a:solidFill>
                <a:srgbClr val="0000FF"/>
              </a:solidFill>
            </a:endParaRPr>
          </a:p>
        </p:txBody>
      </p:sp>
      <p:sp>
        <p:nvSpPr>
          <p:cNvPr id="344" name="Google Shape;344;p23"/>
          <p:cNvSpPr txBox="1"/>
          <p:nvPr>
            <p:ph idx="12" type="sldNum"/>
          </p:nvPr>
        </p:nvSpPr>
        <p:spPr>
          <a:xfrm>
            <a:off x="8100392" y="6165304"/>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4"/>
          <p:cNvSpPr txBox="1"/>
          <p:nvPr>
            <p:ph type="title"/>
          </p:nvPr>
        </p:nvSpPr>
        <p:spPr>
          <a:xfrm>
            <a:off x="457200" y="274638"/>
            <a:ext cx="8075240" cy="85010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99"/>
              </a:buClr>
              <a:buSzPts val="3000"/>
              <a:buFont typeface="Microsoft JhengHei"/>
              <a:buNone/>
            </a:pPr>
            <a:r>
              <a:rPr lang="en-US"/>
              <a:t>討論</a:t>
            </a:r>
            <a:endParaRPr/>
          </a:p>
        </p:txBody>
      </p:sp>
      <p:sp>
        <p:nvSpPr>
          <p:cNvPr id="350" name="Google Shape;350;p24"/>
          <p:cNvSpPr txBox="1"/>
          <p:nvPr>
            <p:ph idx="1" type="body"/>
          </p:nvPr>
        </p:nvSpPr>
        <p:spPr>
          <a:xfrm>
            <a:off x="467544" y="1268760"/>
            <a:ext cx="7715200" cy="532859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a:t>重複的rules</a:t>
            </a:r>
            <a:endParaRPr/>
          </a:p>
          <a:p>
            <a:pPr indent="-274320" lvl="0" marL="274320" rtl="0" algn="l">
              <a:spcBef>
                <a:spcPts val="600"/>
              </a:spcBef>
              <a:spcAft>
                <a:spcPts val="0"/>
              </a:spcAft>
              <a:buSzPts val="1680"/>
              <a:buChar char="🞆"/>
            </a:pPr>
            <a:r>
              <a:rPr lang="en-US"/>
              <a:t>[herb &amp; pepper]  →  [ground beef]</a:t>
            </a:r>
            <a:endParaRPr/>
          </a:p>
          <a:p>
            <a:pPr indent="-274320" lvl="0" marL="274320" rtl="0" algn="l">
              <a:spcBef>
                <a:spcPts val="600"/>
              </a:spcBef>
              <a:spcAft>
                <a:spcPts val="0"/>
              </a:spcAft>
              <a:buSzPts val="1680"/>
              <a:buChar char="🞆"/>
            </a:pPr>
            <a:r>
              <a:rPr lang="en-US"/>
              <a:t>[spaghetti, frozen vegetables] → [ground beef]</a:t>
            </a:r>
            <a:endParaRPr/>
          </a:p>
          <a:p>
            <a:pPr indent="-274320" lvl="0" marL="274320" rtl="0" algn="l">
              <a:spcBef>
                <a:spcPts val="600"/>
              </a:spcBef>
              <a:spcAft>
                <a:spcPts val="0"/>
              </a:spcAft>
              <a:buSzPts val="1680"/>
              <a:buChar char="🞆"/>
            </a:pPr>
            <a:r>
              <a:rPr lang="en-US"/>
              <a:t>[mineral water, shrimp] →  [frozen vegetables]</a:t>
            </a:r>
            <a:endParaRPr/>
          </a:p>
          <a:p>
            <a:pPr indent="0" lvl="0" marL="0" rtl="0" algn="l">
              <a:spcBef>
                <a:spcPts val="600"/>
              </a:spcBef>
              <a:spcAft>
                <a:spcPts val="0"/>
              </a:spcAft>
              <a:buSzPts val="1680"/>
              <a:buNone/>
            </a:pPr>
            <a:r>
              <a:t/>
            </a:r>
            <a:endParaRPr/>
          </a:p>
        </p:txBody>
      </p:sp>
      <p:sp>
        <p:nvSpPr>
          <p:cNvPr id="351" name="Google Shape;351;p24"/>
          <p:cNvSpPr txBox="1"/>
          <p:nvPr>
            <p:ph idx="12" type="sldNum"/>
          </p:nvPr>
        </p:nvSpPr>
        <p:spPr>
          <a:xfrm>
            <a:off x="8100392" y="6165304"/>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5"/>
          <p:cNvSpPr txBox="1"/>
          <p:nvPr>
            <p:ph type="title"/>
          </p:nvPr>
        </p:nvSpPr>
        <p:spPr>
          <a:xfrm>
            <a:off x="457200" y="274638"/>
            <a:ext cx="8075240" cy="85010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99"/>
              </a:buClr>
              <a:buSzPts val="3000"/>
              <a:buFont typeface="Microsoft JhengHei"/>
              <a:buNone/>
            </a:pPr>
            <a:r>
              <a:rPr lang="en-US"/>
              <a:t>產品階層</a:t>
            </a:r>
            <a:endParaRPr/>
          </a:p>
        </p:txBody>
      </p:sp>
      <p:sp>
        <p:nvSpPr>
          <p:cNvPr id="357" name="Google Shape;357;p25"/>
          <p:cNvSpPr txBox="1"/>
          <p:nvPr>
            <p:ph idx="1" type="body"/>
          </p:nvPr>
        </p:nvSpPr>
        <p:spPr>
          <a:xfrm>
            <a:off x="477537" y="1037412"/>
            <a:ext cx="7715200" cy="532859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Font typeface="Noto Sans Symbols"/>
              <a:buChar char="●"/>
            </a:pPr>
            <a:r>
              <a:rPr lang="en-US">
                <a:latin typeface="Microsoft JhengHei"/>
                <a:ea typeface="Microsoft JhengHei"/>
                <a:cs typeface="Microsoft JhengHei"/>
                <a:sym typeface="Microsoft JhengHei"/>
              </a:rPr>
              <a:t>產品階層(Product Hierarchies)可幫助歸納商品</a:t>
            </a:r>
            <a:r>
              <a:rPr lang="en-US"/>
              <a:t>，</a:t>
            </a:r>
            <a:r>
              <a:rPr lang="en-US">
                <a:latin typeface="Microsoft JhengHei"/>
                <a:ea typeface="Microsoft JhengHei"/>
                <a:cs typeface="Microsoft JhengHei"/>
                <a:sym typeface="Microsoft JhengHei"/>
              </a:rPr>
              <a:t>將少見的商品用高階的階層，這樣出現的頻率比較高</a:t>
            </a:r>
            <a:endParaRPr>
              <a:latin typeface="Microsoft JhengHei"/>
              <a:ea typeface="Microsoft JhengHei"/>
              <a:cs typeface="Microsoft JhengHei"/>
              <a:sym typeface="Microsoft JhengHei"/>
            </a:endParaRPr>
          </a:p>
        </p:txBody>
      </p:sp>
      <p:sp>
        <p:nvSpPr>
          <p:cNvPr id="358" name="Google Shape;358;p25"/>
          <p:cNvSpPr txBox="1"/>
          <p:nvPr>
            <p:ph idx="12" type="sldNum"/>
          </p:nvPr>
        </p:nvSpPr>
        <p:spPr>
          <a:xfrm>
            <a:off x="8100392" y="6165304"/>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59" name="Google Shape;359;p25"/>
          <p:cNvSpPr/>
          <p:nvPr/>
        </p:nvSpPr>
        <p:spPr>
          <a:xfrm rot="5400000">
            <a:off x="3657227" y="813188"/>
            <a:ext cx="850105" cy="3804318"/>
          </a:xfrm>
          <a:prstGeom prst="cube">
            <a:avLst>
              <a:gd fmla="val 13681" name="adj"/>
            </a:avLst>
          </a:prstGeom>
          <a:solidFill>
            <a:srgbClr val="0000FF">
              <a:alpha val="48627"/>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0" name="Google Shape;360;p25"/>
          <p:cNvSpPr/>
          <p:nvPr/>
        </p:nvSpPr>
        <p:spPr>
          <a:xfrm rot="5400000">
            <a:off x="4264888" y="1249782"/>
            <a:ext cx="850104" cy="4804680"/>
          </a:xfrm>
          <a:prstGeom prst="cube">
            <a:avLst>
              <a:gd fmla="val 13681" name="adj"/>
            </a:avLst>
          </a:prstGeom>
          <a:solidFill>
            <a:srgbClr val="0000FF">
              <a:alpha val="48627"/>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1" name="Google Shape;361;p25"/>
          <p:cNvSpPr/>
          <p:nvPr/>
        </p:nvSpPr>
        <p:spPr>
          <a:xfrm rot="5400000">
            <a:off x="6139855" y="3091967"/>
            <a:ext cx="850102" cy="3136429"/>
          </a:xfrm>
          <a:prstGeom prst="cube">
            <a:avLst>
              <a:gd fmla="val 13681" name="adj"/>
            </a:avLst>
          </a:prstGeom>
          <a:solidFill>
            <a:srgbClr val="0000FF">
              <a:alpha val="48627"/>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2" name="Google Shape;362;p25"/>
          <p:cNvSpPr/>
          <p:nvPr/>
        </p:nvSpPr>
        <p:spPr>
          <a:xfrm rot="5400000">
            <a:off x="2957913" y="3425914"/>
            <a:ext cx="850104" cy="2468541"/>
          </a:xfrm>
          <a:prstGeom prst="cube">
            <a:avLst>
              <a:gd fmla="val 13681" name="adj"/>
            </a:avLst>
          </a:prstGeom>
          <a:solidFill>
            <a:srgbClr val="0000FF">
              <a:alpha val="48627"/>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3" name="Google Shape;363;p25"/>
          <p:cNvSpPr/>
          <p:nvPr/>
        </p:nvSpPr>
        <p:spPr>
          <a:xfrm rot="5400000">
            <a:off x="4078059" y="3432878"/>
            <a:ext cx="850101" cy="4470735"/>
          </a:xfrm>
          <a:prstGeom prst="cube">
            <a:avLst>
              <a:gd fmla="val 13681" name="adj"/>
            </a:avLst>
          </a:prstGeom>
          <a:solidFill>
            <a:srgbClr val="0000FF">
              <a:alpha val="48627"/>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4" name="Google Shape;364;p25"/>
          <p:cNvSpPr/>
          <p:nvPr/>
        </p:nvSpPr>
        <p:spPr>
          <a:xfrm>
            <a:off x="3697388" y="2241886"/>
            <a:ext cx="667889" cy="637578"/>
          </a:xfrm>
          <a:prstGeom prst="ellipse">
            <a:avLst/>
          </a:prstGeom>
          <a:solidFill>
            <a:srgbClr val="FF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DFKai-SB"/>
                <a:ea typeface="DFKai-SB"/>
                <a:cs typeface="DFKai-SB"/>
                <a:sym typeface="DFKai-SB"/>
              </a:rPr>
              <a:t>冷凍食品</a:t>
            </a:r>
            <a:endParaRPr/>
          </a:p>
        </p:txBody>
      </p:sp>
      <p:sp>
        <p:nvSpPr>
          <p:cNvPr id="365" name="Google Shape;365;p25"/>
          <p:cNvSpPr/>
          <p:nvPr/>
        </p:nvSpPr>
        <p:spPr>
          <a:xfrm>
            <a:off x="5929413" y="3249948"/>
            <a:ext cx="667889" cy="637578"/>
          </a:xfrm>
          <a:prstGeom prst="ellipse">
            <a:avLst/>
          </a:prstGeom>
          <a:solidFill>
            <a:srgbClr val="FF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DFKai-SB"/>
                <a:ea typeface="DFKai-SB"/>
                <a:cs typeface="DFKai-SB"/>
                <a:sym typeface="DFKai-SB"/>
              </a:rPr>
              <a:t>冷凍晚餐</a:t>
            </a:r>
            <a:endParaRPr/>
          </a:p>
        </p:txBody>
      </p:sp>
      <p:sp>
        <p:nvSpPr>
          <p:cNvPr id="366" name="Google Shape;366;p25"/>
          <p:cNvSpPr/>
          <p:nvPr/>
        </p:nvSpPr>
        <p:spPr>
          <a:xfrm>
            <a:off x="4346676" y="3249948"/>
            <a:ext cx="667889" cy="637578"/>
          </a:xfrm>
          <a:prstGeom prst="ellipse">
            <a:avLst/>
          </a:prstGeom>
          <a:solidFill>
            <a:srgbClr val="FF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DFKai-SB"/>
                <a:ea typeface="DFKai-SB"/>
                <a:cs typeface="DFKai-SB"/>
                <a:sym typeface="DFKai-SB"/>
              </a:rPr>
              <a:t>冷凍蔬菜</a:t>
            </a:r>
            <a:endParaRPr/>
          </a:p>
        </p:txBody>
      </p:sp>
      <p:sp>
        <p:nvSpPr>
          <p:cNvPr id="367" name="Google Shape;367;p25"/>
          <p:cNvSpPr/>
          <p:nvPr/>
        </p:nvSpPr>
        <p:spPr>
          <a:xfrm>
            <a:off x="2257526" y="3249948"/>
            <a:ext cx="667889" cy="637578"/>
          </a:xfrm>
          <a:prstGeom prst="ellipse">
            <a:avLst/>
          </a:prstGeom>
          <a:solidFill>
            <a:srgbClr val="FF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DFKai-SB"/>
                <a:ea typeface="DFKai-SB"/>
                <a:cs typeface="DFKai-SB"/>
                <a:sym typeface="DFKai-SB"/>
              </a:rPr>
              <a:t>冷凍甜點</a:t>
            </a:r>
            <a:endParaRPr/>
          </a:p>
        </p:txBody>
      </p:sp>
      <p:sp>
        <p:nvSpPr>
          <p:cNvPr id="368" name="Google Shape;368;p25"/>
          <p:cNvSpPr/>
          <p:nvPr/>
        </p:nvSpPr>
        <p:spPr>
          <a:xfrm>
            <a:off x="7297838" y="4258011"/>
            <a:ext cx="667889" cy="637578"/>
          </a:xfrm>
          <a:prstGeom prst="ellipse">
            <a:avLst/>
          </a:prstGeom>
          <a:solidFill>
            <a:srgbClr val="FF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DFKai-SB"/>
                <a:ea typeface="DFKai-SB"/>
                <a:cs typeface="DFKai-SB"/>
                <a:sym typeface="DFKai-SB"/>
              </a:rPr>
              <a:t>其他</a:t>
            </a:r>
            <a:endParaRPr/>
          </a:p>
        </p:txBody>
      </p:sp>
      <p:sp>
        <p:nvSpPr>
          <p:cNvPr id="369" name="Google Shape;369;p25"/>
          <p:cNvSpPr/>
          <p:nvPr/>
        </p:nvSpPr>
        <p:spPr>
          <a:xfrm>
            <a:off x="6505676" y="4258011"/>
            <a:ext cx="667889" cy="637578"/>
          </a:xfrm>
          <a:prstGeom prst="ellipse">
            <a:avLst/>
          </a:prstGeom>
          <a:solidFill>
            <a:srgbClr val="FF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DFKai-SB"/>
                <a:ea typeface="DFKai-SB"/>
                <a:cs typeface="DFKai-SB"/>
                <a:sym typeface="DFKai-SB"/>
              </a:rPr>
              <a:t>混合</a:t>
            </a:r>
            <a:endParaRPr/>
          </a:p>
        </p:txBody>
      </p:sp>
      <p:sp>
        <p:nvSpPr>
          <p:cNvPr id="370" name="Google Shape;370;p25"/>
          <p:cNvSpPr/>
          <p:nvPr/>
        </p:nvSpPr>
        <p:spPr>
          <a:xfrm>
            <a:off x="5713513" y="4258011"/>
            <a:ext cx="667889" cy="637578"/>
          </a:xfrm>
          <a:prstGeom prst="ellipse">
            <a:avLst/>
          </a:prstGeom>
          <a:solidFill>
            <a:srgbClr val="FF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DFKai-SB"/>
                <a:ea typeface="DFKai-SB"/>
                <a:cs typeface="DFKai-SB"/>
                <a:sym typeface="DFKai-SB"/>
              </a:rPr>
              <a:t>胡蘿蔔</a:t>
            </a:r>
            <a:endParaRPr/>
          </a:p>
        </p:txBody>
      </p:sp>
      <p:sp>
        <p:nvSpPr>
          <p:cNvPr id="371" name="Google Shape;371;p25"/>
          <p:cNvSpPr/>
          <p:nvPr/>
        </p:nvSpPr>
        <p:spPr>
          <a:xfrm>
            <a:off x="4921351" y="4258011"/>
            <a:ext cx="667889" cy="637578"/>
          </a:xfrm>
          <a:prstGeom prst="ellipse">
            <a:avLst/>
          </a:prstGeom>
          <a:solidFill>
            <a:srgbClr val="FF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DFKai-SB"/>
                <a:ea typeface="DFKai-SB"/>
                <a:cs typeface="DFKai-SB"/>
                <a:sym typeface="DFKai-SB"/>
              </a:rPr>
              <a:t>豌豆</a:t>
            </a:r>
            <a:endParaRPr/>
          </a:p>
        </p:txBody>
      </p:sp>
      <p:sp>
        <p:nvSpPr>
          <p:cNvPr id="372" name="Google Shape;372;p25"/>
          <p:cNvSpPr/>
          <p:nvPr/>
        </p:nvSpPr>
        <p:spPr>
          <a:xfrm>
            <a:off x="3697388" y="4258011"/>
            <a:ext cx="667889" cy="637578"/>
          </a:xfrm>
          <a:prstGeom prst="ellipse">
            <a:avLst/>
          </a:prstGeom>
          <a:solidFill>
            <a:srgbClr val="FF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DFKai-SB"/>
                <a:ea typeface="DFKai-SB"/>
                <a:cs typeface="DFKai-SB"/>
                <a:sym typeface="DFKai-SB"/>
              </a:rPr>
              <a:t>水果吧</a:t>
            </a:r>
            <a:endParaRPr/>
          </a:p>
        </p:txBody>
      </p:sp>
      <p:sp>
        <p:nvSpPr>
          <p:cNvPr id="373" name="Google Shape;373;p25"/>
          <p:cNvSpPr/>
          <p:nvPr/>
        </p:nvSpPr>
        <p:spPr>
          <a:xfrm>
            <a:off x="2905226" y="4258011"/>
            <a:ext cx="667889" cy="637578"/>
          </a:xfrm>
          <a:prstGeom prst="ellipse">
            <a:avLst/>
          </a:prstGeom>
          <a:solidFill>
            <a:srgbClr val="FF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DFKai-SB"/>
                <a:ea typeface="DFKai-SB"/>
                <a:cs typeface="DFKai-SB"/>
                <a:sym typeface="DFKai-SB"/>
              </a:rPr>
              <a:t>冰淇淋</a:t>
            </a:r>
            <a:endParaRPr/>
          </a:p>
        </p:txBody>
      </p:sp>
      <p:sp>
        <p:nvSpPr>
          <p:cNvPr id="374" name="Google Shape;374;p25"/>
          <p:cNvSpPr/>
          <p:nvPr/>
        </p:nvSpPr>
        <p:spPr>
          <a:xfrm>
            <a:off x="2113063" y="4258011"/>
            <a:ext cx="667889" cy="637578"/>
          </a:xfrm>
          <a:prstGeom prst="ellipse">
            <a:avLst/>
          </a:prstGeom>
          <a:solidFill>
            <a:srgbClr val="FF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DFKai-SB"/>
                <a:ea typeface="DFKai-SB"/>
                <a:cs typeface="DFKai-SB"/>
                <a:sym typeface="DFKai-SB"/>
              </a:rPr>
              <a:t>冷凍優格</a:t>
            </a:r>
            <a:endParaRPr/>
          </a:p>
        </p:txBody>
      </p:sp>
      <p:sp>
        <p:nvSpPr>
          <p:cNvPr id="375" name="Google Shape;375;p25"/>
          <p:cNvSpPr/>
          <p:nvPr/>
        </p:nvSpPr>
        <p:spPr>
          <a:xfrm>
            <a:off x="6002438" y="5266073"/>
            <a:ext cx="667889" cy="637578"/>
          </a:xfrm>
          <a:prstGeom prst="ellipse">
            <a:avLst/>
          </a:prstGeom>
          <a:solidFill>
            <a:srgbClr val="FF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DFKai-SB"/>
                <a:ea typeface="DFKai-SB"/>
                <a:cs typeface="DFKai-SB"/>
                <a:sym typeface="DFKai-SB"/>
              </a:rPr>
              <a:t>其他</a:t>
            </a:r>
            <a:endParaRPr/>
          </a:p>
        </p:txBody>
      </p:sp>
      <p:sp>
        <p:nvSpPr>
          <p:cNvPr id="376" name="Google Shape;376;p25"/>
          <p:cNvSpPr/>
          <p:nvPr/>
        </p:nvSpPr>
        <p:spPr>
          <a:xfrm>
            <a:off x="5281713" y="5266073"/>
            <a:ext cx="667889" cy="637578"/>
          </a:xfrm>
          <a:prstGeom prst="ellipse">
            <a:avLst/>
          </a:prstGeom>
          <a:solidFill>
            <a:srgbClr val="FF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DFKai-SB"/>
                <a:ea typeface="DFKai-SB"/>
                <a:cs typeface="DFKai-SB"/>
                <a:sym typeface="DFKai-SB"/>
              </a:rPr>
              <a:t>櫻桃</a:t>
            </a:r>
            <a:endParaRPr/>
          </a:p>
        </p:txBody>
      </p:sp>
      <p:sp>
        <p:nvSpPr>
          <p:cNvPr id="377" name="Google Shape;377;p25"/>
          <p:cNvSpPr/>
          <p:nvPr/>
        </p:nvSpPr>
        <p:spPr>
          <a:xfrm>
            <a:off x="4489551" y="5266073"/>
            <a:ext cx="667889" cy="637578"/>
          </a:xfrm>
          <a:prstGeom prst="ellipse">
            <a:avLst/>
          </a:prstGeom>
          <a:solidFill>
            <a:srgbClr val="FF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DFKai-SB"/>
                <a:ea typeface="DFKai-SB"/>
                <a:cs typeface="DFKai-SB"/>
                <a:sym typeface="DFKai-SB"/>
              </a:rPr>
              <a:t>核桃</a:t>
            </a:r>
            <a:endParaRPr/>
          </a:p>
        </p:txBody>
      </p:sp>
      <p:sp>
        <p:nvSpPr>
          <p:cNvPr id="378" name="Google Shape;378;p25"/>
          <p:cNvSpPr/>
          <p:nvPr/>
        </p:nvSpPr>
        <p:spPr>
          <a:xfrm>
            <a:off x="3697388" y="5266073"/>
            <a:ext cx="667889" cy="637578"/>
          </a:xfrm>
          <a:prstGeom prst="ellipse">
            <a:avLst/>
          </a:prstGeom>
          <a:solidFill>
            <a:srgbClr val="FF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DFKai-SB"/>
                <a:ea typeface="DFKai-SB"/>
                <a:cs typeface="DFKai-SB"/>
                <a:sym typeface="DFKai-SB"/>
              </a:rPr>
              <a:t>香草</a:t>
            </a:r>
            <a:endParaRPr/>
          </a:p>
        </p:txBody>
      </p:sp>
      <p:sp>
        <p:nvSpPr>
          <p:cNvPr id="379" name="Google Shape;379;p25"/>
          <p:cNvSpPr/>
          <p:nvPr/>
        </p:nvSpPr>
        <p:spPr>
          <a:xfrm>
            <a:off x="2905226" y="5266073"/>
            <a:ext cx="667889" cy="637578"/>
          </a:xfrm>
          <a:prstGeom prst="ellipse">
            <a:avLst/>
          </a:prstGeom>
          <a:solidFill>
            <a:srgbClr val="FF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DFKai-SB"/>
                <a:ea typeface="DFKai-SB"/>
                <a:cs typeface="DFKai-SB"/>
                <a:sym typeface="DFKai-SB"/>
              </a:rPr>
              <a:t>草莓</a:t>
            </a:r>
            <a:endParaRPr/>
          </a:p>
        </p:txBody>
      </p:sp>
      <p:sp>
        <p:nvSpPr>
          <p:cNvPr id="380" name="Google Shape;380;p25"/>
          <p:cNvSpPr/>
          <p:nvPr/>
        </p:nvSpPr>
        <p:spPr>
          <a:xfrm>
            <a:off x="2113063" y="5266073"/>
            <a:ext cx="667889" cy="637578"/>
          </a:xfrm>
          <a:prstGeom prst="ellipse">
            <a:avLst/>
          </a:prstGeom>
          <a:solidFill>
            <a:srgbClr val="FF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DFKai-SB"/>
                <a:ea typeface="DFKai-SB"/>
                <a:cs typeface="DFKai-SB"/>
                <a:sym typeface="DFKai-SB"/>
              </a:rPr>
              <a:t>巧克力</a:t>
            </a:r>
            <a:endParaRPr/>
          </a:p>
        </p:txBody>
      </p:sp>
      <p:cxnSp>
        <p:nvCxnSpPr>
          <p:cNvPr id="381" name="Google Shape;381;p25"/>
          <p:cNvCxnSpPr/>
          <p:nvPr/>
        </p:nvCxnSpPr>
        <p:spPr>
          <a:xfrm flipH="1">
            <a:off x="2845681" y="2730644"/>
            <a:ext cx="867961" cy="567255"/>
          </a:xfrm>
          <a:prstGeom prst="straightConnector1">
            <a:avLst/>
          </a:prstGeom>
          <a:noFill/>
          <a:ln cap="flat" cmpd="sng" w="28575">
            <a:solidFill>
              <a:schemeClr val="dk1"/>
            </a:solidFill>
            <a:prstDash val="solid"/>
            <a:round/>
            <a:headEnd len="med" w="med" type="none"/>
            <a:tailEnd len="med" w="med" type="none"/>
          </a:ln>
        </p:spPr>
      </p:cxnSp>
      <p:cxnSp>
        <p:nvCxnSpPr>
          <p:cNvPr id="382" name="Google Shape;382;p25"/>
          <p:cNvCxnSpPr/>
          <p:nvPr/>
        </p:nvCxnSpPr>
        <p:spPr>
          <a:xfrm>
            <a:off x="4053727" y="2826194"/>
            <a:ext cx="600217" cy="353168"/>
          </a:xfrm>
          <a:prstGeom prst="straightConnector1">
            <a:avLst/>
          </a:prstGeom>
          <a:noFill/>
          <a:ln cap="flat" cmpd="sng" w="28575">
            <a:solidFill>
              <a:schemeClr val="dk1"/>
            </a:solidFill>
            <a:prstDash val="solid"/>
            <a:round/>
            <a:headEnd len="med" w="med" type="none"/>
            <a:tailEnd len="med" w="med" type="none"/>
          </a:ln>
        </p:spPr>
      </p:cxnSp>
      <p:cxnSp>
        <p:nvCxnSpPr>
          <p:cNvPr id="383" name="Google Shape;383;p25"/>
          <p:cNvCxnSpPr/>
          <p:nvPr/>
        </p:nvCxnSpPr>
        <p:spPr>
          <a:xfrm>
            <a:off x="4410093" y="2714221"/>
            <a:ext cx="1734451" cy="495371"/>
          </a:xfrm>
          <a:prstGeom prst="straightConnector1">
            <a:avLst/>
          </a:prstGeom>
          <a:noFill/>
          <a:ln cap="flat" cmpd="sng" w="28575">
            <a:solidFill>
              <a:schemeClr val="dk1"/>
            </a:solidFill>
            <a:prstDash val="solid"/>
            <a:round/>
            <a:headEnd len="med" w="med" type="none"/>
            <a:tailEnd len="med" w="med" type="none"/>
          </a:ln>
        </p:spPr>
      </p:cxnSp>
      <p:cxnSp>
        <p:nvCxnSpPr>
          <p:cNvPr id="384" name="Google Shape;384;p25"/>
          <p:cNvCxnSpPr/>
          <p:nvPr/>
        </p:nvCxnSpPr>
        <p:spPr>
          <a:xfrm rot="10800000">
            <a:off x="2861515" y="3777653"/>
            <a:ext cx="1134234" cy="425053"/>
          </a:xfrm>
          <a:prstGeom prst="straightConnector1">
            <a:avLst/>
          </a:prstGeom>
          <a:noFill/>
          <a:ln cap="flat" cmpd="sng" w="28575">
            <a:solidFill>
              <a:schemeClr val="dk1"/>
            </a:solidFill>
            <a:prstDash val="solid"/>
            <a:round/>
            <a:headEnd len="med" w="med" type="none"/>
            <a:tailEnd len="med" w="med" type="none"/>
          </a:ln>
        </p:spPr>
      </p:cxnSp>
      <p:cxnSp>
        <p:nvCxnSpPr>
          <p:cNvPr id="385" name="Google Shape;385;p25"/>
          <p:cNvCxnSpPr/>
          <p:nvPr/>
        </p:nvCxnSpPr>
        <p:spPr>
          <a:xfrm rot="10800000">
            <a:off x="2677427" y="3834255"/>
            <a:ext cx="467816" cy="353168"/>
          </a:xfrm>
          <a:prstGeom prst="straightConnector1">
            <a:avLst/>
          </a:prstGeom>
          <a:noFill/>
          <a:ln cap="flat" cmpd="sng" w="28575">
            <a:solidFill>
              <a:schemeClr val="dk1"/>
            </a:solidFill>
            <a:prstDash val="solid"/>
            <a:round/>
            <a:headEnd len="med" w="med" type="none"/>
            <a:tailEnd len="med" w="med" type="none"/>
          </a:ln>
        </p:spPr>
      </p:cxnSp>
      <p:cxnSp>
        <p:nvCxnSpPr>
          <p:cNvPr id="386" name="Google Shape;386;p25"/>
          <p:cNvCxnSpPr/>
          <p:nvPr/>
        </p:nvCxnSpPr>
        <p:spPr>
          <a:xfrm flipH="1" rot="10800000">
            <a:off x="2370236" y="3834255"/>
            <a:ext cx="133871" cy="353168"/>
          </a:xfrm>
          <a:prstGeom prst="straightConnector1">
            <a:avLst/>
          </a:prstGeom>
          <a:noFill/>
          <a:ln cap="flat" cmpd="sng" w="28575">
            <a:solidFill>
              <a:schemeClr val="dk1"/>
            </a:solidFill>
            <a:prstDash val="solid"/>
            <a:round/>
            <a:headEnd len="med" w="med" type="none"/>
            <a:tailEnd len="med" w="med" type="none"/>
          </a:ln>
        </p:spPr>
      </p:cxnSp>
      <p:cxnSp>
        <p:nvCxnSpPr>
          <p:cNvPr id="387" name="Google Shape;387;p25"/>
          <p:cNvCxnSpPr/>
          <p:nvPr/>
        </p:nvCxnSpPr>
        <p:spPr>
          <a:xfrm rot="10800000">
            <a:off x="4689613" y="3834255"/>
            <a:ext cx="401615" cy="353168"/>
          </a:xfrm>
          <a:prstGeom prst="straightConnector1">
            <a:avLst/>
          </a:prstGeom>
          <a:noFill/>
          <a:ln cap="flat" cmpd="sng" w="28575">
            <a:solidFill>
              <a:schemeClr val="dk1"/>
            </a:solidFill>
            <a:prstDash val="solid"/>
            <a:round/>
            <a:headEnd len="med" w="med" type="none"/>
            <a:tailEnd len="med" w="med" type="none"/>
          </a:ln>
        </p:spPr>
      </p:cxnSp>
      <p:cxnSp>
        <p:nvCxnSpPr>
          <p:cNvPr id="388" name="Google Shape;388;p25"/>
          <p:cNvCxnSpPr/>
          <p:nvPr/>
        </p:nvCxnSpPr>
        <p:spPr>
          <a:xfrm rot="10800000">
            <a:off x="4802265" y="3834255"/>
            <a:ext cx="1068033" cy="353168"/>
          </a:xfrm>
          <a:prstGeom prst="straightConnector1">
            <a:avLst/>
          </a:prstGeom>
          <a:noFill/>
          <a:ln cap="flat" cmpd="sng" w="28575">
            <a:solidFill>
              <a:schemeClr val="dk1"/>
            </a:solidFill>
            <a:prstDash val="solid"/>
            <a:round/>
            <a:headEnd len="med" w="med" type="none"/>
            <a:tailEnd len="med" w="med" type="none"/>
          </a:ln>
        </p:spPr>
      </p:cxnSp>
      <p:cxnSp>
        <p:nvCxnSpPr>
          <p:cNvPr id="389" name="Google Shape;389;p25"/>
          <p:cNvCxnSpPr/>
          <p:nvPr/>
        </p:nvCxnSpPr>
        <p:spPr>
          <a:xfrm rot="10800000">
            <a:off x="4984855" y="3777653"/>
            <a:ext cx="1735922" cy="425053"/>
          </a:xfrm>
          <a:prstGeom prst="straightConnector1">
            <a:avLst/>
          </a:prstGeom>
          <a:noFill/>
          <a:ln cap="flat" cmpd="sng" w="28575">
            <a:solidFill>
              <a:schemeClr val="dk1"/>
            </a:solidFill>
            <a:prstDash val="solid"/>
            <a:round/>
            <a:headEnd len="med" w="med" type="none"/>
            <a:tailEnd len="med" w="med" type="none"/>
          </a:ln>
        </p:spPr>
      </p:cxnSp>
      <p:cxnSp>
        <p:nvCxnSpPr>
          <p:cNvPr id="390" name="Google Shape;390;p25"/>
          <p:cNvCxnSpPr/>
          <p:nvPr/>
        </p:nvCxnSpPr>
        <p:spPr>
          <a:xfrm rot="10800000">
            <a:off x="5101442" y="3722282"/>
            <a:ext cx="2468541" cy="495372"/>
          </a:xfrm>
          <a:prstGeom prst="straightConnector1">
            <a:avLst/>
          </a:prstGeom>
          <a:noFill/>
          <a:ln cap="flat" cmpd="sng" w="28575">
            <a:solidFill>
              <a:schemeClr val="dk1"/>
            </a:solidFill>
            <a:prstDash val="solid"/>
            <a:round/>
            <a:headEnd len="med" w="med" type="none"/>
            <a:tailEnd len="med" w="med" type="none"/>
          </a:ln>
        </p:spPr>
      </p:cxnSp>
      <p:cxnSp>
        <p:nvCxnSpPr>
          <p:cNvPr id="391" name="Google Shape;391;p25"/>
          <p:cNvCxnSpPr/>
          <p:nvPr/>
        </p:nvCxnSpPr>
        <p:spPr>
          <a:xfrm flipH="1" rot="10800000">
            <a:off x="2673404" y="4802141"/>
            <a:ext cx="400145" cy="496934"/>
          </a:xfrm>
          <a:prstGeom prst="straightConnector1">
            <a:avLst/>
          </a:prstGeom>
          <a:noFill/>
          <a:ln cap="flat" cmpd="sng" w="28575">
            <a:solidFill>
              <a:schemeClr val="dk1"/>
            </a:solidFill>
            <a:prstDash val="solid"/>
            <a:round/>
            <a:headEnd len="med" w="med" type="none"/>
            <a:tailEnd len="med" w="med" type="none"/>
          </a:ln>
        </p:spPr>
      </p:cxnSp>
      <p:cxnSp>
        <p:nvCxnSpPr>
          <p:cNvPr id="392" name="Google Shape;392;p25"/>
          <p:cNvCxnSpPr/>
          <p:nvPr/>
        </p:nvCxnSpPr>
        <p:spPr>
          <a:xfrm flipH="1" rot="10800000">
            <a:off x="3085436" y="4842317"/>
            <a:ext cx="67672" cy="353168"/>
          </a:xfrm>
          <a:prstGeom prst="straightConnector1">
            <a:avLst/>
          </a:prstGeom>
          <a:noFill/>
          <a:ln cap="flat" cmpd="sng" w="28575">
            <a:solidFill>
              <a:schemeClr val="dk1"/>
            </a:solidFill>
            <a:prstDash val="solid"/>
            <a:round/>
            <a:headEnd len="med" w="med" type="none"/>
            <a:tailEnd len="med" w="med" type="none"/>
          </a:ln>
        </p:spPr>
      </p:cxnSp>
      <p:cxnSp>
        <p:nvCxnSpPr>
          <p:cNvPr id="393" name="Google Shape;393;p25"/>
          <p:cNvCxnSpPr/>
          <p:nvPr/>
        </p:nvCxnSpPr>
        <p:spPr>
          <a:xfrm rot="10800000">
            <a:off x="3253689" y="4874449"/>
            <a:ext cx="467816" cy="493810"/>
          </a:xfrm>
          <a:prstGeom prst="straightConnector1">
            <a:avLst/>
          </a:prstGeom>
          <a:noFill/>
          <a:ln cap="flat" cmpd="sng" w="28575">
            <a:solidFill>
              <a:schemeClr val="dk1"/>
            </a:solidFill>
            <a:prstDash val="solid"/>
            <a:round/>
            <a:headEnd len="med" w="med" type="none"/>
            <a:tailEnd len="med" w="med" type="none"/>
          </a:ln>
        </p:spPr>
      </p:cxnSp>
      <p:cxnSp>
        <p:nvCxnSpPr>
          <p:cNvPr id="394" name="Google Shape;394;p25"/>
          <p:cNvCxnSpPr/>
          <p:nvPr/>
        </p:nvCxnSpPr>
        <p:spPr>
          <a:xfrm rot="10800000">
            <a:off x="3433840" y="4874449"/>
            <a:ext cx="1068033" cy="493810"/>
          </a:xfrm>
          <a:prstGeom prst="straightConnector1">
            <a:avLst/>
          </a:prstGeom>
          <a:noFill/>
          <a:ln cap="flat" cmpd="sng" w="28575">
            <a:solidFill>
              <a:schemeClr val="dk1"/>
            </a:solidFill>
            <a:prstDash val="solid"/>
            <a:round/>
            <a:headEnd len="med" w="med" type="none"/>
            <a:tailEnd len="med" w="med" type="none"/>
          </a:ln>
        </p:spPr>
      </p:cxnSp>
      <p:cxnSp>
        <p:nvCxnSpPr>
          <p:cNvPr id="395" name="Google Shape;395;p25"/>
          <p:cNvCxnSpPr/>
          <p:nvPr/>
        </p:nvCxnSpPr>
        <p:spPr>
          <a:xfrm rot="10800000">
            <a:off x="3548928" y="4802141"/>
            <a:ext cx="1802123" cy="496934"/>
          </a:xfrm>
          <a:prstGeom prst="straightConnector1">
            <a:avLst/>
          </a:prstGeom>
          <a:noFill/>
          <a:ln cap="flat" cmpd="sng" w="28575">
            <a:solidFill>
              <a:schemeClr val="dk1"/>
            </a:solidFill>
            <a:prstDash val="solid"/>
            <a:round/>
            <a:headEnd len="med" w="med" type="none"/>
            <a:tailEnd len="med" w="med" type="none"/>
          </a:ln>
        </p:spPr>
      </p:cxnSp>
      <p:cxnSp>
        <p:nvCxnSpPr>
          <p:cNvPr id="396" name="Google Shape;396;p25"/>
          <p:cNvCxnSpPr/>
          <p:nvPr/>
        </p:nvCxnSpPr>
        <p:spPr>
          <a:xfrm rot="10800000">
            <a:off x="3657643" y="4746413"/>
            <a:ext cx="2402340" cy="565693"/>
          </a:xfrm>
          <a:prstGeom prst="straightConnector1">
            <a:avLst/>
          </a:prstGeom>
          <a:noFill/>
          <a:ln cap="flat" cmpd="sng" w="28575">
            <a:solidFill>
              <a:schemeClr val="dk1"/>
            </a:solidFill>
            <a:prstDash val="solid"/>
            <a:round/>
            <a:headEnd len="med" w="med" type="none"/>
            <a:tailEnd len="med" w="med" type="none"/>
          </a:ln>
        </p:spPr>
      </p:cxnSp>
      <p:cxnSp>
        <p:nvCxnSpPr>
          <p:cNvPr id="397" name="Google Shape;397;p25"/>
          <p:cNvCxnSpPr/>
          <p:nvPr/>
        </p:nvCxnSpPr>
        <p:spPr>
          <a:xfrm>
            <a:off x="1653657" y="4383752"/>
            <a:ext cx="1" cy="1788378"/>
          </a:xfrm>
          <a:prstGeom prst="straightConnector1">
            <a:avLst/>
          </a:prstGeom>
          <a:noFill/>
          <a:ln cap="flat" cmpd="sng" w="19050">
            <a:solidFill>
              <a:schemeClr val="dk1"/>
            </a:solidFill>
            <a:prstDash val="solid"/>
            <a:round/>
            <a:headEnd len="med" w="med" type="none"/>
            <a:tailEnd len="lg" w="lg" type="triangle"/>
          </a:ln>
        </p:spPr>
      </p:cxnSp>
      <p:cxnSp>
        <p:nvCxnSpPr>
          <p:cNvPr id="398" name="Google Shape;398;p25"/>
          <p:cNvCxnSpPr/>
          <p:nvPr/>
        </p:nvCxnSpPr>
        <p:spPr>
          <a:xfrm rot="10800000">
            <a:off x="1619672" y="2220951"/>
            <a:ext cx="18288" cy="1856221"/>
          </a:xfrm>
          <a:prstGeom prst="straightConnector1">
            <a:avLst/>
          </a:prstGeom>
          <a:noFill/>
          <a:ln cap="flat" cmpd="sng" w="19050">
            <a:solidFill>
              <a:schemeClr val="dk1"/>
            </a:solidFill>
            <a:prstDash val="solid"/>
            <a:round/>
            <a:headEnd len="med" w="med" type="none"/>
            <a:tailEnd len="lg" w="lg" type="triangle"/>
          </a:ln>
        </p:spPr>
      </p:cxnSp>
      <p:sp>
        <p:nvSpPr>
          <p:cNvPr id="399" name="Google Shape;399;p25"/>
          <p:cNvSpPr txBox="1"/>
          <p:nvPr/>
        </p:nvSpPr>
        <p:spPr>
          <a:xfrm rot="5400000">
            <a:off x="981589" y="3089489"/>
            <a:ext cx="85010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DFKai-SB"/>
                <a:ea typeface="DFKai-SB"/>
                <a:cs typeface="DFKai-SB"/>
                <a:sym typeface="DFKai-SB"/>
              </a:rPr>
              <a:t>更籠統</a:t>
            </a:r>
            <a:endParaRPr/>
          </a:p>
        </p:txBody>
      </p:sp>
      <p:sp>
        <p:nvSpPr>
          <p:cNvPr id="400" name="Google Shape;400;p25"/>
          <p:cNvSpPr txBox="1"/>
          <p:nvPr/>
        </p:nvSpPr>
        <p:spPr>
          <a:xfrm rot="5400000">
            <a:off x="1002273" y="5049887"/>
            <a:ext cx="85010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DFKai-SB"/>
                <a:ea typeface="DFKai-SB"/>
                <a:cs typeface="DFKai-SB"/>
                <a:sym typeface="DFKai-SB"/>
              </a:rPr>
              <a:t>更詳細</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26"/>
          <p:cNvSpPr txBox="1"/>
          <p:nvPr>
            <p:ph type="title"/>
          </p:nvPr>
        </p:nvSpPr>
        <p:spPr>
          <a:xfrm>
            <a:off x="457200" y="274638"/>
            <a:ext cx="8075240" cy="85010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99"/>
              </a:buClr>
              <a:buSzPts val="3000"/>
              <a:buFont typeface="Microsoft JhengHei"/>
              <a:buNone/>
            </a:pPr>
            <a:r>
              <a:rPr lang="en-US"/>
              <a:t>選擇適當的項目組合</a:t>
            </a:r>
            <a:endParaRPr/>
          </a:p>
        </p:txBody>
      </p:sp>
      <p:sp>
        <p:nvSpPr>
          <p:cNvPr id="406" name="Google Shape;406;p26"/>
          <p:cNvSpPr txBox="1"/>
          <p:nvPr>
            <p:ph idx="1" type="body"/>
          </p:nvPr>
        </p:nvSpPr>
        <p:spPr>
          <a:xfrm>
            <a:off x="467544" y="1268760"/>
            <a:ext cx="7715200" cy="532859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a:latin typeface="Microsoft JhengHei"/>
                <a:ea typeface="Microsoft JhengHei"/>
                <a:cs typeface="Microsoft JhengHei"/>
                <a:sym typeface="Microsoft JhengHei"/>
              </a:rPr>
              <a:t>產品階層可幫助歸納商品</a:t>
            </a:r>
            <a:endParaRPr/>
          </a:p>
          <a:p>
            <a:pPr indent="-274320" lvl="0" marL="274320" rtl="0" algn="l">
              <a:spcBef>
                <a:spcPts val="600"/>
              </a:spcBef>
              <a:spcAft>
                <a:spcPts val="0"/>
              </a:spcAft>
              <a:buSzPts val="1680"/>
              <a:buChar char="🞆"/>
            </a:pPr>
            <a:r>
              <a:rPr lang="en-US">
                <a:latin typeface="Microsoft JhengHei"/>
                <a:ea typeface="Microsoft JhengHei"/>
                <a:cs typeface="Microsoft JhengHei"/>
                <a:sym typeface="Microsoft JhengHei"/>
              </a:rPr>
              <a:t>要考慮的組合隨著分析商品數量的增加而快速成長</a:t>
            </a:r>
            <a:endParaRPr/>
          </a:p>
          <a:p>
            <a:pPr indent="-274320" lvl="0" marL="274320" rtl="0" algn="l">
              <a:spcBef>
                <a:spcPts val="600"/>
              </a:spcBef>
              <a:spcAft>
                <a:spcPts val="0"/>
              </a:spcAft>
              <a:buSzPts val="1680"/>
              <a:buChar char="🞆"/>
            </a:pPr>
            <a:r>
              <a:rPr lang="en-US">
                <a:latin typeface="Microsoft JhengHei"/>
                <a:ea typeface="Microsoft JhengHei"/>
                <a:cs typeface="Microsoft JhengHei"/>
                <a:sym typeface="Microsoft JhengHei"/>
              </a:rPr>
              <a:t>項目分得越精細，分析的結果越實用</a:t>
            </a:r>
            <a:endParaRPr/>
          </a:p>
          <a:p>
            <a:pPr indent="-274320" lvl="0" marL="274320" rtl="0" algn="l">
              <a:spcBef>
                <a:spcPts val="600"/>
              </a:spcBef>
              <a:spcAft>
                <a:spcPts val="0"/>
              </a:spcAft>
              <a:buSzPts val="1680"/>
              <a:buChar char="🞆"/>
            </a:pPr>
            <a:r>
              <a:rPr lang="en-US">
                <a:latin typeface="Microsoft JhengHei"/>
                <a:ea typeface="Microsoft JhengHei"/>
                <a:cs typeface="Microsoft JhengHei"/>
                <a:sym typeface="Microsoft JhengHei"/>
              </a:rPr>
              <a:t>一項規則的複雜度，取決於它包含了多少項商品</a:t>
            </a:r>
            <a:endParaRPr/>
          </a:p>
          <a:p>
            <a:pPr indent="-274320" lvl="0" marL="274320" rtl="0" algn="l">
              <a:spcBef>
                <a:spcPts val="600"/>
              </a:spcBef>
              <a:spcAft>
                <a:spcPts val="0"/>
              </a:spcAft>
              <a:buSzPts val="1680"/>
              <a:buChar char="🞆"/>
            </a:pPr>
            <a:r>
              <a:rPr lang="en-US">
                <a:latin typeface="Microsoft JhengHei"/>
                <a:ea typeface="Microsoft JhengHei"/>
                <a:cs typeface="Microsoft JhengHei"/>
                <a:sym typeface="Microsoft JhengHei"/>
              </a:rPr>
              <a:t>分類階層越上層，所列出的項目越少</a:t>
            </a:r>
            <a:endParaRPr/>
          </a:p>
          <a:p>
            <a:pPr indent="-274320" lvl="0" marL="274320" rtl="0" algn="l">
              <a:spcBef>
                <a:spcPts val="600"/>
              </a:spcBef>
              <a:spcAft>
                <a:spcPts val="0"/>
              </a:spcAft>
              <a:buSzPts val="1680"/>
              <a:buChar char="🞆"/>
            </a:pPr>
            <a:r>
              <a:rPr lang="en-US">
                <a:latin typeface="Microsoft JhengHei"/>
                <a:ea typeface="Microsoft JhengHei"/>
                <a:cs typeface="Microsoft JhengHei"/>
                <a:sym typeface="Microsoft JhengHei"/>
              </a:rPr>
              <a:t>適合的層級應該由</a:t>
            </a:r>
            <a:r>
              <a:rPr lang="en-US"/>
              <a:t>問題</a:t>
            </a:r>
            <a:r>
              <a:rPr lang="en-US">
                <a:latin typeface="Microsoft JhengHei"/>
                <a:ea typeface="Microsoft JhengHei"/>
                <a:cs typeface="Microsoft JhengHei"/>
                <a:sym typeface="Microsoft JhengHei"/>
              </a:rPr>
              <a:t>本身來決定</a:t>
            </a:r>
            <a:endParaRPr/>
          </a:p>
        </p:txBody>
      </p:sp>
      <p:sp>
        <p:nvSpPr>
          <p:cNvPr id="407" name="Google Shape;407;p26"/>
          <p:cNvSpPr txBox="1"/>
          <p:nvPr>
            <p:ph idx="12" type="sldNum"/>
          </p:nvPr>
        </p:nvSpPr>
        <p:spPr>
          <a:xfrm>
            <a:off x="8100392" y="6165304"/>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
          <p:cNvSpPr txBox="1"/>
          <p:nvPr>
            <p:ph type="title"/>
          </p:nvPr>
        </p:nvSpPr>
        <p:spPr>
          <a:xfrm>
            <a:off x="457200" y="274638"/>
            <a:ext cx="8075240" cy="85010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99"/>
              </a:buClr>
              <a:buSzPts val="3000"/>
              <a:buFont typeface="Microsoft JhengHei"/>
              <a:buNone/>
            </a:pPr>
            <a:r>
              <a:rPr lang="en-US"/>
              <a:t>非常有名的故事：「尿布和啤酒」</a:t>
            </a:r>
            <a:endParaRPr/>
          </a:p>
        </p:txBody>
      </p:sp>
      <p:sp>
        <p:nvSpPr>
          <p:cNvPr id="193" name="Google Shape;193;p3"/>
          <p:cNvSpPr txBox="1"/>
          <p:nvPr>
            <p:ph idx="1" type="body"/>
          </p:nvPr>
        </p:nvSpPr>
        <p:spPr>
          <a:xfrm>
            <a:off x="482774" y="1082477"/>
            <a:ext cx="7715200" cy="532859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a:t>美國沃爾瑪連鎖店超市的真實案例</a:t>
            </a:r>
            <a:endParaRPr/>
          </a:p>
          <a:p>
            <a:pPr indent="-274320" lvl="0" marL="274320" rtl="0" algn="l">
              <a:spcBef>
                <a:spcPts val="600"/>
              </a:spcBef>
              <a:spcAft>
                <a:spcPts val="0"/>
              </a:spcAft>
              <a:buSzPts val="1680"/>
              <a:buChar char="🞆"/>
            </a:pPr>
            <a:r>
              <a:rPr lang="en-US"/>
              <a:t>星期五，美國的婦女們經常會叮嚀她們的丈夫在下班之後記得去幫孩子買尿布。</a:t>
            </a:r>
            <a:endParaRPr/>
          </a:p>
          <a:p>
            <a:pPr indent="-274320" lvl="0" marL="274320" rtl="0" algn="l">
              <a:spcBef>
                <a:spcPts val="600"/>
              </a:spcBef>
              <a:spcAft>
                <a:spcPts val="0"/>
              </a:spcAft>
              <a:buSzPts val="1680"/>
              <a:buChar char="🞆"/>
            </a:pPr>
            <a:r>
              <a:rPr lang="en-US"/>
              <a:t>而丈夫在買尿布的時候，通常也會順手買一些自己明天看球賽要喝的啤酒。</a:t>
            </a:r>
            <a:endParaRPr/>
          </a:p>
          <a:p>
            <a:pPr indent="-274320" lvl="0" marL="274320" rtl="0" algn="l">
              <a:spcBef>
                <a:spcPts val="600"/>
              </a:spcBef>
              <a:spcAft>
                <a:spcPts val="0"/>
              </a:spcAft>
              <a:buSzPts val="1680"/>
              <a:buChar char="🞆"/>
            </a:pPr>
            <a:r>
              <a:rPr lang="en-US"/>
              <a:t>「啤酒」和「尿布」這兩個看上去沒有關係的商品擺放在一起進行銷售、並獲得了很好的銷售收益，這種現象就是賣場中商品之間的關聯性。</a:t>
            </a:r>
            <a:endParaRPr/>
          </a:p>
        </p:txBody>
      </p:sp>
      <p:sp>
        <p:nvSpPr>
          <p:cNvPr id="194" name="Google Shape;194;p3"/>
          <p:cNvSpPr txBox="1"/>
          <p:nvPr>
            <p:ph idx="12" type="sldNum"/>
          </p:nvPr>
        </p:nvSpPr>
        <p:spPr>
          <a:xfrm>
            <a:off x="8100392" y="6165304"/>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95" name="Google Shape;195;p3"/>
          <p:cNvPicPr preferRelativeResize="0"/>
          <p:nvPr/>
        </p:nvPicPr>
        <p:blipFill rotWithShape="1">
          <a:blip r:embed="rId3">
            <a:alphaModFix/>
          </a:blip>
          <a:srcRect b="0" l="0" r="0" t="0"/>
          <a:stretch/>
        </p:blipFill>
        <p:spPr>
          <a:xfrm>
            <a:off x="2771800" y="4458151"/>
            <a:ext cx="2666512" cy="20882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4"/>
          <p:cNvSpPr txBox="1"/>
          <p:nvPr>
            <p:ph type="title"/>
          </p:nvPr>
        </p:nvSpPr>
        <p:spPr>
          <a:xfrm>
            <a:off x="457200" y="274638"/>
            <a:ext cx="8075240" cy="85010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99"/>
              </a:buClr>
              <a:buSzPts val="3600"/>
              <a:buFont typeface="Microsoft JhengHei"/>
              <a:buNone/>
            </a:pPr>
            <a:r>
              <a:rPr lang="en-US" sz="3600"/>
              <a:t>何謂關聯規則?</a:t>
            </a:r>
            <a:endParaRPr sz="3600"/>
          </a:p>
        </p:txBody>
      </p:sp>
      <p:sp>
        <p:nvSpPr>
          <p:cNvPr id="201" name="Google Shape;201;p4"/>
          <p:cNvSpPr txBox="1"/>
          <p:nvPr>
            <p:ph idx="1" type="body"/>
          </p:nvPr>
        </p:nvSpPr>
        <p:spPr>
          <a:xfrm>
            <a:off x="539552" y="1196752"/>
            <a:ext cx="7715200" cy="532859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a:t>關聯規則(Association Rule)，又稱</a:t>
            </a:r>
            <a:r>
              <a:rPr lang="en-US">
                <a:latin typeface="DFKai-SB"/>
                <a:ea typeface="DFKai-SB"/>
                <a:cs typeface="DFKai-SB"/>
                <a:sym typeface="DFKai-SB"/>
              </a:rPr>
              <a:t>購物籃分析</a:t>
            </a:r>
            <a:r>
              <a:rPr lang="en-US"/>
              <a:t>(market basket analyses)</a:t>
            </a:r>
            <a:endParaRPr/>
          </a:p>
          <a:p>
            <a:pPr indent="-274320" lvl="0" marL="274320" rtl="0" algn="l">
              <a:spcBef>
                <a:spcPts val="600"/>
              </a:spcBef>
              <a:spcAft>
                <a:spcPts val="0"/>
              </a:spcAft>
              <a:buSzPts val="1680"/>
              <a:buChar char="🞆"/>
            </a:pPr>
            <a:r>
              <a:rPr lang="en-US"/>
              <a:t>Association Rule：同一個交易中，一個item出現時，有另外一個item也會出現</a:t>
            </a:r>
            <a:endParaRPr/>
          </a:p>
          <a:p>
            <a:pPr indent="-274320" lvl="0" marL="274320" rtl="0" algn="l">
              <a:lnSpc>
                <a:spcPct val="90000"/>
              </a:lnSpc>
              <a:spcBef>
                <a:spcPts val="600"/>
              </a:spcBef>
              <a:spcAft>
                <a:spcPts val="0"/>
              </a:spcAft>
              <a:buSzPts val="1680"/>
              <a:buChar char="🞆"/>
            </a:pPr>
            <a:r>
              <a:rPr lang="en-US"/>
              <a:t>Association rule例子</a:t>
            </a:r>
            <a:endParaRPr/>
          </a:p>
          <a:p>
            <a:pPr indent="-274320" lvl="1" marL="640080" rtl="0" algn="l">
              <a:lnSpc>
                <a:spcPct val="90000"/>
              </a:lnSpc>
              <a:spcBef>
                <a:spcPts val="420"/>
              </a:spcBef>
              <a:spcAft>
                <a:spcPts val="0"/>
              </a:spcAft>
              <a:buSzPts val="1680"/>
              <a:buChar char="⚫"/>
            </a:pPr>
            <a:r>
              <a:rPr lang="en-US"/>
              <a:t>若顧客購買麵包，則他很可能也會購買牛奶</a:t>
            </a:r>
            <a:endParaRPr/>
          </a:p>
          <a:p>
            <a:pPr indent="-274320" lvl="1" marL="640080" rtl="0" algn="l">
              <a:lnSpc>
                <a:spcPct val="90000"/>
              </a:lnSpc>
              <a:spcBef>
                <a:spcPts val="480"/>
              </a:spcBef>
              <a:spcAft>
                <a:spcPts val="0"/>
              </a:spcAft>
              <a:buSzPts val="1680"/>
              <a:buChar char="⚫"/>
            </a:pPr>
            <a:r>
              <a:rPr lang="en-US"/>
              <a:t>Association rule: 麵包 </a:t>
            </a:r>
            <a:r>
              <a:rPr lang="en-US" sz="2400">
                <a:solidFill>
                  <a:srgbClr val="000000"/>
                </a:solidFill>
              </a:rPr>
              <a:t>🡪 </a:t>
            </a:r>
            <a:r>
              <a:rPr lang="en-US"/>
              <a:t>牛奶</a:t>
            </a:r>
            <a:endParaRPr/>
          </a:p>
          <a:p>
            <a:pPr indent="-274320" lvl="0" marL="274320" rtl="0" algn="l">
              <a:spcBef>
                <a:spcPts val="600"/>
              </a:spcBef>
              <a:spcAft>
                <a:spcPts val="0"/>
              </a:spcAft>
              <a:buSzPts val="1680"/>
              <a:buChar char="🞆"/>
            </a:pPr>
            <a:r>
              <a:rPr lang="en-US">
                <a:latin typeface="DFKai-SB"/>
                <a:ea typeface="DFKai-SB"/>
                <a:cs typeface="DFKai-SB"/>
                <a:sym typeface="DFKai-SB"/>
              </a:rPr>
              <a:t>機器學習關聯規則：從交易資料中，</a:t>
            </a:r>
            <a:r>
              <a:rPr lang="en-US" sz="2400">
                <a:latin typeface="DFKai-SB"/>
                <a:ea typeface="DFKai-SB"/>
                <a:cs typeface="DFKai-SB"/>
                <a:sym typeface="DFKai-SB"/>
              </a:rPr>
              <a:t>找出可能、有趣的產品關連性。</a:t>
            </a:r>
            <a:endParaRPr/>
          </a:p>
          <a:p>
            <a:pPr indent="-167640" lvl="1" marL="640080" rtl="0" algn="l">
              <a:lnSpc>
                <a:spcPct val="90000"/>
              </a:lnSpc>
              <a:spcBef>
                <a:spcPts val="420"/>
              </a:spcBef>
              <a:spcAft>
                <a:spcPts val="0"/>
              </a:spcAft>
              <a:buSzPts val="1680"/>
              <a:buNone/>
            </a:pPr>
            <a:r>
              <a:t/>
            </a:r>
            <a:endParaRPr/>
          </a:p>
          <a:p>
            <a:pPr indent="-167640" lvl="0" marL="274320" rtl="0" algn="l">
              <a:spcBef>
                <a:spcPts val="600"/>
              </a:spcBef>
              <a:spcAft>
                <a:spcPts val="0"/>
              </a:spcAft>
              <a:buSzPts val="1680"/>
              <a:buNone/>
            </a:pPr>
            <a:r>
              <a:t/>
            </a:r>
            <a:endParaRPr/>
          </a:p>
        </p:txBody>
      </p:sp>
      <p:sp>
        <p:nvSpPr>
          <p:cNvPr id="202" name="Google Shape;202;p4"/>
          <p:cNvSpPr txBox="1"/>
          <p:nvPr>
            <p:ph idx="12" type="sldNum"/>
          </p:nvPr>
        </p:nvSpPr>
        <p:spPr>
          <a:xfrm>
            <a:off x="8100392" y="6165304"/>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03" name="Google Shape;203;p4"/>
          <p:cNvPicPr preferRelativeResize="0"/>
          <p:nvPr/>
        </p:nvPicPr>
        <p:blipFill rotWithShape="1">
          <a:blip r:embed="rId3">
            <a:alphaModFix/>
          </a:blip>
          <a:srcRect b="0" l="0" r="0" t="0"/>
          <a:stretch/>
        </p:blipFill>
        <p:spPr>
          <a:xfrm>
            <a:off x="2051720" y="4941168"/>
            <a:ext cx="5256584" cy="170418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5"/>
          <p:cNvSpPr txBox="1"/>
          <p:nvPr>
            <p:ph type="title"/>
          </p:nvPr>
        </p:nvSpPr>
        <p:spPr>
          <a:xfrm>
            <a:off x="457200" y="274638"/>
            <a:ext cx="8075240" cy="85010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99"/>
              </a:buClr>
              <a:buSzPts val="3600"/>
              <a:buFont typeface="Microsoft JhengHei"/>
              <a:buNone/>
            </a:pPr>
            <a:r>
              <a:rPr lang="en-US" sz="3600">
                <a:solidFill>
                  <a:srgbClr val="000099"/>
                </a:solidFill>
                <a:latin typeface="Microsoft JhengHei"/>
                <a:ea typeface="Microsoft JhengHei"/>
                <a:cs typeface="Microsoft JhengHei"/>
                <a:sym typeface="Microsoft JhengHei"/>
              </a:rPr>
              <a:t>關聯規則</a:t>
            </a:r>
            <a:endParaRPr sz="3600">
              <a:solidFill>
                <a:srgbClr val="000099"/>
              </a:solidFill>
              <a:latin typeface="Microsoft JhengHei"/>
              <a:ea typeface="Microsoft JhengHei"/>
              <a:cs typeface="Microsoft JhengHei"/>
              <a:sym typeface="Microsoft JhengHei"/>
            </a:endParaRPr>
          </a:p>
        </p:txBody>
      </p:sp>
      <p:sp>
        <p:nvSpPr>
          <p:cNvPr id="209" name="Google Shape;209;p5"/>
          <p:cNvSpPr txBox="1"/>
          <p:nvPr>
            <p:ph idx="1" type="body"/>
          </p:nvPr>
        </p:nvSpPr>
        <p:spPr>
          <a:xfrm>
            <a:off x="467544" y="1268760"/>
            <a:ext cx="7715200" cy="532859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a:latin typeface="Microsoft JhengHei"/>
                <a:ea typeface="Microsoft JhengHei"/>
                <a:cs typeface="Microsoft JhengHei"/>
                <a:sym typeface="Microsoft JhengHei"/>
              </a:rPr>
              <a:t>運用購物籃分析可以找出</a:t>
            </a:r>
            <a:r>
              <a:rPr lang="en-US"/>
              <a:t>可以</a:t>
            </a:r>
            <a:r>
              <a:rPr lang="en-US">
                <a:latin typeface="Microsoft JhengHei"/>
                <a:ea typeface="Microsoft JhengHei"/>
                <a:cs typeface="Microsoft JhengHei"/>
                <a:sym typeface="Microsoft JhengHei"/>
              </a:rPr>
              <a:t>放在一起的商品或服務</a:t>
            </a:r>
            <a:endParaRPr>
              <a:latin typeface="Microsoft JhengHei"/>
              <a:ea typeface="Microsoft JhengHei"/>
              <a:cs typeface="Microsoft JhengHei"/>
              <a:sym typeface="Microsoft JhengHei"/>
            </a:endParaRPr>
          </a:p>
          <a:p>
            <a:pPr indent="-274320" lvl="0" marL="274320" rtl="0" algn="l">
              <a:spcBef>
                <a:spcPts val="600"/>
              </a:spcBef>
              <a:spcAft>
                <a:spcPts val="0"/>
              </a:spcAft>
              <a:buSzPts val="1680"/>
              <a:buChar char="🞆"/>
            </a:pPr>
            <a:r>
              <a:rPr lang="en-US">
                <a:latin typeface="Microsoft JhengHei"/>
                <a:ea typeface="Microsoft JhengHei"/>
                <a:cs typeface="Microsoft JhengHei"/>
                <a:sym typeface="Microsoft JhengHei"/>
              </a:rPr>
              <a:t>利用關聯規則找到的結果</a:t>
            </a:r>
            <a:r>
              <a:rPr lang="en-US"/>
              <a:t>有三種可能：</a:t>
            </a:r>
            <a:endParaRPr>
              <a:latin typeface="Microsoft JhengHei"/>
              <a:ea typeface="Microsoft JhengHei"/>
              <a:cs typeface="Microsoft JhengHei"/>
              <a:sym typeface="Microsoft JhengHei"/>
            </a:endParaRPr>
          </a:p>
          <a:p>
            <a:pPr indent="-274320" lvl="1" marL="640080" rtl="0" algn="l">
              <a:lnSpc>
                <a:spcPct val="140000"/>
              </a:lnSpc>
              <a:spcBef>
                <a:spcPts val="480"/>
              </a:spcBef>
              <a:spcAft>
                <a:spcPts val="0"/>
              </a:spcAft>
              <a:buClr>
                <a:schemeClr val="dk1"/>
              </a:buClr>
              <a:buSzPts val="1920"/>
              <a:buChar char="⚫"/>
            </a:pPr>
            <a:r>
              <a:rPr lang="en-US" sz="2400">
                <a:latin typeface="Microsoft JhengHei"/>
                <a:ea typeface="Microsoft JhengHei"/>
                <a:cs typeface="Microsoft JhengHei"/>
                <a:sym typeface="Microsoft JhengHei"/>
              </a:rPr>
              <a:t>可行的規則(Actionable Rule) </a:t>
            </a:r>
            <a:endParaRPr/>
          </a:p>
          <a:p>
            <a:pPr indent="-274320" lvl="1" marL="640080" rtl="0" algn="l">
              <a:lnSpc>
                <a:spcPct val="140000"/>
              </a:lnSpc>
              <a:spcBef>
                <a:spcPts val="480"/>
              </a:spcBef>
              <a:spcAft>
                <a:spcPts val="0"/>
              </a:spcAft>
              <a:buClr>
                <a:schemeClr val="dk1"/>
              </a:buClr>
              <a:buSzPts val="1920"/>
              <a:buChar char="⚫"/>
            </a:pPr>
            <a:r>
              <a:rPr lang="en-US" sz="2400">
                <a:latin typeface="Microsoft JhengHei"/>
                <a:ea typeface="Microsoft JhengHei"/>
                <a:cs typeface="Microsoft JhengHei"/>
                <a:sym typeface="Microsoft JhengHei"/>
              </a:rPr>
              <a:t>明顯的規則(Trivial Rule)</a:t>
            </a:r>
            <a:endParaRPr/>
          </a:p>
          <a:p>
            <a:pPr indent="-274320" lvl="1" marL="640080" rtl="0" algn="l">
              <a:lnSpc>
                <a:spcPct val="140000"/>
              </a:lnSpc>
              <a:spcBef>
                <a:spcPts val="480"/>
              </a:spcBef>
              <a:spcAft>
                <a:spcPts val="0"/>
              </a:spcAft>
              <a:buClr>
                <a:schemeClr val="dk1"/>
              </a:buClr>
              <a:buSzPts val="1920"/>
              <a:buChar char="⚫"/>
            </a:pPr>
            <a:r>
              <a:rPr lang="en-US" sz="2400">
                <a:latin typeface="Microsoft JhengHei"/>
                <a:ea typeface="Microsoft JhengHei"/>
                <a:cs typeface="Microsoft JhengHei"/>
                <a:sym typeface="Microsoft JhengHei"/>
              </a:rPr>
              <a:t>無法解釋的規則(Inexplicable Rule)</a:t>
            </a:r>
            <a:endParaRPr/>
          </a:p>
        </p:txBody>
      </p:sp>
      <p:sp>
        <p:nvSpPr>
          <p:cNvPr id="210" name="Google Shape;210;p5"/>
          <p:cNvSpPr txBox="1"/>
          <p:nvPr>
            <p:ph idx="12" type="sldNum"/>
          </p:nvPr>
        </p:nvSpPr>
        <p:spPr>
          <a:xfrm>
            <a:off x="8100392" y="6165304"/>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6"/>
          <p:cNvSpPr txBox="1"/>
          <p:nvPr>
            <p:ph type="title"/>
          </p:nvPr>
        </p:nvSpPr>
        <p:spPr>
          <a:xfrm>
            <a:off x="457200" y="274638"/>
            <a:ext cx="8075240" cy="85010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99"/>
              </a:buClr>
              <a:buSzPts val="3600"/>
              <a:buFont typeface="Microsoft JhengHei"/>
              <a:buNone/>
            </a:pPr>
            <a:r>
              <a:rPr lang="en-US" sz="3600">
                <a:solidFill>
                  <a:srgbClr val="000099"/>
                </a:solidFill>
                <a:latin typeface="Microsoft JhengHei"/>
                <a:ea typeface="Microsoft JhengHei"/>
                <a:cs typeface="Microsoft JhengHei"/>
                <a:sym typeface="Microsoft JhengHei"/>
              </a:rPr>
              <a:t>可行的規則</a:t>
            </a:r>
            <a:endParaRPr sz="3600">
              <a:solidFill>
                <a:srgbClr val="000099"/>
              </a:solidFill>
              <a:latin typeface="Microsoft JhengHei"/>
              <a:ea typeface="Microsoft JhengHei"/>
              <a:cs typeface="Microsoft JhengHei"/>
              <a:sym typeface="Microsoft JhengHei"/>
            </a:endParaRPr>
          </a:p>
        </p:txBody>
      </p:sp>
      <p:sp>
        <p:nvSpPr>
          <p:cNvPr id="216" name="Google Shape;216;p6"/>
          <p:cNvSpPr txBox="1"/>
          <p:nvPr>
            <p:ph idx="1" type="body"/>
          </p:nvPr>
        </p:nvSpPr>
        <p:spPr>
          <a:xfrm>
            <a:off x="539552" y="1124744"/>
            <a:ext cx="7715200" cy="532859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a:latin typeface="Microsoft JhengHei"/>
                <a:ea typeface="Microsoft JhengHei"/>
                <a:cs typeface="Microsoft JhengHei"/>
                <a:sym typeface="Microsoft JhengHei"/>
              </a:rPr>
              <a:t>找到有用的規則是一個可行的模式，業者必須要能夠配合這個模式</a:t>
            </a:r>
            <a:r>
              <a:rPr lang="en-US"/>
              <a:t>來做行銷策略的設計與應用。 </a:t>
            </a:r>
            <a:endParaRPr>
              <a:latin typeface="Microsoft JhengHei"/>
              <a:ea typeface="Microsoft JhengHei"/>
              <a:cs typeface="Microsoft JhengHei"/>
              <a:sym typeface="Microsoft JhengHei"/>
            </a:endParaRPr>
          </a:p>
          <a:p>
            <a:pPr indent="-274320" lvl="0" marL="274320" rtl="0" algn="l">
              <a:spcBef>
                <a:spcPts val="600"/>
              </a:spcBef>
              <a:spcAft>
                <a:spcPts val="0"/>
              </a:spcAft>
              <a:buSzPts val="1680"/>
              <a:buChar char="🞆"/>
            </a:pPr>
            <a:r>
              <a:rPr lang="en-US"/>
              <a:t>Ex. 芭比娃娃與糖果條</a:t>
            </a:r>
            <a:endParaRPr/>
          </a:p>
          <a:p>
            <a:pPr indent="-274320" lvl="1" marL="640080" rtl="0" algn="l">
              <a:lnSpc>
                <a:spcPct val="140000"/>
              </a:lnSpc>
              <a:spcBef>
                <a:spcPts val="480"/>
              </a:spcBef>
              <a:spcAft>
                <a:spcPts val="0"/>
              </a:spcAft>
              <a:buClr>
                <a:schemeClr val="dk1"/>
              </a:buClr>
              <a:buSzPts val="1920"/>
              <a:buFont typeface="Microsoft JhengHei"/>
              <a:buChar char="•"/>
            </a:pPr>
            <a:r>
              <a:rPr lang="en-US" sz="2400"/>
              <a:t>把兩項商品擺在一起</a:t>
            </a:r>
            <a:endParaRPr/>
          </a:p>
          <a:p>
            <a:pPr indent="-274320" lvl="1" marL="640080" rtl="0" algn="l">
              <a:lnSpc>
                <a:spcPct val="140000"/>
              </a:lnSpc>
              <a:spcBef>
                <a:spcPts val="480"/>
              </a:spcBef>
              <a:spcAft>
                <a:spcPts val="0"/>
              </a:spcAft>
              <a:buClr>
                <a:schemeClr val="dk1"/>
              </a:buClr>
              <a:buSzPts val="1920"/>
              <a:buFont typeface="Microsoft JhengHei"/>
              <a:buChar char="•"/>
            </a:pPr>
            <a:r>
              <a:rPr lang="en-US" sz="2400"/>
              <a:t>特意把兩項商品擺在相距較遠的地方</a:t>
            </a:r>
            <a:endParaRPr/>
          </a:p>
          <a:p>
            <a:pPr indent="-274320" lvl="1" marL="640080" rtl="0" algn="l">
              <a:lnSpc>
                <a:spcPct val="140000"/>
              </a:lnSpc>
              <a:spcBef>
                <a:spcPts val="480"/>
              </a:spcBef>
              <a:spcAft>
                <a:spcPts val="0"/>
              </a:spcAft>
              <a:buClr>
                <a:schemeClr val="dk1"/>
              </a:buClr>
              <a:buSzPts val="1920"/>
              <a:buFont typeface="Microsoft JhengHei"/>
              <a:buChar char="•"/>
            </a:pPr>
            <a:r>
              <a:rPr lang="en-US" sz="2400"/>
              <a:t>將糖果和芭比娃娃組合起來一起賣</a:t>
            </a:r>
            <a:endParaRPr/>
          </a:p>
          <a:p>
            <a:pPr indent="-274320" lvl="1" marL="640080" rtl="0" algn="l">
              <a:lnSpc>
                <a:spcPct val="140000"/>
              </a:lnSpc>
              <a:spcBef>
                <a:spcPts val="480"/>
              </a:spcBef>
              <a:spcAft>
                <a:spcPts val="0"/>
              </a:spcAft>
              <a:buClr>
                <a:schemeClr val="dk1"/>
              </a:buClr>
              <a:buSzPts val="1920"/>
              <a:buFont typeface="Microsoft JhengHei"/>
              <a:buChar char="•"/>
            </a:pPr>
            <a:r>
              <a:rPr lang="en-US" sz="2400"/>
              <a:t>糖果+芭比娃娃+銷售較差的商品一起組合銷售</a:t>
            </a:r>
            <a:endParaRPr/>
          </a:p>
          <a:p>
            <a:pPr indent="-274320" lvl="1" marL="640080" rtl="0" algn="l">
              <a:lnSpc>
                <a:spcPct val="140000"/>
              </a:lnSpc>
              <a:spcBef>
                <a:spcPts val="480"/>
              </a:spcBef>
              <a:spcAft>
                <a:spcPts val="0"/>
              </a:spcAft>
              <a:buClr>
                <a:schemeClr val="dk1"/>
              </a:buClr>
              <a:buSzPts val="1920"/>
              <a:buFont typeface="Microsoft JhengHei"/>
              <a:buChar char="•"/>
            </a:pPr>
            <a:r>
              <a:rPr lang="en-US" sz="2400"/>
              <a:t>定價策略：降低另一個商品價格</a:t>
            </a:r>
            <a:endParaRPr/>
          </a:p>
          <a:p>
            <a:pPr indent="-274320" lvl="1" marL="640080" rtl="0" algn="l">
              <a:lnSpc>
                <a:spcPct val="140000"/>
              </a:lnSpc>
              <a:spcBef>
                <a:spcPts val="480"/>
              </a:spcBef>
              <a:spcAft>
                <a:spcPts val="0"/>
              </a:spcAft>
              <a:buClr>
                <a:schemeClr val="dk1"/>
              </a:buClr>
              <a:buSzPts val="1920"/>
              <a:buFont typeface="Microsoft JhengHei"/>
              <a:buChar char="•"/>
            </a:pPr>
            <a:r>
              <a:rPr lang="en-US" sz="2400"/>
              <a:t>廣告策略：芭比娃娃和糖果不需要同時廣告活動</a:t>
            </a:r>
            <a:endParaRPr/>
          </a:p>
          <a:p>
            <a:pPr indent="-274320" lvl="1" marL="640080" rtl="0" algn="l">
              <a:lnSpc>
                <a:spcPct val="140000"/>
              </a:lnSpc>
              <a:spcBef>
                <a:spcPts val="480"/>
              </a:spcBef>
              <a:spcAft>
                <a:spcPts val="0"/>
              </a:spcAft>
              <a:buClr>
                <a:schemeClr val="dk1"/>
              </a:buClr>
              <a:buSzPts val="1920"/>
              <a:buFont typeface="Microsoft JhengHei"/>
              <a:buChar char="•"/>
            </a:pPr>
            <a:r>
              <a:rPr lang="en-US" sz="2400"/>
              <a:t>產品設計：設計芭比娃娃形狀的糖果</a:t>
            </a:r>
            <a:endParaRPr/>
          </a:p>
        </p:txBody>
      </p:sp>
      <p:sp>
        <p:nvSpPr>
          <p:cNvPr id="217" name="Google Shape;217;p6"/>
          <p:cNvSpPr txBox="1"/>
          <p:nvPr>
            <p:ph idx="12" type="sldNum"/>
          </p:nvPr>
        </p:nvSpPr>
        <p:spPr>
          <a:xfrm>
            <a:off x="8100392" y="6165304"/>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7"/>
          <p:cNvSpPr txBox="1"/>
          <p:nvPr>
            <p:ph type="title"/>
          </p:nvPr>
        </p:nvSpPr>
        <p:spPr>
          <a:xfrm>
            <a:off x="457200" y="274638"/>
            <a:ext cx="8075240" cy="85010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99"/>
              </a:buClr>
              <a:buSzPts val="3600"/>
              <a:buFont typeface="Microsoft JhengHei"/>
              <a:buNone/>
            </a:pPr>
            <a:r>
              <a:rPr lang="en-US" sz="3600">
                <a:solidFill>
                  <a:srgbClr val="000099"/>
                </a:solidFill>
                <a:latin typeface="Microsoft JhengHei"/>
                <a:ea typeface="Microsoft JhengHei"/>
                <a:cs typeface="Microsoft JhengHei"/>
                <a:sym typeface="Microsoft JhengHei"/>
              </a:rPr>
              <a:t>明顯的規則</a:t>
            </a:r>
            <a:endParaRPr sz="3600">
              <a:solidFill>
                <a:srgbClr val="000099"/>
              </a:solidFill>
              <a:latin typeface="Microsoft JhengHei"/>
              <a:ea typeface="Microsoft JhengHei"/>
              <a:cs typeface="Microsoft JhengHei"/>
              <a:sym typeface="Microsoft JhengHei"/>
            </a:endParaRPr>
          </a:p>
        </p:txBody>
      </p:sp>
      <p:sp>
        <p:nvSpPr>
          <p:cNvPr id="223" name="Google Shape;223;p7"/>
          <p:cNvSpPr txBox="1"/>
          <p:nvPr>
            <p:ph idx="1" type="body"/>
          </p:nvPr>
        </p:nvSpPr>
        <p:spPr>
          <a:xfrm>
            <a:off x="467544" y="1268760"/>
            <a:ext cx="7715200" cy="532859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a:latin typeface="Microsoft JhengHei"/>
                <a:ea typeface="Microsoft JhengHei"/>
                <a:cs typeface="Microsoft JhengHei"/>
                <a:sym typeface="Microsoft JhengHei"/>
              </a:rPr>
              <a:t>明顯的規則可能在該行業中都已經知道了，在行銷上沒有太大的價值。</a:t>
            </a:r>
            <a:endParaRPr/>
          </a:p>
          <a:p>
            <a:pPr indent="-274320" lvl="1" marL="640080" rtl="0" algn="l">
              <a:lnSpc>
                <a:spcPct val="140000"/>
              </a:lnSpc>
              <a:spcBef>
                <a:spcPts val="480"/>
              </a:spcBef>
              <a:spcAft>
                <a:spcPts val="0"/>
              </a:spcAft>
              <a:buClr>
                <a:schemeClr val="dk1"/>
              </a:buClr>
              <a:buSzPts val="1920"/>
              <a:buFont typeface="Microsoft JhengHei"/>
              <a:buChar char="•"/>
            </a:pPr>
            <a:r>
              <a:rPr lang="en-US" sz="2400">
                <a:latin typeface="Microsoft JhengHei"/>
                <a:ea typeface="Microsoft JhengHei"/>
                <a:cs typeface="Microsoft JhengHei"/>
                <a:sym typeface="Microsoft JhengHei"/>
              </a:rPr>
              <a:t>Ex.大型家電用品與維修協定</a:t>
            </a:r>
            <a:endParaRPr/>
          </a:p>
          <a:p>
            <a:pPr indent="-274320" lvl="1" marL="640080" rtl="0" algn="l">
              <a:lnSpc>
                <a:spcPct val="140000"/>
              </a:lnSpc>
              <a:spcBef>
                <a:spcPts val="480"/>
              </a:spcBef>
              <a:spcAft>
                <a:spcPts val="0"/>
              </a:spcAft>
              <a:buClr>
                <a:schemeClr val="dk1"/>
              </a:buClr>
              <a:buSzPts val="1920"/>
              <a:buFont typeface="Microsoft JhengHei"/>
              <a:buChar char="•"/>
            </a:pPr>
            <a:r>
              <a:rPr lang="en-US" sz="2400">
                <a:latin typeface="Microsoft JhengHei"/>
                <a:ea typeface="Microsoft JhengHei"/>
                <a:cs typeface="Microsoft JhengHei"/>
                <a:sym typeface="Microsoft JhengHei"/>
              </a:rPr>
              <a:t>Ex.油漆與油漆刷</a:t>
            </a:r>
            <a:endParaRPr sz="2400">
              <a:latin typeface="Microsoft JhengHei"/>
              <a:ea typeface="Microsoft JhengHei"/>
              <a:cs typeface="Microsoft JhengHei"/>
              <a:sym typeface="Microsoft JhengHei"/>
            </a:endParaRPr>
          </a:p>
          <a:p>
            <a:pPr indent="-274320" lvl="1" marL="640080" rtl="0" algn="l">
              <a:lnSpc>
                <a:spcPct val="140000"/>
              </a:lnSpc>
              <a:spcBef>
                <a:spcPts val="480"/>
              </a:spcBef>
              <a:spcAft>
                <a:spcPts val="0"/>
              </a:spcAft>
              <a:buClr>
                <a:schemeClr val="dk1"/>
              </a:buClr>
              <a:buSzPts val="1920"/>
              <a:buFont typeface="Microsoft JhengHei"/>
              <a:buChar char="•"/>
            </a:pPr>
            <a:r>
              <a:rPr lang="en-US" sz="2400">
                <a:latin typeface="Microsoft JhengHei"/>
                <a:ea typeface="Microsoft JhengHei"/>
                <a:cs typeface="Microsoft JhengHei"/>
                <a:sym typeface="Microsoft JhengHei"/>
              </a:rPr>
              <a:t>還有嗎? ……</a:t>
            </a:r>
            <a:endParaRPr sz="2400">
              <a:latin typeface="Microsoft JhengHei"/>
              <a:ea typeface="Microsoft JhengHei"/>
              <a:cs typeface="Microsoft JhengHei"/>
              <a:sym typeface="Microsoft JhengHei"/>
            </a:endParaRPr>
          </a:p>
        </p:txBody>
      </p:sp>
      <p:sp>
        <p:nvSpPr>
          <p:cNvPr id="224" name="Google Shape;224;p7"/>
          <p:cNvSpPr txBox="1"/>
          <p:nvPr>
            <p:ph idx="12" type="sldNum"/>
          </p:nvPr>
        </p:nvSpPr>
        <p:spPr>
          <a:xfrm>
            <a:off x="8100392" y="6165304"/>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8"/>
          <p:cNvSpPr txBox="1"/>
          <p:nvPr>
            <p:ph type="title"/>
          </p:nvPr>
        </p:nvSpPr>
        <p:spPr>
          <a:xfrm>
            <a:off x="457200" y="274638"/>
            <a:ext cx="8075240" cy="85010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99"/>
              </a:buClr>
              <a:buSzPts val="3600"/>
              <a:buFont typeface="Microsoft JhengHei"/>
              <a:buNone/>
            </a:pPr>
            <a:r>
              <a:rPr lang="en-US" sz="3600">
                <a:solidFill>
                  <a:srgbClr val="000099"/>
                </a:solidFill>
                <a:latin typeface="Microsoft JhengHei"/>
                <a:ea typeface="Microsoft JhengHei"/>
                <a:cs typeface="Microsoft JhengHei"/>
                <a:sym typeface="Microsoft JhengHei"/>
              </a:rPr>
              <a:t>無法解釋的規則</a:t>
            </a:r>
            <a:endParaRPr sz="3600">
              <a:solidFill>
                <a:srgbClr val="000099"/>
              </a:solidFill>
              <a:latin typeface="Microsoft JhengHei"/>
              <a:ea typeface="Microsoft JhengHei"/>
              <a:cs typeface="Microsoft JhengHei"/>
              <a:sym typeface="Microsoft JhengHei"/>
            </a:endParaRPr>
          </a:p>
        </p:txBody>
      </p:sp>
      <p:sp>
        <p:nvSpPr>
          <p:cNvPr id="230" name="Google Shape;230;p8"/>
          <p:cNvSpPr txBox="1"/>
          <p:nvPr>
            <p:ph idx="1" type="body"/>
          </p:nvPr>
        </p:nvSpPr>
        <p:spPr>
          <a:xfrm>
            <a:off x="467544" y="1268760"/>
            <a:ext cx="7715200" cy="532859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a:latin typeface="Microsoft JhengHei"/>
                <a:ea typeface="Microsoft JhengHei"/>
                <a:cs typeface="Microsoft JhengHei"/>
                <a:sym typeface="Microsoft JhengHei"/>
              </a:rPr>
              <a:t>這種規則似乎沒有任何原因，也無法作為行銷活動的參考，可以只是某個時空下的一種巧合。</a:t>
            </a:r>
            <a:endParaRPr/>
          </a:p>
          <a:p>
            <a:pPr indent="-274320" lvl="1" marL="640080" rtl="0" algn="l">
              <a:spcBef>
                <a:spcPts val="480"/>
              </a:spcBef>
              <a:spcAft>
                <a:spcPts val="0"/>
              </a:spcAft>
              <a:buClr>
                <a:schemeClr val="dk1"/>
              </a:buClr>
              <a:buSzPts val="1920"/>
              <a:buFont typeface="Microsoft JhengHei"/>
              <a:buChar char="•"/>
            </a:pPr>
            <a:r>
              <a:rPr lang="en-US" sz="2400">
                <a:latin typeface="Microsoft JhengHei"/>
                <a:ea typeface="Microsoft JhengHei"/>
                <a:cs typeface="Microsoft JhengHei"/>
                <a:sym typeface="Microsoft JhengHei"/>
              </a:rPr>
              <a:t>Ex.五金賣場開幕時，銷售最好的是馬桶清潔劑 </a:t>
            </a:r>
            <a:endParaRPr/>
          </a:p>
        </p:txBody>
      </p:sp>
      <p:sp>
        <p:nvSpPr>
          <p:cNvPr id="231" name="Google Shape;231;p8"/>
          <p:cNvSpPr txBox="1"/>
          <p:nvPr>
            <p:ph idx="12" type="sldNum"/>
          </p:nvPr>
        </p:nvSpPr>
        <p:spPr>
          <a:xfrm>
            <a:off x="8100392" y="6165304"/>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9"/>
          <p:cNvSpPr txBox="1"/>
          <p:nvPr>
            <p:ph type="title"/>
          </p:nvPr>
        </p:nvSpPr>
        <p:spPr>
          <a:xfrm>
            <a:off x="381000" y="190500"/>
            <a:ext cx="8153400" cy="152717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99"/>
              </a:buClr>
              <a:buSzPts val="3600"/>
              <a:buFont typeface="Microsoft JhengHei"/>
              <a:buNone/>
            </a:pPr>
            <a:r>
              <a:rPr lang="en-US" sz="3600">
                <a:solidFill>
                  <a:srgbClr val="000099"/>
                </a:solidFill>
                <a:latin typeface="Microsoft JhengHei"/>
                <a:ea typeface="Microsoft JhengHei"/>
                <a:cs typeface="Microsoft JhengHei"/>
                <a:sym typeface="Microsoft JhengHei"/>
              </a:rPr>
              <a:t>ML 體驗</a:t>
            </a:r>
            <a:endParaRPr/>
          </a:p>
        </p:txBody>
      </p:sp>
      <p:sp>
        <p:nvSpPr>
          <p:cNvPr id="237" name="Google Shape;237;p9"/>
          <p:cNvSpPr txBox="1"/>
          <p:nvPr>
            <p:ph idx="1" type="body"/>
          </p:nvPr>
        </p:nvSpPr>
        <p:spPr>
          <a:xfrm>
            <a:off x="381000" y="1447800"/>
            <a:ext cx="7935416" cy="5105400"/>
          </a:xfrm>
          <a:prstGeom prst="rect">
            <a:avLst/>
          </a:prstGeom>
          <a:noFill/>
          <a:ln>
            <a:noFill/>
          </a:ln>
        </p:spPr>
        <p:txBody>
          <a:bodyPr anchorCtr="0" anchor="t" bIns="45700" lIns="91425" spcFirstLastPara="1" rIns="91425" wrap="square" tIns="45700">
            <a:normAutofit/>
          </a:bodyPr>
          <a:lstStyle/>
          <a:p>
            <a:pPr indent="-167640" lvl="0" marL="274320" rtl="0" algn="l">
              <a:spcBef>
                <a:spcPts val="0"/>
              </a:spcBef>
              <a:spcAft>
                <a:spcPts val="0"/>
              </a:spcAft>
              <a:buSzPts val="1680"/>
              <a:buNone/>
            </a:pPr>
            <a:r>
              <a:t/>
            </a:r>
            <a:endParaRPr/>
          </a:p>
        </p:txBody>
      </p:sp>
      <p:sp>
        <p:nvSpPr>
          <p:cNvPr id="238" name="Google Shape;238;p9"/>
          <p:cNvSpPr txBox="1"/>
          <p:nvPr>
            <p:ph idx="12" type="sldNum"/>
          </p:nvPr>
        </p:nvSpPr>
        <p:spPr>
          <a:xfrm>
            <a:off x="1524000" y="6248400"/>
            <a:ext cx="1295400" cy="457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39" name="Google Shape;239;p9"/>
          <p:cNvPicPr preferRelativeResize="0"/>
          <p:nvPr/>
        </p:nvPicPr>
        <p:blipFill rotWithShape="1">
          <a:blip r:embed="rId3">
            <a:alphaModFix/>
          </a:blip>
          <a:srcRect b="0" l="0" r="0" t="0"/>
          <a:stretch/>
        </p:blipFill>
        <p:spPr>
          <a:xfrm>
            <a:off x="1072344" y="1477959"/>
            <a:ext cx="6552728" cy="430540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壁窗">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2019-07-20T09:20:51Z</dcterms:created>
  <dc:creator>lemel</dc:creator>
</cp:coreProperties>
</file>