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82" r:id="rId5"/>
    <p:sldMasterId id="2147483996" r:id="rId6"/>
    <p:sldMasterId id="2147484010" r:id="rId7"/>
    <p:sldMasterId id="2147484033" r:id="rId8"/>
  </p:sldMasterIdLst>
  <p:notesMasterIdLst>
    <p:notesMasterId r:id="rId49"/>
  </p:notesMasterIdLst>
  <p:handoutMasterIdLst>
    <p:handoutMasterId r:id="rId50"/>
  </p:handoutMasterIdLst>
  <p:sldIdLst>
    <p:sldId id="754" r:id="rId9"/>
    <p:sldId id="1151" r:id="rId10"/>
    <p:sldId id="862" r:id="rId11"/>
    <p:sldId id="1106" r:id="rId12"/>
    <p:sldId id="1147" r:id="rId13"/>
    <p:sldId id="1148" r:id="rId14"/>
    <p:sldId id="1152" r:id="rId15"/>
    <p:sldId id="1146" r:id="rId16"/>
    <p:sldId id="1153" r:id="rId17"/>
    <p:sldId id="1108" r:id="rId18"/>
    <p:sldId id="1095" r:id="rId19"/>
    <p:sldId id="1110" r:id="rId20"/>
    <p:sldId id="1111" r:id="rId21"/>
    <p:sldId id="1113" r:id="rId22"/>
    <p:sldId id="1114" r:id="rId23"/>
    <p:sldId id="1118" r:id="rId24"/>
    <p:sldId id="1116" r:id="rId25"/>
    <p:sldId id="1120" r:id="rId26"/>
    <p:sldId id="1121" r:id="rId27"/>
    <p:sldId id="1119" r:id="rId28"/>
    <p:sldId id="1154" r:id="rId29"/>
    <p:sldId id="1123" r:id="rId30"/>
    <p:sldId id="1125" r:id="rId31"/>
    <p:sldId id="1155" r:id="rId32"/>
    <p:sldId id="1127" r:id="rId33"/>
    <p:sldId id="1128" r:id="rId34"/>
    <p:sldId id="1129" r:id="rId35"/>
    <p:sldId id="1131" r:id="rId36"/>
    <p:sldId id="1132" r:id="rId37"/>
    <p:sldId id="1133" r:id="rId38"/>
    <p:sldId id="1134" r:id="rId39"/>
    <p:sldId id="1136" r:id="rId40"/>
    <p:sldId id="1137" r:id="rId41"/>
    <p:sldId id="1138" r:id="rId42"/>
    <p:sldId id="1139" r:id="rId43"/>
    <p:sldId id="1140" r:id="rId44"/>
    <p:sldId id="1142" r:id="rId45"/>
    <p:sldId id="1143" r:id="rId46"/>
    <p:sldId id="276" r:id="rId47"/>
    <p:sldId id="1149" r:id="rId48"/>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yd Case" initials="LC" lastIdx="17" clrIdx="0">
    <p:extLst>
      <p:ext uri="{19B8F6BF-5375-455C-9EA6-DF929625EA0E}">
        <p15:presenceInfo xmlns:p15="http://schemas.microsoft.com/office/powerpoint/2012/main" userId="Loyd Ca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50"/>
    <a:srgbClr val="598B00"/>
    <a:srgbClr val="5A5A5A"/>
    <a:srgbClr val="B1B1B1"/>
    <a:srgbClr val="000000"/>
    <a:srgbClr val="E7EBF5"/>
    <a:srgbClr val="008254"/>
    <a:srgbClr val="AFC9D5"/>
    <a:srgbClr val="76B900"/>
    <a:srgbClr val="CBD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394C26-DD41-4A56-9DD9-D71FFDC72EEF}" v="1109" dt="2020-10-02T00:55:42.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75108" autoAdjust="0"/>
  </p:normalViewPr>
  <p:slideViewPr>
    <p:cSldViewPr snapToGrid="0">
      <p:cViewPr varScale="1">
        <p:scale>
          <a:sx n="52" d="100"/>
          <a:sy n="52" d="100"/>
        </p:scale>
        <p:origin x="1422" y="39"/>
      </p:cViewPr>
      <p:guideLst>
        <p:guide orient="horz" pos="1316"/>
        <p:guide orient="horz" pos="3050"/>
        <p:guide orient="horz" pos="3189"/>
        <p:guide pos="5455"/>
        <p:guide orient="horz" pos="975"/>
        <p:guide pos="3457"/>
      </p:guideLst>
    </p:cSldViewPr>
  </p:slideViewPr>
  <p:notesTextViewPr>
    <p:cViewPr>
      <p:scale>
        <a:sx n="125" d="100"/>
        <a:sy n="125" d="100"/>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microsoft.com/office/2015/10/relationships/revisionInfo" Target="revisionInfo.xml"/><Relationship Id="rId8" Type="http://schemas.openxmlformats.org/officeDocument/2006/relationships/slideMaster" Target="slideMasters/slideMaster5.xml"/><Relationship Id="rId51" Type="http://schemas.openxmlformats.org/officeDocument/2006/relationships/commentAuthors" Target="commentAuthors.xml"/><Relationship Id="rId3" Type="http://schemas.openxmlformats.org/officeDocument/2006/relationships/customXml" Target="../customXml/item3.xml"/></Relationships>
</file>

<file path=ppt/diagrams/_rels/data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1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ata1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466E2-1FE0-4AAF-9A15-35A18460AE6C}"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9124095B-A200-4DEB-90C0-ACCBFBD33BF2}">
      <dgm:prSet/>
      <dgm:spPr/>
      <dgm:t>
        <a:bodyPr/>
        <a:lstStyle/>
        <a:p>
          <a:r>
            <a:rPr lang="en-US"/>
            <a:t>第 1 部分：深度學習簡介</a:t>
          </a:r>
        </a:p>
      </dgm:t>
    </dgm:pt>
    <dgm:pt modelId="{C07EC53E-9B77-4F6F-B546-87DA1851BCB6}" type="parTrans" cxnId="{23A1D04A-5FFD-4038-A9DC-E5062E9CACC2}">
      <dgm:prSet/>
      <dgm:spPr/>
      <dgm:t>
        <a:bodyPr/>
        <a:lstStyle/>
        <a:p>
          <a:endParaRPr lang="en-US"/>
        </a:p>
      </dgm:t>
    </dgm:pt>
    <dgm:pt modelId="{30D6C911-C612-4E13-972B-862C0C14448B}" type="sibTrans" cxnId="{23A1D04A-5FFD-4038-A9DC-E5062E9CACC2}">
      <dgm:prSet/>
      <dgm:spPr/>
      <dgm:t>
        <a:bodyPr/>
        <a:lstStyle/>
        <a:p>
          <a:endParaRPr lang="en-US"/>
        </a:p>
      </dgm:t>
    </dgm:pt>
    <dgm:pt modelId="{E3B6176B-19E9-49DC-8935-5FC1D326226A}">
      <dgm:prSet/>
      <dgm:spPr/>
      <dgm:t>
        <a:bodyPr/>
        <a:lstStyle/>
        <a:p>
          <a:r>
            <a:rPr lang="en-US"/>
            <a:t>第 2 部分：神經網路的訓練方式</a:t>
          </a:r>
        </a:p>
      </dgm:t>
    </dgm:pt>
    <dgm:pt modelId="{35969128-5469-45F0-A0BD-A614DA29450E}" type="parTrans" cxnId="{408E519F-B299-4FE7-BF7B-6E9C884FB638}">
      <dgm:prSet/>
      <dgm:spPr/>
      <dgm:t>
        <a:bodyPr/>
        <a:lstStyle/>
        <a:p>
          <a:endParaRPr lang="en-US"/>
        </a:p>
      </dgm:t>
    </dgm:pt>
    <dgm:pt modelId="{907CC422-609D-4111-93B5-6B0E685CCC4E}" type="sibTrans" cxnId="{408E519F-B299-4FE7-BF7B-6E9C884FB638}">
      <dgm:prSet/>
      <dgm:spPr/>
      <dgm:t>
        <a:bodyPr/>
        <a:lstStyle/>
        <a:p>
          <a:endParaRPr lang="en-US"/>
        </a:p>
      </dgm:t>
    </dgm:pt>
    <dgm:pt modelId="{BC73A0EF-BACA-44B5-B7FA-8559EFE7D717}">
      <dgm:prSet/>
      <dgm:spPr/>
      <dgm:t>
        <a:bodyPr/>
        <a:lstStyle/>
        <a:p>
          <a:r>
            <a:rPr lang="en-US"/>
            <a:t>第 3 部分：卷積神經網路</a:t>
          </a:r>
        </a:p>
      </dgm:t>
    </dgm:pt>
    <dgm:pt modelId="{3492A832-F0B4-41AC-BBF7-53083F681CF3}" type="parTrans" cxnId="{BBE2EE80-CD07-42F3-9AB1-5359BB01F88E}">
      <dgm:prSet/>
      <dgm:spPr/>
      <dgm:t>
        <a:bodyPr/>
        <a:lstStyle/>
        <a:p>
          <a:endParaRPr lang="en-US"/>
        </a:p>
      </dgm:t>
    </dgm:pt>
    <dgm:pt modelId="{5278DCD6-8C12-4249-BC74-09DCD8B0FF5E}" type="sibTrans" cxnId="{BBE2EE80-CD07-42F3-9AB1-5359BB01F88E}">
      <dgm:prSet/>
      <dgm:spPr/>
      <dgm:t>
        <a:bodyPr/>
        <a:lstStyle/>
        <a:p>
          <a:endParaRPr lang="en-US"/>
        </a:p>
      </dgm:t>
    </dgm:pt>
    <dgm:pt modelId="{09261F07-2B57-4F4A-9184-61D3FF7EA9B7}">
      <dgm:prSet/>
      <dgm:spPr/>
      <dgm:t>
        <a:bodyPr/>
        <a:lstStyle/>
        <a:p>
          <a:r>
            <a:rPr lang="en-US"/>
            <a:t>第 4 部分：資料增強與部署</a:t>
          </a:r>
        </a:p>
      </dgm:t>
    </dgm:pt>
    <dgm:pt modelId="{9D795FD9-7EA3-454E-8078-C99EA0B431D9}" type="parTrans" cxnId="{BAADA846-C7F8-4823-B5EA-6B57BDA279DA}">
      <dgm:prSet/>
      <dgm:spPr/>
      <dgm:t>
        <a:bodyPr/>
        <a:lstStyle/>
        <a:p>
          <a:endParaRPr lang="en-US"/>
        </a:p>
      </dgm:t>
    </dgm:pt>
    <dgm:pt modelId="{67722A88-758B-4A0C-98ED-E76673E22662}" type="sibTrans" cxnId="{BAADA846-C7F8-4823-B5EA-6B57BDA279DA}">
      <dgm:prSet/>
      <dgm:spPr/>
      <dgm:t>
        <a:bodyPr/>
        <a:lstStyle/>
        <a:p>
          <a:endParaRPr lang="en-US"/>
        </a:p>
      </dgm:t>
    </dgm:pt>
    <dgm:pt modelId="{B21EF215-DC77-4512-9FA9-F402D823AD6A}">
      <dgm:prSet/>
      <dgm:spPr/>
      <dgm:t>
        <a:bodyPr/>
        <a:lstStyle/>
        <a:p>
          <a:r>
            <a:rPr lang="en-US"/>
            <a:t>第 5 部分：預先訓練的模型</a:t>
          </a:r>
        </a:p>
      </dgm:t>
    </dgm:pt>
    <dgm:pt modelId="{7877E896-4408-40E6-A865-D2BDFD78F34F}" type="parTrans" cxnId="{03B48CE6-AB06-419B-AB7A-DA6BCAC7372F}">
      <dgm:prSet/>
      <dgm:spPr/>
      <dgm:t>
        <a:bodyPr/>
        <a:lstStyle/>
        <a:p>
          <a:endParaRPr lang="en-US"/>
        </a:p>
      </dgm:t>
    </dgm:pt>
    <dgm:pt modelId="{BCF1C84A-D312-44DE-B970-7FBCD9F5BF42}" type="sibTrans" cxnId="{03B48CE6-AB06-419B-AB7A-DA6BCAC7372F}">
      <dgm:prSet/>
      <dgm:spPr/>
      <dgm:t>
        <a:bodyPr/>
        <a:lstStyle/>
        <a:p>
          <a:endParaRPr lang="en-US"/>
        </a:p>
      </dgm:t>
    </dgm:pt>
    <dgm:pt modelId="{B9ECEEB2-F083-43B5-9C8B-518ED3EA5F5E}">
      <dgm:prSet/>
      <dgm:spPr/>
      <dgm:t>
        <a:bodyPr/>
        <a:lstStyle/>
        <a:p>
          <a:r>
            <a:rPr lang="en-US"/>
            <a:t>第 6 部分：先進架構</a:t>
          </a:r>
        </a:p>
      </dgm:t>
    </dgm:pt>
    <dgm:pt modelId="{0BA3BA15-314F-45BE-B77D-C23F105F8DAA}" type="parTrans" cxnId="{27E75F04-2403-4F84-80CA-78960651068A}">
      <dgm:prSet/>
      <dgm:spPr/>
      <dgm:t>
        <a:bodyPr/>
        <a:lstStyle/>
        <a:p>
          <a:endParaRPr lang="en-US"/>
        </a:p>
      </dgm:t>
    </dgm:pt>
    <dgm:pt modelId="{62DEDF2D-99C1-43FC-A887-BA743D585ADE}" type="sibTrans" cxnId="{27E75F04-2403-4F84-80CA-78960651068A}">
      <dgm:prSet/>
      <dgm:spPr/>
      <dgm:t>
        <a:bodyPr/>
        <a:lstStyle/>
        <a:p>
          <a:endParaRPr lang="en-US"/>
        </a:p>
      </dgm:t>
    </dgm:pt>
    <dgm:pt modelId="{60F5443E-3D25-48E7-BD6D-267D69AA3389}" type="pres">
      <dgm:prSet presAssocID="{014466E2-1FE0-4AAF-9A15-35A18460AE6C}" presName="linear" presStyleCnt="0">
        <dgm:presLayoutVars>
          <dgm:dir/>
          <dgm:animLvl val="lvl"/>
          <dgm:resizeHandles val="exact"/>
        </dgm:presLayoutVars>
      </dgm:prSet>
      <dgm:spPr/>
    </dgm:pt>
    <dgm:pt modelId="{948C24EC-B794-43AB-9FC4-5584C5246655}" type="pres">
      <dgm:prSet presAssocID="{9124095B-A200-4DEB-90C0-ACCBFBD33BF2}" presName="parentLin" presStyleCnt="0"/>
      <dgm:spPr/>
    </dgm:pt>
    <dgm:pt modelId="{FC30B8EC-879B-4B4B-981B-3EE637F42D6A}" type="pres">
      <dgm:prSet presAssocID="{9124095B-A200-4DEB-90C0-ACCBFBD33BF2}" presName="parentLeftMargin" presStyleLbl="node1" presStyleIdx="0" presStyleCnt="6"/>
      <dgm:spPr/>
    </dgm:pt>
    <dgm:pt modelId="{D6D66FE0-E326-43BD-A55E-8C9D0A92B3CB}" type="pres">
      <dgm:prSet presAssocID="{9124095B-A200-4DEB-90C0-ACCBFBD33BF2}" presName="parentText" presStyleLbl="node1" presStyleIdx="0" presStyleCnt="6">
        <dgm:presLayoutVars>
          <dgm:chMax val="0"/>
          <dgm:bulletEnabled val="1"/>
        </dgm:presLayoutVars>
      </dgm:prSet>
      <dgm:spPr/>
    </dgm:pt>
    <dgm:pt modelId="{026EF489-57F0-4C0D-9743-688EAE783F65}" type="pres">
      <dgm:prSet presAssocID="{9124095B-A200-4DEB-90C0-ACCBFBD33BF2}" presName="negativeSpace" presStyleCnt="0"/>
      <dgm:spPr/>
    </dgm:pt>
    <dgm:pt modelId="{1F80A7D4-969A-4E7E-9531-458F74DCE459}" type="pres">
      <dgm:prSet presAssocID="{9124095B-A200-4DEB-90C0-ACCBFBD33BF2}" presName="childText" presStyleLbl="conFgAcc1" presStyleIdx="0" presStyleCnt="6">
        <dgm:presLayoutVars>
          <dgm:bulletEnabled val="1"/>
        </dgm:presLayoutVars>
      </dgm:prSet>
      <dgm:spPr/>
    </dgm:pt>
    <dgm:pt modelId="{CD8AD931-DDDF-4B54-95C3-BA456A6FEB28}" type="pres">
      <dgm:prSet presAssocID="{30D6C911-C612-4E13-972B-862C0C14448B}" presName="spaceBetweenRectangles" presStyleCnt="0"/>
      <dgm:spPr/>
    </dgm:pt>
    <dgm:pt modelId="{75B91715-653F-468A-BBBB-9C2D6A87E00B}" type="pres">
      <dgm:prSet presAssocID="{E3B6176B-19E9-49DC-8935-5FC1D326226A}" presName="parentLin" presStyleCnt="0"/>
      <dgm:spPr/>
    </dgm:pt>
    <dgm:pt modelId="{56277306-AE2B-49E0-975E-1A83394B349C}" type="pres">
      <dgm:prSet presAssocID="{E3B6176B-19E9-49DC-8935-5FC1D326226A}" presName="parentLeftMargin" presStyleLbl="node1" presStyleIdx="0" presStyleCnt="6"/>
      <dgm:spPr/>
    </dgm:pt>
    <dgm:pt modelId="{FA756CBE-44B9-4F18-B2D1-6FBA673FFC2D}" type="pres">
      <dgm:prSet presAssocID="{E3B6176B-19E9-49DC-8935-5FC1D326226A}" presName="parentText" presStyleLbl="node1" presStyleIdx="1" presStyleCnt="6">
        <dgm:presLayoutVars>
          <dgm:chMax val="0"/>
          <dgm:bulletEnabled val="1"/>
        </dgm:presLayoutVars>
      </dgm:prSet>
      <dgm:spPr/>
    </dgm:pt>
    <dgm:pt modelId="{87FE9E24-6B85-4968-A992-A75BF076D288}" type="pres">
      <dgm:prSet presAssocID="{E3B6176B-19E9-49DC-8935-5FC1D326226A}" presName="negativeSpace" presStyleCnt="0"/>
      <dgm:spPr/>
    </dgm:pt>
    <dgm:pt modelId="{247F1B74-319B-49D7-A018-48E863D8B398}" type="pres">
      <dgm:prSet presAssocID="{E3B6176B-19E9-49DC-8935-5FC1D326226A}" presName="childText" presStyleLbl="conFgAcc1" presStyleIdx="1" presStyleCnt="6">
        <dgm:presLayoutVars>
          <dgm:bulletEnabled val="1"/>
        </dgm:presLayoutVars>
      </dgm:prSet>
      <dgm:spPr/>
    </dgm:pt>
    <dgm:pt modelId="{42404858-34F1-40CE-B3C2-7586D8378E3D}" type="pres">
      <dgm:prSet presAssocID="{907CC422-609D-4111-93B5-6B0E685CCC4E}" presName="spaceBetweenRectangles" presStyleCnt="0"/>
      <dgm:spPr/>
    </dgm:pt>
    <dgm:pt modelId="{B9DD0433-B1D4-4E20-A896-139746A53795}" type="pres">
      <dgm:prSet presAssocID="{BC73A0EF-BACA-44B5-B7FA-8559EFE7D717}" presName="parentLin" presStyleCnt="0"/>
      <dgm:spPr/>
    </dgm:pt>
    <dgm:pt modelId="{6C8B57DF-B46E-474D-8DA3-3D0AFE24F324}" type="pres">
      <dgm:prSet presAssocID="{BC73A0EF-BACA-44B5-B7FA-8559EFE7D717}" presName="parentLeftMargin" presStyleLbl="node1" presStyleIdx="1" presStyleCnt="6"/>
      <dgm:spPr/>
    </dgm:pt>
    <dgm:pt modelId="{FA5B2DE7-C0B7-4BF4-B5CD-CA36978A8F75}" type="pres">
      <dgm:prSet presAssocID="{BC73A0EF-BACA-44B5-B7FA-8559EFE7D717}" presName="parentText" presStyleLbl="node1" presStyleIdx="2" presStyleCnt="6">
        <dgm:presLayoutVars>
          <dgm:chMax val="0"/>
          <dgm:bulletEnabled val="1"/>
        </dgm:presLayoutVars>
      </dgm:prSet>
      <dgm:spPr/>
    </dgm:pt>
    <dgm:pt modelId="{A064764D-223C-4B2C-AE5B-39A12330BD80}" type="pres">
      <dgm:prSet presAssocID="{BC73A0EF-BACA-44B5-B7FA-8559EFE7D717}" presName="negativeSpace" presStyleCnt="0"/>
      <dgm:spPr/>
    </dgm:pt>
    <dgm:pt modelId="{057C50B2-50C0-493C-9C7A-8F44D0563959}" type="pres">
      <dgm:prSet presAssocID="{BC73A0EF-BACA-44B5-B7FA-8559EFE7D717}" presName="childText" presStyleLbl="conFgAcc1" presStyleIdx="2" presStyleCnt="6">
        <dgm:presLayoutVars>
          <dgm:bulletEnabled val="1"/>
        </dgm:presLayoutVars>
      </dgm:prSet>
      <dgm:spPr/>
    </dgm:pt>
    <dgm:pt modelId="{074ACB30-2014-479B-87C0-44149569967A}" type="pres">
      <dgm:prSet presAssocID="{5278DCD6-8C12-4249-BC74-09DCD8B0FF5E}" presName="spaceBetweenRectangles" presStyleCnt="0"/>
      <dgm:spPr/>
    </dgm:pt>
    <dgm:pt modelId="{DDE4A7E5-A674-4625-803C-A2836CCACFD0}" type="pres">
      <dgm:prSet presAssocID="{09261F07-2B57-4F4A-9184-61D3FF7EA9B7}" presName="parentLin" presStyleCnt="0"/>
      <dgm:spPr/>
    </dgm:pt>
    <dgm:pt modelId="{4DDA7CB9-01AD-48DB-A1C3-A41BBACA5877}" type="pres">
      <dgm:prSet presAssocID="{09261F07-2B57-4F4A-9184-61D3FF7EA9B7}" presName="parentLeftMargin" presStyleLbl="node1" presStyleIdx="2" presStyleCnt="6"/>
      <dgm:spPr/>
    </dgm:pt>
    <dgm:pt modelId="{93B1BDC5-7AF4-41C6-B388-8C46BB68B1C4}" type="pres">
      <dgm:prSet presAssocID="{09261F07-2B57-4F4A-9184-61D3FF7EA9B7}" presName="parentText" presStyleLbl="node1" presStyleIdx="3" presStyleCnt="6">
        <dgm:presLayoutVars>
          <dgm:chMax val="0"/>
          <dgm:bulletEnabled val="1"/>
        </dgm:presLayoutVars>
      </dgm:prSet>
      <dgm:spPr/>
    </dgm:pt>
    <dgm:pt modelId="{7876335C-6672-4787-9C35-5CB54279B83D}" type="pres">
      <dgm:prSet presAssocID="{09261F07-2B57-4F4A-9184-61D3FF7EA9B7}" presName="negativeSpace" presStyleCnt="0"/>
      <dgm:spPr/>
    </dgm:pt>
    <dgm:pt modelId="{4773976E-31ED-4484-ACF0-75AD19B0DCC0}" type="pres">
      <dgm:prSet presAssocID="{09261F07-2B57-4F4A-9184-61D3FF7EA9B7}" presName="childText" presStyleLbl="conFgAcc1" presStyleIdx="3" presStyleCnt="6">
        <dgm:presLayoutVars>
          <dgm:bulletEnabled val="1"/>
        </dgm:presLayoutVars>
      </dgm:prSet>
      <dgm:spPr/>
    </dgm:pt>
    <dgm:pt modelId="{4EAF62E0-AD54-46EB-A800-8FBF9337E7C1}" type="pres">
      <dgm:prSet presAssocID="{67722A88-758B-4A0C-98ED-E76673E22662}" presName="spaceBetweenRectangles" presStyleCnt="0"/>
      <dgm:spPr/>
    </dgm:pt>
    <dgm:pt modelId="{84AB9781-0A14-4FF3-92F4-F444DD7CFF8C}" type="pres">
      <dgm:prSet presAssocID="{B21EF215-DC77-4512-9FA9-F402D823AD6A}" presName="parentLin" presStyleCnt="0"/>
      <dgm:spPr/>
    </dgm:pt>
    <dgm:pt modelId="{830B98C3-7482-4A95-BEFB-01A2D687603F}" type="pres">
      <dgm:prSet presAssocID="{B21EF215-DC77-4512-9FA9-F402D823AD6A}" presName="parentLeftMargin" presStyleLbl="node1" presStyleIdx="3" presStyleCnt="6"/>
      <dgm:spPr/>
    </dgm:pt>
    <dgm:pt modelId="{7693AED7-1A80-4EC8-BF5D-C927107E6B47}" type="pres">
      <dgm:prSet presAssocID="{B21EF215-DC77-4512-9FA9-F402D823AD6A}" presName="parentText" presStyleLbl="node1" presStyleIdx="4" presStyleCnt="6">
        <dgm:presLayoutVars>
          <dgm:chMax val="0"/>
          <dgm:bulletEnabled val="1"/>
        </dgm:presLayoutVars>
      </dgm:prSet>
      <dgm:spPr/>
    </dgm:pt>
    <dgm:pt modelId="{C73F35C2-E64D-446C-98F1-BC34CB4AD8F6}" type="pres">
      <dgm:prSet presAssocID="{B21EF215-DC77-4512-9FA9-F402D823AD6A}" presName="negativeSpace" presStyleCnt="0"/>
      <dgm:spPr/>
    </dgm:pt>
    <dgm:pt modelId="{277A1481-DBA3-4296-946B-73B0094321D4}" type="pres">
      <dgm:prSet presAssocID="{B21EF215-DC77-4512-9FA9-F402D823AD6A}" presName="childText" presStyleLbl="conFgAcc1" presStyleIdx="4" presStyleCnt="6">
        <dgm:presLayoutVars>
          <dgm:bulletEnabled val="1"/>
        </dgm:presLayoutVars>
      </dgm:prSet>
      <dgm:spPr/>
    </dgm:pt>
    <dgm:pt modelId="{FEA10063-F594-47D0-B8F2-A8045571AE07}" type="pres">
      <dgm:prSet presAssocID="{BCF1C84A-D312-44DE-B970-7FBCD9F5BF42}" presName="spaceBetweenRectangles" presStyleCnt="0"/>
      <dgm:spPr/>
    </dgm:pt>
    <dgm:pt modelId="{B42E4DEF-21AE-450E-B5B4-9CA96AA18762}" type="pres">
      <dgm:prSet presAssocID="{B9ECEEB2-F083-43B5-9C8B-518ED3EA5F5E}" presName="parentLin" presStyleCnt="0"/>
      <dgm:spPr/>
    </dgm:pt>
    <dgm:pt modelId="{70307D62-7EE8-455A-8B35-9E84B0F176FE}" type="pres">
      <dgm:prSet presAssocID="{B9ECEEB2-F083-43B5-9C8B-518ED3EA5F5E}" presName="parentLeftMargin" presStyleLbl="node1" presStyleIdx="4" presStyleCnt="6"/>
      <dgm:spPr/>
    </dgm:pt>
    <dgm:pt modelId="{8DB99647-4D1C-471E-8D23-A05E6326DC84}" type="pres">
      <dgm:prSet presAssocID="{B9ECEEB2-F083-43B5-9C8B-518ED3EA5F5E}" presName="parentText" presStyleLbl="node1" presStyleIdx="5" presStyleCnt="6">
        <dgm:presLayoutVars>
          <dgm:chMax val="0"/>
          <dgm:bulletEnabled val="1"/>
        </dgm:presLayoutVars>
      </dgm:prSet>
      <dgm:spPr/>
    </dgm:pt>
    <dgm:pt modelId="{27F3A89B-78D1-4E5B-A469-0942E2F506D6}" type="pres">
      <dgm:prSet presAssocID="{B9ECEEB2-F083-43B5-9C8B-518ED3EA5F5E}" presName="negativeSpace" presStyleCnt="0"/>
      <dgm:spPr/>
    </dgm:pt>
    <dgm:pt modelId="{8EA19417-896E-446A-9E4F-22AD1A100910}" type="pres">
      <dgm:prSet presAssocID="{B9ECEEB2-F083-43B5-9C8B-518ED3EA5F5E}" presName="childText" presStyleLbl="conFgAcc1" presStyleIdx="5" presStyleCnt="6">
        <dgm:presLayoutVars>
          <dgm:bulletEnabled val="1"/>
        </dgm:presLayoutVars>
      </dgm:prSet>
      <dgm:spPr/>
    </dgm:pt>
  </dgm:ptLst>
  <dgm:cxnLst>
    <dgm:cxn modelId="{27E75F04-2403-4F84-80CA-78960651068A}" srcId="{014466E2-1FE0-4AAF-9A15-35A18460AE6C}" destId="{B9ECEEB2-F083-43B5-9C8B-518ED3EA5F5E}" srcOrd="5" destOrd="0" parTransId="{0BA3BA15-314F-45BE-B77D-C23F105F8DAA}" sibTransId="{62DEDF2D-99C1-43FC-A887-BA743D585ADE}"/>
    <dgm:cxn modelId="{B67D2E2E-9E1B-411F-BDE1-01B69C2686AA}" type="presOf" srcId="{BC73A0EF-BACA-44B5-B7FA-8559EFE7D717}" destId="{FA5B2DE7-C0B7-4BF4-B5CD-CA36978A8F75}" srcOrd="1" destOrd="0" presId="urn:microsoft.com/office/officeart/2005/8/layout/list1"/>
    <dgm:cxn modelId="{19C43B31-F83D-49E7-80C5-9BDCFAF24000}" type="presOf" srcId="{B9ECEEB2-F083-43B5-9C8B-518ED3EA5F5E}" destId="{8DB99647-4D1C-471E-8D23-A05E6326DC84}" srcOrd="1" destOrd="0" presId="urn:microsoft.com/office/officeart/2005/8/layout/list1"/>
    <dgm:cxn modelId="{B9D3E645-EC69-496A-9C28-DC1FB4E26C1D}" type="presOf" srcId="{014466E2-1FE0-4AAF-9A15-35A18460AE6C}" destId="{60F5443E-3D25-48E7-BD6D-267D69AA3389}" srcOrd="0" destOrd="0" presId="urn:microsoft.com/office/officeart/2005/8/layout/list1"/>
    <dgm:cxn modelId="{BAADA846-C7F8-4823-B5EA-6B57BDA279DA}" srcId="{014466E2-1FE0-4AAF-9A15-35A18460AE6C}" destId="{09261F07-2B57-4F4A-9184-61D3FF7EA9B7}" srcOrd="3" destOrd="0" parTransId="{9D795FD9-7EA3-454E-8078-C99EA0B431D9}" sibTransId="{67722A88-758B-4A0C-98ED-E76673E22662}"/>
    <dgm:cxn modelId="{23A1D04A-5FFD-4038-A9DC-E5062E9CACC2}" srcId="{014466E2-1FE0-4AAF-9A15-35A18460AE6C}" destId="{9124095B-A200-4DEB-90C0-ACCBFBD33BF2}" srcOrd="0" destOrd="0" parTransId="{C07EC53E-9B77-4F6F-B546-87DA1851BCB6}" sibTransId="{30D6C911-C612-4E13-972B-862C0C14448B}"/>
    <dgm:cxn modelId="{0639364E-C9C9-43D3-B0EE-DFA251D7AB94}" type="presOf" srcId="{B21EF215-DC77-4512-9FA9-F402D823AD6A}" destId="{7693AED7-1A80-4EC8-BF5D-C927107E6B47}" srcOrd="1" destOrd="0" presId="urn:microsoft.com/office/officeart/2005/8/layout/list1"/>
    <dgm:cxn modelId="{4A60CA59-ED6A-40CD-B49D-593DB700D280}" type="presOf" srcId="{09261F07-2B57-4F4A-9184-61D3FF7EA9B7}" destId="{93B1BDC5-7AF4-41C6-B388-8C46BB68B1C4}" srcOrd="1" destOrd="0" presId="urn:microsoft.com/office/officeart/2005/8/layout/list1"/>
    <dgm:cxn modelId="{C324465A-5EFB-4363-96E3-0575827A3762}" type="presOf" srcId="{9124095B-A200-4DEB-90C0-ACCBFBD33BF2}" destId="{FC30B8EC-879B-4B4B-981B-3EE637F42D6A}" srcOrd="0" destOrd="0" presId="urn:microsoft.com/office/officeart/2005/8/layout/list1"/>
    <dgm:cxn modelId="{BBE2EE80-CD07-42F3-9AB1-5359BB01F88E}" srcId="{014466E2-1FE0-4AAF-9A15-35A18460AE6C}" destId="{BC73A0EF-BACA-44B5-B7FA-8559EFE7D717}" srcOrd="2" destOrd="0" parTransId="{3492A832-F0B4-41AC-BBF7-53083F681CF3}" sibTransId="{5278DCD6-8C12-4249-BC74-09DCD8B0FF5E}"/>
    <dgm:cxn modelId="{69371391-8D23-4AD4-89B1-F1D8BF4B8A1C}" type="presOf" srcId="{B9ECEEB2-F083-43B5-9C8B-518ED3EA5F5E}" destId="{70307D62-7EE8-455A-8B35-9E84B0F176FE}" srcOrd="0" destOrd="0" presId="urn:microsoft.com/office/officeart/2005/8/layout/list1"/>
    <dgm:cxn modelId="{408E519F-B299-4FE7-BF7B-6E9C884FB638}" srcId="{014466E2-1FE0-4AAF-9A15-35A18460AE6C}" destId="{E3B6176B-19E9-49DC-8935-5FC1D326226A}" srcOrd="1" destOrd="0" parTransId="{35969128-5469-45F0-A0BD-A614DA29450E}" sibTransId="{907CC422-609D-4111-93B5-6B0E685CCC4E}"/>
    <dgm:cxn modelId="{7B714FA6-E269-4AB4-B1D1-CE76C996F0F1}" type="presOf" srcId="{E3B6176B-19E9-49DC-8935-5FC1D326226A}" destId="{56277306-AE2B-49E0-975E-1A83394B349C}" srcOrd="0" destOrd="0" presId="urn:microsoft.com/office/officeart/2005/8/layout/list1"/>
    <dgm:cxn modelId="{6235ADB8-AFD9-4648-836B-E22D646B9909}" type="presOf" srcId="{09261F07-2B57-4F4A-9184-61D3FF7EA9B7}" destId="{4DDA7CB9-01AD-48DB-A1C3-A41BBACA5877}" srcOrd="0" destOrd="0" presId="urn:microsoft.com/office/officeart/2005/8/layout/list1"/>
    <dgm:cxn modelId="{9E0849BA-B6B4-46C1-B2C6-AB5DEDE2E495}" type="presOf" srcId="{B21EF215-DC77-4512-9FA9-F402D823AD6A}" destId="{830B98C3-7482-4A95-BEFB-01A2D687603F}" srcOrd="0" destOrd="0" presId="urn:microsoft.com/office/officeart/2005/8/layout/list1"/>
    <dgm:cxn modelId="{B6CF48BF-400D-46DD-AD44-38AEDA28ED89}" type="presOf" srcId="{BC73A0EF-BACA-44B5-B7FA-8559EFE7D717}" destId="{6C8B57DF-B46E-474D-8DA3-3D0AFE24F324}" srcOrd="0" destOrd="0" presId="urn:microsoft.com/office/officeart/2005/8/layout/list1"/>
    <dgm:cxn modelId="{22375FCC-E201-441E-A7A3-245172A5F93B}" type="presOf" srcId="{9124095B-A200-4DEB-90C0-ACCBFBD33BF2}" destId="{D6D66FE0-E326-43BD-A55E-8C9D0A92B3CB}" srcOrd="1" destOrd="0" presId="urn:microsoft.com/office/officeart/2005/8/layout/list1"/>
    <dgm:cxn modelId="{03B48CE6-AB06-419B-AB7A-DA6BCAC7372F}" srcId="{014466E2-1FE0-4AAF-9A15-35A18460AE6C}" destId="{B21EF215-DC77-4512-9FA9-F402D823AD6A}" srcOrd="4" destOrd="0" parTransId="{7877E896-4408-40E6-A865-D2BDFD78F34F}" sibTransId="{BCF1C84A-D312-44DE-B970-7FBCD9F5BF42}"/>
    <dgm:cxn modelId="{A9CF83FB-147A-4E67-A84C-3D4D631FC9D0}" type="presOf" srcId="{E3B6176B-19E9-49DC-8935-5FC1D326226A}" destId="{FA756CBE-44B9-4F18-B2D1-6FBA673FFC2D}" srcOrd="1" destOrd="0" presId="urn:microsoft.com/office/officeart/2005/8/layout/list1"/>
    <dgm:cxn modelId="{CAC2D417-827F-4DF7-A4D0-36C4853C2079}" type="presParOf" srcId="{60F5443E-3D25-48E7-BD6D-267D69AA3389}" destId="{948C24EC-B794-43AB-9FC4-5584C5246655}" srcOrd="0" destOrd="0" presId="urn:microsoft.com/office/officeart/2005/8/layout/list1"/>
    <dgm:cxn modelId="{634DE7FA-F2F8-4A4B-B4AF-6B1DA16E12B2}" type="presParOf" srcId="{948C24EC-B794-43AB-9FC4-5584C5246655}" destId="{FC30B8EC-879B-4B4B-981B-3EE637F42D6A}" srcOrd="0" destOrd="0" presId="urn:microsoft.com/office/officeart/2005/8/layout/list1"/>
    <dgm:cxn modelId="{F0D84756-5B60-480D-B90A-DA58E0BB415C}" type="presParOf" srcId="{948C24EC-B794-43AB-9FC4-5584C5246655}" destId="{D6D66FE0-E326-43BD-A55E-8C9D0A92B3CB}" srcOrd="1" destOrd="0" presId="urn:microsoft.com/office/officeart/2005/8/layout/list1"/>
    <dgm:cxn modelId="{F1846069-7B8A-472A-9FE5-3E6DEF63DB91}" type="presParOf" srcId="{60F5443E-3D25-48E7-BD6D-267D69AA3389}" destId="{026EF489-57F0-4C0D-9743-688EAE783F65}" srcOrd="1" destOrd="0" presId="urn:microsoft.com/office/officeart/2005/8/layout/list1"/>
    <dgm:cxn modelId="{D2F01072-2267-43F3-A098-BDB281A59FBA}" type="presParOf" srcId="{60F5443E-3D25-48E7-BD6D-267D69AA3389}" destId="{1F80A7D4-969A-4E7E-9531-458F74DCE459}" srcOrd="2" destOrd="0" presId="urn:microsoft.com/office/officeart/2005/8/layout/list1"/>
    <dgm:cxn modelId="{7D1CED96-1913-4053-9659-646D7C73F3DF}" type="presParOf" srcId="{60F5443E-3D25-48E7-BD6D-267D69AA3389}" destId="{CD8AD931-DDDF-4B54-95C3-BA456A6FEB28}" srcOrd="3" destOrd="0" presId="urn:microsoft.com/office/officeart/2005/8/layout/list1"/>
    <dgm:cxn modelId="{6C1176FF-46C0-4E2E-8150-7CC63D29679E}" type="presParOf" srcId="{60F5443E-3D25-48E7-BD6D-267D69AA3389}" destId="{75B91715-653F-468A-BBBB-9C2D6A87E00B}" srcOrd="4" destOrd="0" presId="urn:microsoft.com/office/officeart/2005/8/layout/list1"/>
    <dgm:cxn modelId="{C508602A-3877-4DFC-B40E-E680AC8DAF74}" type="presParOf" srcId="{75B91715-653F-468A-BBBB-9C2D6A87E00B}" destId="{56277306-AE2B-49E0-975E-1A83394B349C}" srcOrd="0" destOrd="0" presId="urn:microsoft.com/office/officeart/2005/8/layout/list1"/>
    <dgm:cxn modelId="{057A9875-673B-47CA-A949-BF07FEA757F7}" type="presParOf" srcId="{75B91715-653F-468A-BBBB-9C2D6A87E00B}" destId="{FA756CBE-44B9-4F18-B2D1-6FBA673FFC2D}" srcOrd="1" destOrd="0" presId="urn:microsoft.com/office/officeart/2005/8/layout/list1"/>
    <dgm:cxn modelId="{D170E920-A028-45EB-ABA4-A8516123C944}" type="presParOf" srcId="{60F5443E-3D25-48E7-BD6D-267D69AA3389}" destId="{87FE9E24-6B85-4968-A992-A75BF076D288}" srcOrd="5" destOrd="0" presId="urn:microsoft.com/office/officeart/2005/8/layout/list1"/>
    <dgm:cxn modelId="{1838F310-C6CB-4F9B-A98D-E712F764D3B9}" type="presParOf" srcId="{60F5443E-3D25-48E7-BD6D-267D69AA3389}" destId="{247F1B74-319B-49D7-A018-48E863D8B398}" srcOrd="6" destOrd="0" presId="urn:microsoft.com/office/officeart/2005/8/layout/list1"/>
    <dgm:cxn modelId="{7F247F5F-5CFB-4890-8338-506BCC6E3B01}" type="presParOf" srcId="{60F5443E-3D25-48E7-BD6D-267D69AA3389}" destId="{42404858-34F1-40CE-B3C2-7586D8378E3D}" srcOrd="7" destOrd="0" presId="urn:microsoft.com/office/officeart/2005/8/layout/list1"/>
    <dgm:cxn modelId="{E3D6D410-E40B-4EC6-8361-0FB8D7D98B3B}" type="presParOf" srcId="{60F5443E-3D25-48E7-BD6D-267D69AA3389}" destId="{B9DD0433-B1D4-4E20-A896-139746A53795}" srcOrd="8" destOrd="0" presId="urn:microsoft.com/office/officeart/2005/8/layout/list1"/>
    <dgm:cxn modelId="{A67566EA-68F0-4441-A6B2-8E8BE23804CC}" type="presParOf" srcId="{B9DD0433-B1D4-4E20-A896-139746A53795}" destId="{6C8B57DF-B46E-474D-8DA3-3D0AFE24F324}" srcOrd="0" destOrd="0" presId="urn:microsoft.com/office/officeart/2005/8/layout/list1"/>
    <dgm:cxn modelId="{08E970A6-EB28-474B-9EF6-B89FFB6DC0DA}" type="presParOf" srcId="{B9DD0433-B1D4-4E20-A896-139746A53795}" destId="{FA5B2DE7-C0B7-4BF4-B5CD-CA36978A8F75}" srcOrd="1" destOrd="0" presId="urn:microsoft.com/office/officeart/2005/8/layout/list1"/>
    <dgm:cxn modelId="{BF9FB6CF-131C-49A4-B706-86B259535659}" type="presParOf" srcId="{60F5443E-3D25-48E7-BD6D-267D69AA3389}" destId="{A064764D-223C-4B2C-AE5B-39A12330BD80}" srcOrd="9" destOrd="0" presId="urn:microsoft.com/office/officeart/2005/8/layout/list1"/>
    <dgm:cxn modelId="{401F5FA0-24F4-4A02-ABFA-A6BA4F36204D}" type="presParOf" srcId="{60F5443E-3D25-48E7-BD6D-267D69AA3389}" destId="{057C50B2-50C0-493C-9C7A-8F44D0563959}" srcOrd="10" destOrd="0" presId="urn:microsoft.com/office/officeart/2005/8/layout/list1"/>
    <dgm:cxn modelId="{5550EB14-CACC-45A2-B385-545BD6EC1B59}" type="presParOf" srcId="{60F5443E-3D25-48E7-BD6D-267D69AA3389}" destId="{074ACB30-2014-479B-87C0-44149569967A}" srcOrd="11" destOrd="0" presId="urn:microsoft.com/office/officeart/2005/8/layout/list1"/>
    <dgm:cxn modelId="{29493F2F-4585-4149-9252-4FDCE4097F6B}" type="presParOf" srcId="{60F5443E-3D25-48E7-BD6D-267D69AA3389}" destId="{DDE4A7E5-A674-4625-803C-A2836CCACFD0}" srcOrd="12" destOrd="0" presId="urn:microsoft.com/office/officeart/2005/8/layout/list1"/>
    <dgm:cxn modelId="{0A10001D-820F-443A-B330-314D314EBD5D}" type="presParOf" srcId="{DDE4A7E5-A674-4625-803C-A2836CCACFD0}" destId="{4DDA7CB9-01AD-48DB-A1C3-A41BBACA5877}" srcOrd="0" destOrd="0" presId="urn:microsoft.com/office/officeart/2005/8/layout/list1"/>
    <dgm:cxn modelId="{683EEC14-CC60-442B-B83A-D3B696F535FA}" type="presParOf" srcId="{DDE4A7E5-A674-4625-803C-A2836CCACFD0}" destId="{93B1BDC5-7AF4-41C6-B388-8C46BB68B1C4}" srcOrd="1" destOrd="0" presId="urn:microsoft.com/office/officeart/2005/8/layout/list1"/>
    <dgm:cxn modelId="{953F7381-0885-4180-9085-1695DA94669D}" type="presParOf" srcId="{60F5443E-3D25-48E7-BD6D-267D69AA3389}" destId="{7876335C-6672-4787-9C35-5CB54279B83D}" srcOrd="13" destOrd="0" presId="urn:microsoft.com/office/officeart/2005/8/layout/list1"/>
    <dgm:cxn modelId="{69592E96-385C-49A1-A61C-DC16E356181C}" type="presParOf" srcId="{60F5443E-3D25-48E7-BD6D-267D69AA3389}" destId="{4773976E-31ED-4484-ACF0-75AD19B0DCC0}" srcOrd="14" destOrd="0" presId="urn:microsoft.com/office/officeart/2005/8/layout/list1"/>
    <dgm:cxn modelId="{6FA7EB06-EF73-4287-A97B-A48A6DE9BE5F}" type="presParOf" srcId="{60F5443E-3D25-48E7-BD6D-267D69AA3389}" destId="{4EAF62E0-AD54-46EB-A800-8FBF9337E7C1}" srcOrd="15" destOrd="0" presId="urn:microsoft.com/office/officeart/2005/8/layout/list1"/>
    <dgm:cxn modelId="{FAE2AAB2-4C59-4797-AA8F-F9AA567A3EF9}" type="presParOf" srcId="{60F5443E-3D25-48E7-BD6D-267D69AA3389}" destId="{84AB9781-0A14-4FF3-92F4-F444DD7CFF8C}" srcOrd="16" destOrd="0" presId="urn:microsoft.com/office/officeart/2005/8/layout/list1"/>
    <dgm:cxn modelId="{EAC5BE8B-C9B5-4DA0-879F-95D723A94C45}" type="presParOf" srcId="{84AB9781-0A14-4FF3-92F4-F444DD7CFF8C}" destId="{830B98C3-7482-4A95-BEFB-01A2D687603F}" srcOrd="0" destOrd="0" presId="urn:microsoft.com/office/officeart/2005/8/layout/list1"/>
    <dgm:cxn modelId="{D90AFAB4-7081-4692-A8D6-7B119FEF35DB}" type="presParOf" srcId="{84AB9781-0A14-4FF3-92F4-F444DD7CFF8C}" destId="{7693AED7-1A80-4EC8-BF5D-C927107E6B47}" srcOrd="1" destOrd="0" presId="urn:microsoft.com/office/officeart/2005/8/layout/list1"/>
    <dgm:cxn modelId="{8C963F8B-3390-4F86-B3E7-C6B29F76E00C}" type="presParOf" srcId="{60F5443E-3D25-48E7-BD6D-267D69AA3389}" destId="{C73F35C2-E64D-446C-98F1-BC34CB4AD8F6}" srcOrd="17" destOrd="0" presId="urn:microsoft.com/office/officeart/2005/8/layout/list1"/>
    <dgm:cxn modelId="{BBFCE7E9-F3B3-4AD7-9344-A8CDF181A8EF}" type="presParOf" srcId="{60F5443E-3D25-48E7-BD6D-267D69AA3389}" destId="{277A1481-DBA3-4296-946B-73B0094321D4}" srcOrd="18" destOrd="0" presId="urn:microsoft.com/office/officeart/2005/8/layout/list1"/>
    <dgm:cxn modelId="{6CA3B329-0DCD-4D7B-82AB-5E11D798F849}" type="presParOf" srcId="{60F5443E-3D25-48E7-BD6D-267D69AA3389}" destId="{FEA10063-F594-47D0-B8F2-A8045571AE07}" srcOrd="19" destOrd="0" presId="urn:microsoft.com/office/officeart/2005/8/layout/list1"/>
    <dgm:cxn modelId="{178DE8EC-47F6-4AE1-8E95-D396185C9B4D}" type="presParOf" srcId="{60F5443E-3D25-48E7-BD6D-267D69AA3389}" destId="{B42E4DEF-21AE-450E-B5B4-9CA96AA18762}" srcOrd="20" destOrd="0" presId="urn:microsoft.com/office/officeart/2005/8/layout/list1"/>
    <dgm:cxn modelId="{647B143C-CBE0-4527-B610-711AA739FD46}" type="presParOf" srcId="{B42E4DEF-21AE-450E-B5B4-9CA96AA18762}" destId="{70307D62-7EE8-455A-8B35-9E84B0F176FE}" srcOrd="0" destOrd="0" presId="urn:microsoft.com/office/officeart/2005/8/layout/list1"/>
    <dgm:cxn modelId="{A5A91E41-62F7-4F4C-B28A-9D65D2F619BF}" type="presParOf" srcId="{B42E4DEF-21AE-450E-B5B4-9CA96AA18762}" destId="{8DB99647-4D1C-471E-8D23-A05E6326DC84}" srcOrd="1" destOrd="0" presId="urn:microsoft.com/office/officeart/2005/8/layout/list1"/>
    <dgm:cxn modelId="{C27003F2-90EC-4860-B4ED-B7FCA320F84E}" type="presParOf" srcId="{60F5443E-3D25-48E7-BD6D-267D69AA3389}" destId="{27F3A89B-78D1-4E5B-A469-0942E2F506D6}" srcOrd="21" destOrd="0" presId="urn:microsoft.com/office/officeart/2005/8/layout/list1"/>
    <dgm:cxn modelId="{ED5D2D51-FFCF-4E11-84D4-7FFF9F87C5D8}" type="presParOf" srcId="{60F5443E-3D25-48E7-BD6D-267D69AA3389}" destId="{8EA19417-896E-446A-9E4F-22AD1A100910}"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7BD6B9-372A-4AB5-ACA5-B46665C26EBC}"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10139CF8-3F22-41EB-991E-4F5CE3E8A42E}">
      <dgm:prSet/>
      <dgm:spPr/>
      <dgm:t>
        <a:bodyPr/>
        <a:lstStyle/>
        <a:p>
          <a:pPr>
            <a:defRPr cap="all"/>
          </a:pPr>
          <a:r>
            <a:rPr lang="en-US" dirty="0">
              <a:solidFill>
                <a:schemeClr val="bg1"/>
              </a:solidFill>
            </a:rPr>
            <a:t>即時翻譯</a:t>
          </a:r>
        </a:p>
      </dgm:t>
    </dgm:pt>
    <dgm:pt modelId="{A709CB14-303A-494F-BD68-DD369D80B714}" type="parTrans" cxnId="{901F8678-FB4F-407D-A927-0BC43AC6B7D8}">
      <dgm:prSet/>
      <dgm:spPr/>
      <dgm:t>
        <a:bodyPr/>
        <a:lstStyle/>
        <a:p>
          <a:endParaRPr lang="en-US"/>
        </a:p>
      </dgm:t>
    </dgm:pt>
    <dgm:pt modelId="{27728B6A-C79A-4D13-8EE5-F05F1D2EB4E5}" type="sibTrans" cxnId="{901F8678-FB4F-407D-A927-0BC43AC6B7D8}">
      <dgm:prSet/>
      <dgm:spPr/>
      <dgm:t>
        <a:bodyPr/>
        <a:lstStyle/>
        <a:p>
          <a:endParaRPr lang="en-US"/>
        </a:p>
      </dgm:t>
    </dgm:pt>
    <dgm:pt modelId="{5BE37584-30DA-4A83-965F-5565E9BD0B6E}">
      <dgm:prSet/>
      <dgm:spPr/>
      <dgm:t>
        <a:bodyPr/>
        <a:lstStyle/>
        <a:p>
          <a:pPr>
            <a:defRPr cap="all"/>
          </a:pPr>
          <a:r>
            <a:rPr lang="en-US">
              <a:solidFill>
                <a:schemeClr val="bg1"/>
              </a:solidFill>
            </a:rPr>
            <a:t>語音辨識</a:t>
          </a:r>
        </a:p>
      </dgm:t>
    </dgm:pt>
    <dgm:pt modelId="{8A87FDE9-F5C4-4712-A96E-20A3E610A52E}" type="parTrans" cxnId="{076E9B96-728A-4DDE-B574-237B05884FA2}">
      <dgm:prSet/>
      <dgm:spPr/>
      <dgm:t>
        <a:bodyPr/>
        <a:lstStyle/>
        <a:p>
          <a:endParaRPr lang="en-US"/>
        </a:p>
      </dgm:t>
    </dgm:pt>
    <dgm:pt modelId="{3689C8E6-F5E3-4C6A-B161-12E0B9FBE338}" type="sibTrans" cxnId="{076E9B96-728A-4DDE-B574-237B05884FA2}">
      <dgm:prSet/>
      <dgm:spPr/>
      <dgm:t>
        <a:bodyPr/>
        <a:lstStyle/>
        <a:p>
          <a:endParaRPr lang="en-US"/>
        </a:p>
      </dgm:t>
    </dgm:pt>
    <dgm:pt modelId="{C95A0155-D5F5-4870-9B7D-32FC2A811575}">
      <dgm:prSet/>
      <dgm:spPr/>
      <dgm:t>
        <a:bodyPr/>
        <a:lstStyle/>
        <a:p>
          <a:pPr>
            <a:defRPr cap="all"/>
          </a:pPr>
          <a:r>
            <a:rPr lang="en-US">
              <a:solidFill>
                <a:schemeClr val="bg1"/>
              </a:solidFill>
            </a:rPr>
            <a:t>虛擬助理</a:t>
          </a:r>
        </a:p>
      </dgm:t>
    </dgm:pt>
    <dgm:pt modelId="{A18E04E3-3B1E-4062-B3CF-4C660EBDE8E9}" type="parTrans" cxnId="{714A0A4E-5CE3-4440-A691-A1D390DD9C58}">
      <dgm:prSet/>
      <dgm:spPr/>
      <dgm:t>
        <a:bodyPr/>
        <a:lstStyle/>
        <a:p>
          <a:endParaRPr lang="en-US"/>
        </a:p>
      </dgm:t>
    </dgm:pt>
    <dgm:pt modelId="{699B87C8-C735-4F8B-955D-9283A505BA33}" type="sibTrans" cxnId="{714A0A4E-5CE3-4440-A691-A1D390DD9C58}">
      <dgm:prSet/>
      <dgm:spPr/>
      <dgm:t>
        <a:bodyPr/>
        <a:lstStyle/>
        <a:p>
          <a:endParaRPr lang="en-US"/>
        </a:p>
      </dgm:t>
    </dgm:pt>
    <dgm:pt modelId="{85DDDD04-4645-4431-90A9-482045CDCF25}" type="pres">
      <dgm:prSet presAssocID="{A17BD6B9-372A-4AB5-ACA5-B46665C26EBC}" presName="root" presStyleCnt="0">
        <dgm:presLayoutVars>
          <dgm:dir/>
          <dgm:resizeHandles val="exact"/>
        </dgm:presLayoutVars>
      </dgm:prSet>
      <dgm:spPr/>
    </dgm:pt>
    <dgm:pt modelId="{597A6C2C-B674-43F6-BD60-BDB93739F780}" type="pres">
      <dgm:prSet presAssocID="{10139CF8-3F22-41EB-991E-4F5CE3E8A42E}" presName="compNode" presStyleCnt="0"/>
      <dgm:spPr/>
    </dgm:pt>
    <dgm:pt modelId="{660C4B24-0504-4255-9EDC-CBBCDF4C1B72}" type="pres">
      <dgm:prSet presAssocID="{10139CF8-3F22-41EB-991E-4F5CE3E8A42E}" presName="iconBgRect" presStyleLbl="bgShp" presStyleIdx="0" presStyleCnt="3"/>
      <dgm:spPr>
        <a:solidFill>
          <a:schemeClr val="tx2"/>
        </a:solidFill>
      </dgm:spPr>
    </dgm:pt>
    <dgm:pt modelId="{6731E9B9-879E-46FE-9CF1-9EFDAF5A14BF}" type="pres">
      <dgm:prSet presAssocID="{10139CF8-3F22-41EB-991E-4F5CE3E8A4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00709382-87C4-4F7C-A7AF-A98D5E07DE60}" type="pres">
      <dgm:prSet presAssocID="{10139CF8-3F22-41EB-991E-4F5CE3E8A42E}" presName="spaceRect" presStyleCnt="0"/>
      <dgm:spPr/>
    </dgm:pt>
    <dgm:pt modelId="{C41CB930-215D-4E10-8E4C-9FE379DB456B}" type="pres">
      <dgm:prSet presAssocID="{10139CF8-3F22-41EB-991E-4F5CE3E8A42E}" presName="textRect" presStyleLbl="revTx" presStyleIdx="0" presStyleCnt="3">
        <dgm:presLayoutVars>
          <dgm:chMax val="1"/>
          <dgm:chPref val="1"/>
        </dgm:presLayoutVars>
      </dgm:prSet>
      <dgm:spPr/>
    </dgm:pt>
    <dgm:pt modelId="{62C4E51A-0A73-4CC1-9AE6-2DE17FD5B544}" type="pres">
      <dgm:prSet presAssocID="{27728B6A-C79A-4D13-8EE5-F05F1D2EB4E5}" presName="sibTrans" presStyleCnt="0"/>
      <dgm:spPr/>
    </dgm:pt>
    <dgm:pt modelId="{A2F4EA3A-8996-4806-A1CA-D89E1DAD33D3}" type="pres">
      <dgm:prSet presAssocID="{5BE37584-30DA-4A83-965F-5565E9BD0B6E}" presName="compNode" presStyleCnt="0"/>
      <dgm:spPr/>
    </dgm:pt>
    <dgm:pt modelId="{593AA6DA-2EA9-4542-AC76-763205B72276}" type="pres">
      <dgm:prSet presAssocID="{5BE37584-30DA-4A83-965F-5565E9BD0B6E}" presName="iconBgRect" presStyleLbl="bgShp" presStyleIdx="1" presStyleCnt="3"/>
      <dgm:spPr>
        <a:solidFill>
          <a:schemeClr val="tx2"/>
        </a:solidFill>
      </dgm:spPr>
    </dgm:pt>
    <dgm:pt modelId="{3A41B9C7-F41E-4C04-AACC-9BDDA4CEEEA3}" type="pres">
      <dgm:prSet presAssocID="{5BE37584-30DA-4A83-965F-5565E9BD0B6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D5AA8131-8A9D-49B5-A7B1-671BA3F70747}" type="pres">
      <dgm:prSet presAssocID="{5BE37584-30DA-4A83-965F-5565E9BD0B6E}" presName="spaceRect" presStyleCnt="0"/>
      <dgm:spPr/>
    </dgm:pt>
    <dgm:pt modelId="{91CB77D7-7E17-469C-9265-6EAB635AA305}" type="pres">
      <dgm:prSet presAssocID="{5BE37584-30DA-4A83-965F-5565E9BD0B6E}" presName="textRect" presStyleLbl="revTx" presStyleIdx="1" presStyleCnt="3">
        <dgm:presLayoutVars>
          <dgm:chMax val="1"/>
          <dgm:chPref val="1"/>
        </dgm:presLayoutVars>
      </dgm:prSet>
      <dgm:spPr/>
    </dgm:pt>
    <dgm:pt modelId="{CE992260-CFEA-42D6-AC6D-404DED2A378B}" type="pres">
      <dgm:prSet presAssocID="{3689C8E6-F5E3-4C6A-B161-12E0B9FBE338}" presName="sibTrans" presStyleCnt="0"/>
      <dgm:spPr/>
    </dgm:pt>
    <dgm:pt modelId="{673AD037-EDC3-4B63-9FE9-2F3E5B4FDE11}" type="pres">
      <dgm:prSet presAssocID="{C95A0155-D5F5-4870-9B7D-32FC2A811575}" presName="compNode" presStyleCnt="0"/>
      <dgm:spPr/>
    </dgm:pt>
    <dgm:pt modelId="{2C26397C-E96E-4B8A-9A3C-FA29C5A4ADE6}" type="pres">
      <dgm:prSet presAssocID="{C95A0155-D5F5-4870-9B7D-32FC2A811575}" presName="iconBgRect" presStyleLbl="bgShp" presStyleIdx="2" presStyleCnt="3"/>
      <dgm:spPr>
        <a:solidFill>
          <a:schemeClr val="tx2"/>
        </a:solidFill>
      </dgm:spPr>
    </dgm:pt>
    <dgm:pt modelId="{2172B6F3-DB4D-48A9-B0D6-E78A703675A2}" type="pres">
      <dgm:prSet presAssocID="{C95A0155-D5F5-4870-9B7D-32FC2A8115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F24DDEC8-BFBD-4636-893F-4339F5C59B5E}" type="pres">
      <dgm:prSet presAssocID="{C95A0155-D5F5-4870-9B7D-32FC2A811575}" presName="spaceRect" presStyleCnt="0"/>
      <dgm:spPr/>
    </dgm:pt>
    <dgm:pt modelId="{BA9770D6-80A7-4961-B0C4-F042A9992B6C}" type="pres">
      <dgm:prSet presAssocID="{C95A0155-D5F5-4870-9B7D-32FC2A811575}" presName="textRect" presStyleLbl="revTx" presStyleIdx="2" presStyleCnt="3">
        <dgm:presLayoutVars>
          <dgm:chMax val="1"/>
          <dgm:chPref val="1"/>
        </dgm:presLayoutVars>
      </dgm:prSet>
      <dgm:spPr/>
    </dgm:pt>
  </dgm:ptLst>
  <dgm:cxnLst>
    <dgm:cxn modelId="{E5E3A303-590F-471A-9ACF-A00A7823E1A1}" type="presOf" srcId="{5BE37584-30DA-4A83-965F-5565E9BD0B6E}" destId="{91CB77D7-7E17-469C-9265-6EAB635AA305}" srcOrd="0" destOrd="0" presId="urn:microsoft.com/office/officeart/2018/5/layout/IconCircleLabelList"/>
    <dgm:cxn modelId="{EC4F0C23-3E5A-4EF5-B3AE-8E7FD7DBEC64}" type="presOf" srcId="{A17BD6B9-372A-4AB5-ACA5-B46665C26EBC}" destId="{85DDDD04-4645-4431-90A9-482045CDCF25}" srcOrd="0" destOrd="0" presId="urn:microsoft.com/office/officeart/2018/5/layout/IconCircleLabelList"/>
    <dgm:cxn modelId="{0848FA26-1EFF-4E17-B84E-5E3D2DFAD199}" type="presOf" srcId="{C95A0155-D5F5-4870-9B7D-32FC2A811575}" destId="{BA9770D6-80A7-4961-B0C4-F042A9992B6C}" srcOrd="0" destOrd="0" presId="urn:microsoft.com/office/officeart/2018/5/layout/IconCircleLabelList"/>
    <dgm:cxn modelId="{714A0A4E-5CE3-4440-A691-A1D390DD9C58}" srcId="{A17BD6B9-372A-4AB5-ACA5-B46665C26EBC}" destId="{C95A0155-D5F5-4870-9B7D-32FC2A811575}" srcOrd="2" destOrd="0" parTransId="{A18E04E3-3B1E-4062-B3CF-4C660EBDE8E9}" sibTransId="{699B87C8-C735-4F8B-955D-9283A505BA33}"/>
    <dgm:cxn modelId="{901F8678-FB4F-407D-A927-0BC43AC6B7D8}" srcId="{A17BD6B9-372A-4AB5-ACA5-B46665C26EBC}" destId="{10139CF8-3F22-41EB-991E-4F5CE3E8A42E}" srcOrd="0" destOrd="0" parTransId="{A709CB14-303A-494F-BD68-DD369D80B714}" sibTransId="{27728B6A-C79A-4D13-8EE5-F05F1D2EB4E5}"/>
    <dgm:cxn modelId="{C8166D96-BB72-4024-BEC5-2192BDE6FDB9}" type="presOf" srcId="{10139CF8-3F22-41EB-991E-4F5CE3E8A42E}" destId="{C41CB930-215D-4E10-8E4C-9FE379DB456B}" srcOrd="0" destOrd="0" presId="urn:microsoft.com/office/officeart/2018/5/layout/IconCircleLabelList"/>
    <dgm:cxn modelId="{076E9B96-728A-4DDE-B574-237B05884FA2}" srcId="{A17BD6B9-372A-4AB5-ACA5-B46665C26EBC}" destId="{5BE37584-30DA-4A83-965F-5565E9BD0B6E}" srcOrd="1" destOrd="0" parTransId="{8A87FDE9-F5C4-4712-A96E-20A3E610A52E}" sibTransId="{3689C8E6-F5E3-4C6A-B161-12E0B9FBE338}"/>
    <dgm:cxn modelId="{3EBF762D-0653-43C9-8815-02F3FE305065}" type="presParOf" srcId="{85DDDD04-4645-4431-90A9-482045CDCF25}" destId="{597A6C2C-B674-43F6-BD60-BDB93739F780}" srcOrd="0" destOrd="0" presId="urn:microsoft.com/office/officeart/2018/5/layout/IconCircleLabelList"/>
    <dgm:cxn modelId="{979D2829-D5ED-4756-8F07-A73C522529DE}" type="presParOf" srcId="{597A6C2C-B674-43F6-BD60-BDB93739F780}" destId="{660C4B24-0504-4255-9EDC-CBBCDF4C1B72}" srcOrd="0" destOrd="0" presId="urn:microsoft.com/office/officeart/2018/5/layout/IconCircleLabelList"/>
    <dgm:cxn modelId="{767408D7-D8D0-4172-AD26-C5E8CE2ECF64}" type="presParOf" srcId="{597A6C2C-B674-43F6-BD60-BDB93739F780}" destId="{6731E9B9-879E-46FE-9CF1-9EFDAF5A14BF}" srcOrd="1" destOrd="0" presId="urn:microsoft.com/office/officeart/2018/5/layout/IconCircleLabelList"/>
    <dgm:cxn modelId="{837F3E6D-BCBB-4B08-96E3-09265A4DAD4A}" type="presParOf" srcId="{597A6C2C-B674-43F6-BD60-BDB93739F780}" destId="{00709382-87C4-4F7C-A7AF-A98D5E07DE60}" srcOrd="2" destOrd="0" presId="urn:microsoft.com/office/officeart/2018/5/layout/IconCircleLabelList"/>
    <dgm:cxn modelId="{0A4E1349-97FF-42F7-9218-B4E2E00FD690}" type="presParOf" srcId="{597A6C2C-B674-43F6-BD60-BDB93739F780}" destId="{C41CB930-215D-4E10-8E4C-9FE379DB456B}" srcOrd="3" destOrd="0" presId="urn:microsoft.com/office/officeart/2018/5/layout/IconCircleLabelList"/>
    <dgm:cxn modelId="{1B8633E8-3ECD-43C3-B8AA-9E766EEFB31E}" type="presParOf" srcId="{85DDDD04-4645-4431-90A9-482045CDCF25}" destId="{62C4E51A-0A73-4CC1-9AE6-2DE17FD5B544}" srcOrd="1" destOrd="0" presId="urn:microsoft.com/office/officeart/2018/5/layout/IconCircleLabelList"/>
    <dgm:cxn modelId="{523E63E6-1D3D-462C-AC18-6C51D45A2F1F}" type="presParOf" srcId="{85DDDD04-4645-4431-90A9-482045CDCF25}" destId="{A2F4EA3A-8996-4806-A1CA-D89E1DAD33D3}" srcOrd="2" destOrd="0" presId="urn:microsoft.com/office/officeart/2018/5/layout/IconCircleLabelList"/>
    <dgm:cxn modelId="{36DDC23B-DE9A-41B7-BEDC-32D356865650}" type="presParOf" srcId="{A2F4EA3A-8996-4806-A1CA-D89E1DAD33D3}" destId="{593AA6DA-2EA9-4542-AC76-763205B72276}" srcOrd="0" destOrd="0" presId="urn:microsoft.com/office/officeart/2018/5/layout/IconCircleLabelList"/>
    <dgm:cxn modelId="{20BCFDAD-F90C-4187-82AE-54118C67BFF0}" type="presParOf" srcId="{A2F4EA3A-8996-4806-A1CA-D89E1DAD33D3}" destId="{3A41B9C7-F41E-4C04-AACC-9BDDA4CEEEA3}" srcOrd="1" destOrd="0" presId="urn:microsoft.com/office/officeart/2018/5/layout/IconCircleLabelList"/>
    <dgm:cxn modelId="{8DC3BB92-6D84-45A5-BE78-55EEC96EC9E2}" type="presParOf" srcId="{A2F4EA3A-8996-4806-A1CA-D89E1DAD33D3}" destId="{D5AA8131-8A9D-49B5-A7B1-671BA3F70747}" srcOrd="2" destOrd="0" presId="urn:microsoft.com/office/officeart/2018/5/layout/IconCircleLabelList"/>
    <dgm:cxn modelId="{B643CD1F-B237-447A-AB60-6AB91E61387B}" type="presParOf" srcId="{A2F4EA3A-8996-4806-A1CA-D89E1DAD33D3}" destId="{91CB77D7-7E17-469C-9265-6EAB635AA305}" srcOrd="3" destOrd="0" presId="urn:microsoft.com/office/officeart/2018/5/layout/IconCircleLabelList"/>
    <dgm:cxn modelId="{BDA9F793-96C9-46E6-A3F9-493A20FBCFCE}" type="presParOf" srcId="{85DDDD04-4645-4431-90A9-482045CDCF25}" destId="{CE992260-CFEA-42D6-AC6D-404DED2A378B}" srcOrd="3" destOrd="0" presId="urn:microsoft.com/office/officeart/2018/5/layout/IconCircleLabelList"/>
    <dgm:cxn modelId="{41312F33-A355-4E84-BB95-B8FA0CCFA664}" type="presParOf" srcId="{85DDDD04-4645-4431-90A9-482045CDCF25}" destId="{673AD037-EDC3-4B63-9FE9-2F3E5B4FDE11}" srcOrd="4" destOrd="0" presId="urn:microsoft.com/office/officeart/2018/5/layout/IconCircleLabelList"/>
    <dgm:cxn modelId="{F77DF562-D160-43FA-A56F-322AAE1C3548}" type="presParOf" srcId="{673AD037-EDC3-4B63-9FE9-2F3E5B4FDE11}" destId="{2C26397C-E96E-4B8A-9A3C-FA29C5A4ADE6}" srcOrd="0" destOrd="0" presId="urn:microsoft.com/office/officeart/2018/5/layout/IconCircleLabelList"/>
    <dgm:cxn modelId="{8B7D4D72-93D1-4A76-A79D-CCEAF8081214}" type="presParOf" srcId="{673AD037-EDC3-4B63-9FE9-2F3E5B4FDE11}" destId="{2172B6F3-DB4D-48A9-B0D6-E78A703675A2}" srcOrd="1" destOrd="0" presId="urn:microsoft.com/office/officeart/2018/5/layout/IconCircleLabelList"/>
    <dgm:cxn modelId="{A0C50582-A80C-47BA-918C-F96E6EF2D955}" type="presParOf" srcId="{673AD037-EDC3-4B63-9FE9-2F3E5B4FDE11}" destId="{F24DDEC8-BFBD-4636-893F-4339F5C59B5E}" srcOrd="2" destOrd="0" presId="urn:microsoft.com/office/officeart/2018/5/layout/IconCircleLabelList"/>
    <dgm:cxn modelId="{EC8D3A2C-D92C-4C77-AD76-ABF6B355C252}" type="presParOf" srcId="{673AD037-EDC3-4B63-9FE9-2F3E5B4FDE11}" destId="{BA9770D6-80A7-4961-B0C4-F042A9992B6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1DF8342-B3F4-4B40-B816-1246C7E47906}"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78B95E38-5869-4723-9E77-D558023F89D7}">
      <dgm:prSet/>
      <dgm:spPr/>
      <dgm:t>
        <a:bodyPr/>
        <a:lstStyle/>
        <a:p>
          <a:pPr>
            <a:defRPr cap="all"/>
          </a:pPr>
          <a:r>
            <a:rPr lang="en-US" b="0">
              <a:solidFill>
                <a:schemeClr val="bg1"/>
              </a:solidFill>
            </a:rPr>
            <a:t>內容規劃</a:t>
          </a:r>
          <a:endParaRPr lang="en-US">
            <a:solidFill>
              <a:schemeClr val="bg1"/>
            </a:solidFill>
          </a:endParaRPr>
        </a:p>
      </dgm:t>
    </dgm:pt>
    <dgm:pt modelId="{22A72AE7-581C-497F-8090-312C286A892E}" type="parTrans" cxnId="{B33066FD-6C74-4DCC-9F7F-DFEDD83CEE0D}">
      <dgm:prSet/>
      <dgm:spPr/>
      <dgm:t>
        <a:bodyPr/>
        <a:lstStyle/>
        <a:p>
          <a:endParaRPr lang="en-US"/>
        </a:p>
      </dgm:t>
    </dgm:pt>
    <dgm:pt modelId="{3E8FAFF6-D4E4-4046-AB26-E1289D7ACE29}" type="sibTrans" cxnId="{B33066FD-6C74-4DCC-9F7F-DFEDD83CEE0D}">
      <dgm:prSet/>
      <dgm:spPr/>
      <dgm:t>
        <a:bodyPr/>
        <a:lstStyle/>
        <a:p>
          <a:endParaRPr lang="en-US"/>
        </a:p>
      </dgm:t>
    </dgm:pt>
    <dgm:pt modelId="{5D3090B3-35CA-45A4-B49A-7AE6BD68BC6B}">
      <dgm:prSet/>
      <dgm:spPr/>
      <dgm:t>
        <a:bodyPr/>
        <a:lstStyle/>
        <a:p>
          <a:pPr>
            <a:defRPr cap="all"/>
          </a:pPr>
          <a:r>
            <a:rPr lang="en-US" b="0">
              <a:solidFill>
                <a:schemeClr val="bg1"/>
              </a:solidFill>
            </a:rPr>
            <a:t>目標式廣告</a:t>
          </a:r>
          <a:endParaRPr lang="en-US">
            <a:solidFill>
              <a:schemeClr val="bg1"/>
            </a:solidFill>
          </a:endParaRPr>
        </a:p>
      </dgm:t>
    </dgm:pt>
    <dgm:pt modelId="{3FF585F7-DCA4-4456-8B22-B6636B2397E9}" type="parTrans" cxnId="{FA3E85E8-8CAB-491D-9EE4-EBA91ADEC0B8}">
      <dgm:prSet/>
      <dgm:spPr/>
      <dgm:t>
        <a:bodyPr/>
        <a:lstStyle/>
        <a:p>
          <a:endParaRPr lang="en-US"/>
        </a:p>
      </dgm:t>
    </dgm:pt>
    <dgm:pt modelId="{793CCFC7-B541-4CBA-9EC4-1192E18F4F85}" type="sibTrans" cxnId="{FA3E85E8-8CAB-491D-9EE4-EBA91ADEC0B8}">
      <dgm:prSet/>
      <dgm:spPr/>
      <dgm:t>
        <a:bodyPr/>
        <a:lstStyle/>
        <a:p>
          <a:endParaRPr lang="en-US"/>
        </a:p>
      </dgm:t>
    </dgm:pt>
    <dgm:pt modelId="{CBF5A3E4-7BA1-4375-8E14-7DB97130CB9E}">
      <dgm:prSet/>
      <dgm:spPr/>
      <dgm:t>
        <a:bodyPr/>
        <a:lstStyle/>
        <a:p>
          <a:pPr>
            <a:defRPr cap="all"/>
          </a:pPr>
          <a:r>
            <a:rPr lang="en-US" b="0">
              <a:solidFill>
                <a:schemeClr val="bg1"/>
              </a:solidFill>
            </a:rPr>
            <a:t>購物建議</a:t>
          </a:r>
          <a:endParaRPr lang="en-US">
            <a:solidFill>
              <a:schemeClr val="bg1"/>
            </a:solidFill>
          </a:endParaRPr>
        </a:p>
      </dgm:t>
    </dgm:pt>
    <dgm:pt modelId="{15C4AC1A-F1B5-408A-8595-767BE3EF51CE}" type="parTrans" cxnId="{67848D9B-FB57-409B-9160-3120D370E59E}">
      <dgm:prSet/>
      <dgm:spPr/>
      <dgm:t>
        <a:bodyPr/>
        <a:lstStyle/>
        <a:p>
          <a:endParaRPr lang="en-US"/>
        </a:p>
      </dgm:t>
    </dgm:pt>
    <dgm:pt modelId="{B12618C3-E598-4495-A76F-33BD0C4DC81B}" type="sibTrans" cxnId="{67848D9B-FB57-409B-9160-3120D370E59E}">
      <dgm:prSet/>
      <dgm:spPr/>
      <dgm:t>
        <a:bodyPr/>
        <a:lstStyle/>
        <a:p>
          <a:endParaRPr lang="en-US"/>
        </a:p>
      </dgm:t>
    </dgm:pt>
    <dgm:pt modelId="{B67BB7F9-B7BA-4938-85F8-5027F779D741}" type="pres">
      <dgm:prSet presAssocID="{21DF8342-B3F4-4B40-B816-1246C7E47906}" presName="root" presStyleCnt="0">
        <dgm:presLayoutVars>
          <dgm:dir/>
          <dgm:resizeHandles val="exact"/>
        </dgm:presLayoutVars>
      </dgm:prSet>
      <dgm:spPr/>
    </dgm:pt>
    <dgm:pt modelId="{47EB884D-F22A-4C57-BD2A-A846A08AFF67}" type="pres">
      <dgm:prSet presAssocID="{78B95E38-5869-4723-9E77-D558023F89D7}" presName="compNode" presStyleCnt="0"/>
      <dgm:spPr/>
    </dgm:pt>
    <dgm:pt modelId="{73E97F0C-9CC4-4692-865A-5612CF88125C}" type="pres">
      <dgm:prSet presAssocID="{78B95E38-5869-4723-9E77-D558023F89D7}" presName="iconBgRect" presStyleLbl="bgShp" presStyleIdx="0" presStyleCnt="3"/>
      <dgm:spPr>
        <a:solidFill>
          <a:schemeClr val="tx2"/>
        </a:solidFill>
      </dgm:spPr>
    </dgm:pt>
    <dgm:pt modelId="{B26158EA-DD13-4020-BD8D-A4E41CFC8876}" type="pres">
      <dgm:prSet presAssocID="{78B95E38-5869-4723-9E77-D558023F89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EE158DBE-1D16-4F2F-BC76-7E4D02FF14A7}" type="pres">
      <dgm:prSet presAssocID="{78B95E38-5869-4723-9E77-D558023F89D7}" presName="spaceRect" presStyleCnt="0"/>
      <dgm:spPr/>
    </dgm:pt>
    <dgm:pt modelId="{E490C295-EE14-4FE6-97AF-D47686F3456A}" type="pres">
      <dgm:prSet presAssocID="{78B95E38-5869-4723-9E77-D558023F89D7}" presName="textRect" presStyleLbl="revTx" presStyleIdx="0" presStyleCnt="3">
        <dgm:presLayoutVars>
          <dgm:chMax val="1"/>
          <dgm:chPref val="1"/>
        </dgm:presLayoutVars>
      </dgm:prSet>
      <dgm:spPr/>
    </dgm:pt>
    <dgm:pt modelId="{42F00E74-BC74-4890-A548-D77E96C7829A}" type="pres">
      <dgm:prSet presAssocID="{3E8FAFF6-D4E4-4046-AB26-E1289D7ACE29}" presName="sibTrans" presStyleCnt="0"/>
      <dgm:spPr/>
    </dgm:pt>
    <dgm:pt modelId="{4D074344-B55A-4B8F-AE7B-89A3A48241BA}" type="pres">
      <dgm:prSet presAssocID="{5D3090B3-35CA-45A4-B49A-7AE6BD68BC6B}" presName="compNode" presStyleCnt="0"/>
      <dgm:spPr/>
    </dgm:pt>
    <dgm:pt modelId="{3CB01E77-CFD3-462E-8CC1-9CB5613C5CFC}" type="pres">
      <dgm:prSet presAssocID="{5D3090B3-35CA-45A4-B49A-7AE6BD68BC6B}" presName="iconBgRect" presStyleLbl="bgShp" presStyleIdx="1" presStyleCnt="3"/>
      <dgm:spPr>
        <a:solidFill>
          <a:schemeClr val="tx2"/>
        </a:solidFill>
      </dgm:spPr>
    </dgm:pt>
    <dgm:pt modelId="{2DB66E44-082D-48EA-B7E1-1AC751693E42}" type="pres">
      <dgm:prSet presAssocID="{5D3090B3-35CA-45A4-B49A-7AE6BD68BC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D9E2536A-008C-4F9D-81A2-11144618A69A}" type="pres">
      <dgm:prSet presAssocID="{5D3090B3-35CA-45A4-B49A-7AE6BD68BC6B}" presName="spaceRect" presStyleCnt="0"/>
      <dgm:spPr/>
    </dgm:pt>
    <dgm:pt modelId="{DAAD4FEA-454A-4733-B005-B38CC41B44C3}" type="pres">
      <dgm:prSet presAssocID="{5D3090B3-35CA-45A4-B49A-7AE6BD68BC6B}" presName="textRect" presStyleLbl="revTx" presStyleIdx="1" presStyleCnt="3">
        <dgm:presLayoutVars>
          <dgm:chMax val="1"/>
          <dgm:chPref val="1"/>
        </dgm:presLayoutVars>
      </dgm:prSet>
      <dgm:spPr/>
    </dgm:pt>
    <dgm:pt modelId="{FD2BA4DC-59D1-4891-BF71-22719848990A}" type="pres">
      <dgm:prSet presAssocID="{793CCFC7-B541-4CBA-9EC4-1192E18F4F85}" presName="sibTrans" presStyleCnt="0"/>
      <dgm:spPr/>
    </dgm:pt>
    <dgm:pt modelId="{7B2519FD-4094-4A49-8E2E-255C844B743D}" type="pres">
      <dgm:prSet presAssocID="{CBF5A3E4-7BA1-4375-8E14-7DB97130CB9E}" presName="compNode" presStyleCnt="0"/>
      <dgm:spPr/>
    </dgm:pt>
    <dgm:pt modelId="{73BB07B8-2C80-430A-843A-916F670F710E}" type="pres">
      <dgm:prSet presAssocID="{CBF5A3E4-7BA1-4375-8E14-7DB97130CB9E}" presName="iconBgRect" presStyleLbl="bgShp" presStyleIdx="2" presStyleCnt="3"/>
      <dgm:spPr>
        <a:solidFill>
          <a:schemeClr val="tx2"/>
        </a:solidFill>
      </dgm:spPr>
    </dgm:pt>
    <dgm:pt modelId="{30A72CC6-DC25-4D5E-8069-CE8CD6CEF58B}" type="pres">
      <dgm:prSet presAssocID="{CBF5A3E4-7BA1-4375-8E14-7DB97130CB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17BBAFFB-CB81-4398-9F22-6BFB8A7F043A}" type="pres">
      <dgm:prSet presAssocID="{CBF5A3E4-7BA1-4375-8E14-7DB97130CB9E}" presName="spaceRect" presStyleCnt="0"/>
      <dgm:spPr/>
    </dgm:pt>
    <dgm:pt modelId="{DF3A3EB1-A391-4532-9BC7-C27DFF1C27BE}" type="pres">
      <dgm:prSet presAssocID="{CBF5A3E4-7BA1-4375-8E14-7DB97130CB9E}" presName="textRect" presStyleLbl="revTx" presStyleIdx="2" presStyleCnt="3">
        <dgm:presLayoutVars>
          <dgm:chMax val="1"/>
          <dgm:chPref val="1"/>
        </dgm:presLayoutVars>
      </dgm:prSet>
      <dgm:spPr/>
    </dgm:pt>
  </dgm:ptLst>
  <dgm:cxnLst>
    <dgm:cxn modelId="{F2A3B724-950A-4EC4-BE5D-DAFD10BCBD20}" type="presOf" srcId="{78B95E38-5869-4723-9E77-D558023F89D7}" destId="{E490C295-EE14-4FE6-97AF-D47686F3456A}" srcOrd="0" destOrd="0" presId="urn:microsoft.com/office/officeart/2018/5/layout/IconCircleLabelList"/>
    <dgm:cxn modelId="{67848D9B-FB57-409B-9160-3120D370E59E}" srcId="{21DF8342-B3F4-4B40-B816-1246C7E47906}" destId="{CBF5A3E4-7BA1-4375-8E14-7DB97130CB9E}" srcOrd="2" destOrd="0" parTransId="{15C4AC1A-F1B5-408A-8595-767BE3EF51CE}" sibTransId="{B12618C3-E598-4495-A76F-33BD0C4DC81B}"/>
    <dgm:cxn modelId="{3732D2A1-415C-4888-ADDC-FC84E723288B}" type="presOf" srcId="{CBF5A3E4-7BA1-4375-8E14-7DB97130CB9E}" destId="{DF3A3EB1-A391-4532-9BC7-C27DFF1C27BE}" srcOrd="0" destOrd="0" presId="urn:microsoft.com/office/officeart/2018/5/layout/IconCircleLabelList"/>
    <dgm:cxn modelId="{F52F48AB-5A89-429C-A634-EE9648D8CFA3}" type="presOf" srcId="{5D3090B3-35CA-45A4-B49A-7AE6BD68BC6B}" destId="{DAAD4FEA-454A-4733-B005-B38CC41B44C3}" srcOrd="0" destOrd="0" presId="urn:microsoft.com/office/officeart/2018/5/layout/IconCircleLabelList"/>
    <dgm:cxn modelId="{FA3E85E8-8CAB-491D-9EE4-EBA91ADEC0B8}" srcId="{21DF8342-B3F4-4B40-B816-1246C7E47906}" destId="{5D3090B3-35CA-45A4-B49A-7AE6BD68BC6B}" srcOrd="1" destOrd="0" parTransId="{3FF585F7-DCA4-4456-8B22-B6636B2397E9}" sibTransId="{793CCFC7-B541-4CBA-9EC4-1192E18F4F85}"/>
    <dgm:cxn modelId="{CEAF50F6-BE8F-4FD9-92F0-701064F7AE22}" type="presOf" srcId="{21DF8342-B3F4-4B40-B816-1246C7E47906}" destId="{B67BB7F9-B7BA-4938-85F8-5027F779D741}" srcOrd="0" destOrd="0" presId="urn:microsoft.com/office/officeart/2018/5/layout/IconCircleLabelList"/>
    <dgm:cxn modelId="{B33066FD-6C74-4DCC-9F7F-DFEDD83CEE0D}" srcId="{21DF8342-B3F4-4B40-B816-1246C7E47906}" destId="{78B95E38-5869-4723-9E77-D558023F89D7}" srcOrd="0" destOrd="0" parTransId="{22A72AE7-581C-497F-8090-312C286A892E}" sibTransId="{3E8FAFF6-D4E4-4046-AB26-E1289D7ACE29}"/>
    <dgm:cxn modelId="{52EBB619-4385-4E7E-AA26-0320DADE8853}" type="presParOf" srcId="{B67BB7F9-B7BA-4938-85F8-5027F779D741}" destId="{47EB884D-F22A-4C57-BD2A-A846A08AFF67}" srcOrd="0" destOrd="0" presId="urn:microsoft.com/office/officeart/2018/5/layout/IconCircleLabelList"/>
    <dgm:cxn modelId="{5C0E12D0-7E55-422A-9082-E75F8A5D9AD3}" type="presParOf" srcId="{47EB884D-F22A-4C57-BD2A-A846A08AFF67}" destId="{73E97F0C-9CC4-4692-865A-5612CF88125C}" srcOrd="0" destOrd="0" presId="urn:microsoft.com/office/officeart/2018/5/layout/IconCircleLabelList"/>
    <dgm:cxn modelId="{33CD8FA4-CB39-4400-890B-4858B19CB416}" type="presParOf" srcId="{47EB884D-F22A-4C57-BD2A-A846A08AFF67}" destId="{B26158EA-DD13-4020-BD8D-A4E41CFC8876}" srcOrd="1" destOrd="0" presId="urn:microsoft.com/office/officeart/2018/5/layout/IconCircleLabelList"/>
    <dgm:cxn modelId="{86DC571C-60FA-4E97-90A2-42146AE650AC}" type="presParOf" srcId="{47EB884D-F22A-4C57-BD2A-A846A08AFF67}" destId="{EE158DBE-1D16-4F2F-BC76-7E4D02FF14A7}" srcOrd="2" destOrd="0" presId="urn:microsoft.com/office/officeart/2018/5/layout/IconCircleLabelList"/>
    <dgm:cxn modelId="{77E72D7B-20EF-446A-A677-663E4F500670}" type="presParOf" srcId="{47EB884D-F22A-4C57-BD2A-A846A08AFF67}" destId="{E490C295-EE14-4FE6-97AF-D47686F3456A}" srcOrd="3" destOrd="0" presId="urn:microsoft.com/office/officeart/2018/5/layout/IconCircleLabelList"/>
    <dgm:cxn modelId="{4563DAAB-0472-4C06-AFB5-21817B364D4C}" type="presParOf" srcId="{B67BB7F9-B7BA-4938-85F8-5027F779D741}" destId="{42F00E74-BC74-4890-A548-D77E96C7829A}" srcOrd="1" destOrd="0" presId="urn:microsoft.com/office/officeart/2018/5/layout/IconCircleLabelList"/>
    <dgm:cxn modelId="{F962097E-B219-4104-9843-E21A9CC8F1FE}" type="presParOf" srcId="{B67BB7F9-B7BA-4938-85F8-5027F779D741}" destId="{4D074344-B55A-4B8F-AE7B-89A3A48241BA}" srcOrd="2" destOrd="0" presId="urn:microsoft.com/office/officeart/2018/5/layout/IconCircleLabelList"/>
    <dgm:cxn modelId="{F9B47693-94D8-4F59-94CA-A537939A5E26}" type="presParOf" srcId="{4D074344-B55A-4B8F-AE7B-89A3A48241BA}" destId="{3CB01E77-CFD3-462E-8CC1-9CB5613C5CFC}" srcOrd="0" destOrd="0" presId="urn:microsoft.com/office/officeart/2018/5/layout/IconCircleLabelList"/>
    <dgm:cxn modelId="{2D05B2AB-FCAE-4A4E-976B-E8590F059CF2}" type="presParOf" srcId="{4D074344-B55A-4B8F-AE7B-89A3A48241BA}" destId="{2DB66E44-082D-48EA-B7E1-1AC751693E42}" srcOrd="1" destOrd="0" presId="urn:microsoft.com/office/officeart/2018/5/layout/IconCircleLabelList"/>
    <dgm:cxn modelId="{F948BEAF-C95D-47E6-B5FA-38E69B4C780D}" type="presParOf" srcId="{4D074344-B55A-4B8F-AE7B-89A3A48241BA}" destId="{D9E2536A-008C-4F9D-81A2-11144618A69A}" srcOrd="2" destOrd="0" presId="urn:microsoft.com/office/officeart/2018/5/layout/IconCircleLabelList"/>
    <dgm:cxn modelId="{8E73EE83-D435-4BB5-84DC-3193AB086442}" type="presParOf" srcId="{4D074344-B55A-4B8F-AE7B-89A3A48241BA}" destId="{DAAD4FEA-454A-4733-B005-B38CC41B44C3}" srcOrd="3" destOrd="0" presId="urn:microsoft.com/office/officeart/2018/5/layout/IconCircleLabelList"/>
    <dgm:cxn modelId="{861DA4DE-F1FA-469B-8446-0B3BC9FDF741}" type="presParOf" srcId="{B67BB7F9-B7BA-4938-85F8-5027F779D741}" destId="{FD2BA4DC-59D1-4891-BF71-22719848990A}" srcOrd="3" destOrd="0" presId="urn:microsoft.com/office/officeart/2018/5/layout/IconCircleLabelList"/>
    <dgm:cxn modelId="{D43D3090-F9BE-47C1-B43C-EC874CEB5E06}" type="presParOf" srcId="{B67BB7F9-B7BA-4938-85F8-5027F779D741}" destId="{7B2519FD-4094-4A49-8E2E-255C844B743D}" srcOrd="4" destOrd="0" presId="urn:microsoft.com/office/officeart/2018/5/layout/IconCircleLabelList"/>
    <dgm:cxn modelId="{C637505A-2955-4B17-825C-095D3A9C2FEF}" type="presParOf" srcId="{7B2519FD-4094-4A49-8E2E-255C844B743D}" destId="{73BB07B8-2C80-430A-843A-916F670F710E}" srcOrd="0" destOrd="0" presId="urn:microsoft.com/office/officeart/2018/5/layout/IconCircleLabelList"/>
    <dgm:cxn modelId="{3CDBD830-2DFB-4A94-BD22-D2D907C6E8F1}" type="presParOf" srcId="{7B2519FD-4094-4A49-8E2E-255C844B743D}" destId="{30A72CC6-DC25-4D5E-8069-CE8CD6CEF58B}" srcOrd="1" destOrd="0" presId="urn:microsoft.com/office/officeart/2018/5/layout/IconCircleLabelList"/>
    <dgm:cxn modelId="{9CA2F46D-F28C-4B2F-A7C4-822A491D148C}" type="presParOf" srcId="{7B2519FD-4094-4A49-8E2E-255C844B743D}" destId="{17BBAFFB-CB81-4398-9F22-6BFB8A7F043A}" srcOrd="2" destOrd="0" presId="urn:microsoft.com/office/officeart/2018/5/layout/IconCircleLabelList"/>
    <dgm:cxn modelId="{66CCB05D-3E6B-4232-863F-1DAAA446BE4F}" type="presParOf" srcId="{7B2519FD-4094-4A49-8E2E-255C844B743D}" destId="{DF3A3EB1-A391-4532-9BC7-C27DFF1C27B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5C78668-870D-48FF-881E-9D7CF0A6569D}"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CBEB565B-9B28-4EAB-88F3-E8C5B55752EC}">
      <dgm:prSet custT="1"/>
      <dgm:spPr/>
      <dgm:t>
        <a:bodyPr/>
        <a:lstStyle/>
        <a:p>
          <a:pPr>
            <a:defRPr cap="all"/>
          </a:pPr>
          <a:r>
            <a:rPr lang="en-US" sz="2700" b="0" dirty="0">
              <a:solidFill>
                <a:schemeClr val="bg1"/>
              </a:solidFill>
            </a:rPr>
            <a:t>AlphaGo 勝過全球圍棋冠軍</a:t>
          </a:r>
          <a:endParaRPr lang="en-US" sz="2700" dirty="0">
            <a:solidFill>
              <a:schemeClr val="bg1"/>
            </a:solidFill>
          </a:endParaRPr>
        </a:p>
      </dgm:t>
    </dgm:pt>
    <dgm:pt modelId="{6ADD6DF8-AD96-4FB8-A215-FDDDF66263B5}" type="parTrans" cxnId="{43DAA276-80D0-443F-AE64-EFD5A3A4A9B8}">
      <dgm:prSet/>
      <dgm:spPr/>
      <dgm:t>
        <a:bodyPr/>
        <a:lstStyle/>
        <a:p>
          <a:endParaRPr lang="en-US"/>
        </a:p>
      </dgm:t>
    </dgm:pt>
    <dgm:pt modelId="{AB66B892-0D24-43BC-86E8-2E4072AA7606}" type="sibTrans" cxnId="{43DAA276-80D0-443F-AE64-EFD5A3A4A9B8}">
      <dgm:prSet/>
      <dgm:spPr/>
      <dgm:t>
        <a:bodyPr/>
        <a:lstStyle/>
        <a:p>
          <a:endParaRPr lang="en-US"/>
        </a:p>
      </dgm:t>
    </dgm:pt>
    <dgm:pt modelId="{A6281BC4-4AC3-41BE-9646-7A856BF4E70B}">
      <dgm:prSet custT="1"/>
      <dgm:spPr/>
      <dgm:t>
        <a:bodyPr/>
        <a:lstStyle/>
        <a:p>
          <a:pPr>
            <a:defRPr cap="all"/>
          </a:pPr>
          <a:r>
            <a:rPr lang="en-US" sz="2700" b="0">
              <a:solidFill>
                <a:schemeClr val="bg1"/>
              </a:solidFill>
            </a:rPr>
            <a:t>人工智慧機器人擊敗專業電競選手</a:t>
          </a:r>
          <a:endParaRPr lang="en-US" sz="2700">
            <a:solidFill>
              <a:schemeClr val="bg1"/>
            </a:solidFill>
          </a:endParaRPr>
        </a:p>
      </dgm:t>
    </dgm:pt>
    <dgm:pt modelId="{4594D2BB-BC85-4FB4-A2FD-7EEC841A3EAC}" type="parTrans" cxnId="{A2D65C4C-1F47-4BFC-BA5F-99D3D77961FB}">
      <dgm:prSet/>
      <dgm:spPr/>
      <dgm:t>
        <a:bodyPr/>
        <a:lstStyle/>
        <a:p>
          <a:endParaRPr lang="en-US"/>
        </a:p>
      </dgm:t>
    </dgm:pt>
    <dgm:pt modelId="{8C0472D2-161F-4AC6-9D7F-5D7DEFA90244}" type="sibTrans" cxnId="{A2D65C4C-1F47-4BFC-BA5F-99D3D77961FB}">
      <dgm:prSet/>
      <dgm:spPr/>
      <dgm:t>
        <a:bodyPr/>
        <a:lstStyle/>
        <a:p>
          <a:endParaRPr lang="en-US"/>
        </a:p>
      </dgm:t>
    </dgm:pt>
    <dgm:pt modelId="{026979BA-66BC-4F8F-9D28-33C0C79BCCBE}">
      <dgm:prSet custT="1"/>
      <dgm:spPr/>
      <dgm:t>
        <a:bodyPr/>
        <a:lstStyle/>
        <a:p>
          <a:pPr>
            <a:defRPr cap="all"/>
          </a:pPr>
          <a:r>
            <a:rPr lang="en-US" sz="2700" b="0">
              <a:solidFill>
                <a:schemeClr val="bg1"/>
              </a:solidFill>
            </a:rPr>
            <a:t>股票交易機器人</a:t>
          </a:r>
          <a:endParaRPr lang="en-US" sz="2700">
            <a:solidFill>
              <a:schemeClr val="bg1"/>
            </a:solidFill>
          </a:endParaRPr>
        </a:p>
      </dgm:t>
    </dgm:pt>
    <dgm:pt modelId="{E076980C-DD18-47C5-8F45-C8784B844696}" type="parTrans" cxnId="{59A3B964-E64E-4795-9EAA-6CEEB1260859}">
      <dgm:prSet/>
      <dgm:spPr/>
      <dgm:t>
        <a:bodyPr/>
        <a:lstStyle/>
        <a:p>
          <a:endParaRPr lang="en-US"/>
        </a:p>
      </dgm:t>
    </dgm:pt>
    <dgm:pt modelId="{CA1AF1FF-5080-42B7-AD87-4823B6B08F7C}" type="sibTrans" cxnId="{59A3B964-E64E-4795-9EAA-6CEEB1260859}">
      <dgm:prSet/>
      <dgm:spPr/>
      <dgm:t>
        <a:bodyPr/>
        <a:lstStyle/>
        <a:p>
          <a:endParaRPr lang="en-US"/>
        </a:p>
      </dgm:t>
    </dgm:pt>
    <dgm:pt modelId="{B1165B75-5D2E-44B9-8B46-C41A6E160231}" type="pres">
      <dgm:prSet presAssocID="{85C78668-870D-48FF-881E-9D7CF0A6569D}" presName="root" presStyleCnt="0">
        <dgm:presLayoutVars>
          <dgm:dir/>
          <dgm:resizeHandles val="exact"/>
        </dgm:presLayoutVars>
      </dgm:prSet>
      <dgm:spPr/>
    </dgm:pt>
    <dgm:pt modelId="{FDAFE401-02DA-4DDC-B55E-FD48399528AB}" type="pres">
      <dgm:prSet presAssocID="{CBEB565B-9B28-4EAB-88F3-E8C5B55752EC}" presName="compNode" presStyleCnt="0"/>
      <dgm:spPr/>
    </dgm:pt>
    <dgm:pt modelId="{3E052A51-BD48-4515-A3E5-432A3F37C4AB}" type="pres">
      <dgm:prSet presAssocID="{CBEB565B-9B28-4EAB-88F3-E8C5B55752EC}" presName="iconBgRect" presStyleLbl="bgShp" presStyleIdx="0" presStyleCnt="3"/>
      <dgm:spPr>
        <a:solidFill>
          <a:schemeClr val="tx2"/>
        </a:solidFill>
      </dgm:spPr>
    </dgm:pt>
    <dgm:pt modelId="{46A5B0A3-B1EE-45BC-95F3-BC9AACA05FA1}" type="pres">
      <dgm:prSet presAssocID="{CBEB565B-9B28-4EAB-88F3-E8C5B55752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ophy"/>
        </a:ext>
      </dgm:extLst>
    </dgm:pt>
    <dgm:pt modelId="{DBE5C6F0-110A-4D7C-9967-9A2D96E1C916}" type="pres">
      <dgm:prSet presAssocID="{CBEB565B-9B28-4EAB-88F3-E8C5B55752EC}" presName="spaceRect" presStyleCnt="0"/>
      <dgm:spPr/>
    </dgm:pt>
    <dgm:pt modelId="{E8398AD6-7D73-4750-A21A-C6F6AD2796A3}" type="pres">
      <dgm:prSet presAssocID="{CBEB565B-9B28-4EAB-88F3-E8C5B55752EC}" presName="textRect" presStyleLbl="revTx" presStyleIdx="0" presStyleCnt="3">
        <dgm:presLayoutVars>
          <dgm:chMax val="1"/>
          <dgm:chPref val="1"/>
        </dgm:presLayoutVars>
      </dgm:prSet>
      <dgm:spPr/>
    </dgm:pt>
    <dgm:pt modelId="{9B8A13AE-08E7-476F-A26E-21F471F52621}" type="pres">
      <dgm:prSet presAssocID="{AB66B892-0D24-43BC-86E8-2E4072AA7606}" presName="sibTrans" presStyleCnt="0"/>
      <dgm:spPr/>
    </dgm:pt>
    <dgm:pt modelId="{E74EDEFD-11F7-4464-BB64-B73BFDA4BE11}" type="pres">
      <dgm:prSet presAssocID="{A6281BC4-4AC3-41BE-9646-7A856BF4E70B}" presName="compNode" presStyleCnt="0"/>
      <dgm:spPr/>
    </dgm:pt>
    <dgm:pt modelId="{2496DC8F-FA73-4C16-8368-74CE5850AB09}" type="pres">
      <dgm:prSet presAssocID="{A6281BC4-4AC3-41BE-9646-7A856BF4E70B}" presName="iconBgRect" presStyleLbl="bgShp" presStyleIdx="1" presStyleCnt="3"/>
      <dgm:spPr>
        <a:solidFill>
          <a:schemeClr val="tx2"/>
        </a:solidFill>
      </dgm:spPr>
    </dgm:pt>
    <dgm:pt modelId="{0CF4A263-D495-4B78-A1A0-50AE116A5323}" type="pres">
      <dgm:prSet presAssocID="{A6281BC4-4AC3-41BE-9646-7A856BF4E7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ame controller"/>
        </a:ext>
      </dgm:extLst>
    </dgm:pt>
    <dgm:pt modelId="{7015FD2E-3287-4788-BC3F-AE5B234382EE}" type="pres">
      <dgm:prSet presAssocID="{A6281BC4-4AC3-41BE-9646-7A856BF4E70B}" presName="spaceRect" presStyleCnt="0"/>
      <dgm:spPr/>
    </dgm:pt>
    <dgm:pt modelId="{93786F98-D4DD-4F12-96CB-A41F8E7BD09D}" type="pres">
      <dgm:prSet presAssocID="{A6281BC4-4AC3-41BE-9646-7A856BF4E70B}" presName="textRect" presStyleLbl="revTx" presStyleIdx="1" presStyleCnt="3">
        <dgm:presLayoutVars>
          <dgm:chMax val="1"/>
          <dgm:chPref val="1"/>
        </dgm:presLayoutVars>
      </dgm:prSet>
      <dgm:spPr/>
    </dgm:pt>
    <dgm:pt modelId="{338C6BB3-BA5F-492A-9BD0-B05BA979A6F1}" type="pres">
      <dgm:prSet presAssocID="{8C0472D2-161F-4AC6-9D7F-5D7DEFA90244}" presName="sibTrans" presStyleCnt="0"/>
      <dgm:spPr/>
    </dgm:pt>
    <dgm:pt modelId="{B9C087AB-6F30-456F-B2C1-ECA6565F8E0E}" type="pres">
      <dgm:prSet presAssocID="{026979BA-66BC-4F8F-9D28-33C0C79BCCBE}" presName="compNode" presStyleCnt="0"/>
      <dgm:spPr/>
    </dgm:pt>
    <dgm:pt modelId="{3E9943CA-D5AB-4FFD-95F2-0E0FD8644158}" type="pres">
      <dgm:prSet presAssocID="{026979BA-66BC-4F8F-9D28-33C0C79BCCBE}" presName="iconBgRect" presStyleLbl="bgShp" presStyleIdx="2" presStyleCnt="3"/>
      <dgm:spPr>
        <a:solidFill>
          <a:schemeClr val="tx2"/>
        </a:solidFill>
      </dgm:spPr>
    </dgm:pt>
    <dgm:pt modelId="{A6987C40-F029-4239-AEA6-765DBF4AF611}" type="pres">
      <dgm:prSet presAssocID="{026979BA-66BC-4F8F-9D28-33C0C79BCC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BE4B297-F4E2-49D1-9552-A38352574A01}" type="pres">
      <dgm:prSet presAssocID="{026979BA-66BC-4F8F-9D28-33C0C79BCCBE}" presName="spaceRect" presStyleCnt="0"/>
      <dgm:spPr/>
    </dgm:pt>
    <dgm:pt modelId="{0461048F-7AC3-43F5-A3BB-EC8F2CEA0DF5}" type="pres">
      <dgm:prSet presAssocID="{026979BA-66BC-4F8F-9D28-33C0C79BCCBE}" presName="textRect" presStyleLbl="revTx" presStyleIdx="2" presStyleCnt="3">
        <dgm:presLayoutVars>
          <dgm:chMax val="1"/>
          <dgm:chPref val="1"/>
        </dgm:presLayoutVars>
      </dgm:prSet>
      <dgm:spPr/>
    </dgm:pt>
  </dgm:ptLst>
  <dgm:cxnLst>
    <dgm:cxn modelId="{087DD10D-07BE-4381-935F-A351EC831BD2}" type="presOf" srcId="{CBEB565B-9B28-4EAB-88F3-E8C5B55752EC}" destId="{E8398AD6-7D73-4750-A21A-C6F6AD2796A3}" srcOrd="0" destOrd="0" presId="urn:microsoft.com/office/officeart/2018/5/layout/IconCircleLabelList"/>
    <dgm:cxn modelId="{59A3B964-E64E-4795-9EAA-6CEEB1260859}" srcId="{85C78668-870D-48FF-881E-9D7CF0A6569D}" destId="{026979BA-66BC-4F8F-9D28-33C0C79BCCBE}" srcOrd="2" destOrd="0" parTransId="{E076980C-DD18-47C5-8F45-C8784B844696}" sibTransId="{CA1AF1FF-5080-42B7-AD87-4823B6B08F7C}"/>
    <dgm:cxn modelId="{A2D65C4C-1F47-4BFC-BA5F-99D3D77961FB}" srcId="{85C78668-870D-48FF-881E-9D7CF0A6569D}" destId="{A6281BC4-4AC3-41BE-9646-7A856BF4E70B}" srcOrd="1" destOrd="0" parTransId="{4594D2BB-BC85-4FB4-A2FD-7EEC841A3EAC}" sibTransId="{8C0472D2-161F-4AC6-9D7F-5D7DEFA90244}"/>
    <dgm:cxn modelId="{43DAA276-80D0-443F-AE64-EFD5A3A4A9B8}" srcId="{85C78668-870D-48FF-881E-9D7CF0A6569D}" destId="{CBEB565B-9B28-4EAB-88F3-E8C5B55752EC}" srcOrd="0" destOrd="0" parTransId="{6ADD6DF8-AD96-4FB8-A215-FDDDF66263B5}" sibTransId="{AB66B892-0D24-43BC-86E8-2E4072AA7606}"/>
    <dgm:cxn modelId="{5EB29F8B-D293-4E18-A4CB-103051FEA271}" type="presOf" srcId="{A6281BC4-4AC3-41BE-9646-7A856BF4E70B}" destId="{93786F98-D4DD-4F12-96CB-A41F8E7BD09D}" srcOrd="0" destOrd="0" presId="urn:microsoft.com/office/officeart/2018/5/layout/IconCircleLabelList"/>
    <dgm:cxn modelId="{BD0141A2-948C-4C58-BC7D-9647006ACAA9}" type="presOf" srcId="{026979BA-66BC-4F8F-9D28-33C0C79BCCBE}" destId="{0461048F-7AC3-43F5-A3BB-EC8F2CEA0DF5}" srcOrd="0" destOrd="0" presId="urn:microsoft.com/office/officeart/2018/5/layout/IconCircleLabelList"/>
    <dgm:cxn modelId="{AE2D91DC-0B92-4246-9BBE-B949862BF384}" type="presOf" srcId="{85C78668-870D-48FF-881E-9D7CF0A6569D}" destId="{B1165B75-5D2E-44B9-8B46-C41A6E160231}" srcOrd="0" destOrd="0" presId="urn:microsoft.com/office/officeart/2018/5/layout/IconCircleLabelList"/>
    <dgm:cxn modelId="{8E06A8E4-2C47-4ACB-9707-A24D7A4940E4}" type="presParOf" srcId="{B1165B75-5D2E-44B9-8B46-C41A6E160231}" destId="{FDAFE401-02DA-4DDC-B55E-FD48399528AB}" srcOrd="0" destOrd="0" presId="urn:microsoft.com/office/officeart/2018/5/layout/IconCircleLabelList"/>
    <dgm:cxn modelId="{6C2E17ED-4545-46A2-A97D-B1E4D4D8FEF7}" type="presParOf" srcId="{FDAFE401-02DA-4DDC-B55E-FD48399528AB}" destId="{3E052A51-BD48-4515-A3E5-432A3F37C4AB}" srcOrd="0" destOrd="0" presId="urn:microsoft.com/office/officeart/2018/5/layout/IconCircleLabelList"/>
    <dgm:cxn modelId="{053E5A72-03F9-44DC-B306-C97109253294}" type="presParOf" srcId="{FDAFE401-02DA-4DDC-B55E-FD48399528AB}" destId="{46A5B0A3-B1EE-45BC-95F3-BC9AACA05FA1}" srcOrd="1" destOrd="0" presId="urn:microsoft.com/office/officeart/2018/5/layout/IconCircleLabelList"/>
    <dgm:cxn modelId="{4640ECE8-9DBE-4FB1-9AA8-7E3C8C7E5565}" type="presParOf" srcId="{FDAFE401-02DA-4DDC-B55E-FD48399528AB}" destId="{DBE5C6F0-110A-4D7C-9967-9A2D96E1C916}" srcOrd="2" destOrd="0" presId="urn:microsoft.com/office/officeart/2018/5/layout/IconCircleLabelList"/>
    <dgm:cxn modelId="{771EC5E7-32AE-41C5-A0C4-86D524809A89}" type="presParOf" srcId="{FDAFE401-02DA-4DDC-B55E-FD48399528AB}" destId="{E8398AD6-7D73-4750-A21A-C6F6AD2796A3}" srcOrd="3" destOrd="0" presId="urn:microsoft.com/office/officeart/2018/5/layout/IconCircleLabelList"/>
    <dgm:cxn modelId="{5B9A75BF-7811-48D6-B732-CE71C6529F27}" type="presParOf" srcId="{B1165B75-5D2E-44B9-8B46-C41A6E160231}" destId="{9B8A13AE-08E7-476F-A26E-21F471F52621}" srcOrd="1" destOrd="0" presId="urn:microsoft.com/office/officeart/2018/5/layout/IconCircleLabelList"/>
    <dgm:cxn modelId="{A3FCA91D-DFC3-44E1-9B51-9C27B4E8685A}" type="presParOf" srcId="{B1165B75-5D2E-44B9-8B46-C41A6E160231}" destId="{E74EDEFD-11F7-4464-BB64-B73BFDA4BE11}" srcOrd="2" destOrd="0" presId="urn:microsoft.com/office/officeart/2018/5/layout/IconCircleLabelList"/>
    <dgm:cxn modelId="{142413AB-5CD4-4CD8-87FF-FC8FDAA7C931}" type="presParOf" srcId="{E74EDEFD-11F7-4464-BB64-B73BFDA4BE11}" destId="{2496DC8F-FA73-4C16-8368-74CE5850AB09}" srcOrd="0" destOrd="0" presId="urn:microsoft.com/office/officeart/2018/5/layout/IconCircleLabelList"/>
    <dgm:cxn modelId="{568FF6BB-DFB4-4E6B-A758-825387762C58}" type="presParOf" srcId="{E74EDEFD-11F7-4464-BB64-B73BFDA4BE11}" destId="{0CF4A263-D495-4B78-A1A0-50AE116A5323}" srcOrd="1" destOrd="0" presId="urn:microsoft.com/office/officeart/2018/5/layout/IconCircleLabelList"/>
    <dgm:cxn modelId="{4D7BC09E-AC48-4BF2-BAAE-19B072D24AC0}" type="presParOf" srcId="{E74EDEFD-11F7-4464-BB64-B73BFDA4BE11}" destId="{7015FD2E-3287-4788-BC3F-AE5B234382EE}" srcOrd="2" destOrd="0" presId="urn:microsoft.com/office/officeart/2018/5/layout/IconCircleLabelList"/>
    <dgm:cxn modelId="{AA328ED5-AD58-489B-85CF-16C95B1D76B2}" type="presParOf" srcId="{E74EDEFD-11F7-4464-BB64-B73BFDA4BE11}" destId="{93786F98-D4DD-4F12-96CB-A41F8E7BD09D}" srcOrd="3" destOrd="0" presId="urn:microsoft.com/office/officeart/2018/5/layout/IconCircleLabelList"/>
    <dgm:cxn modelId="{E5FF255E-AAFC-4D51-ACE1-D9C791A297D8}" type="presParOf" srcId="{B1165B75-5D2E-44B9-8B46-C41A6E160231}" destId="{338C6BB3-BA5F-492A-9BD0-B05BA979A6F1}" srcOrd="3" destOrd="0" presId="urn:microsoft.com/office/officeart/2018/5/layout/IconCircleLabelList"/>
    <dgm:cxn modelId="{9B4BBE3C-9982-46E9-A3B4-AE2B729B62AB}" type="presParOf" srcId="{B1165B75-5D2E-44B9-8B46-C41A6E160231}" destId="{B9C087AB-6F30-456F-B2C1-ECA6565F8E0E}" srcOrd="4" destOrd="0" presId="urn:microsoft.com/office/officeart/2018/5/layout/IconCircleLabelList"/>
    <dgm:cxn modelId="{80937605-F491-4E78-92E5-85E47C6EFCE3}" type="presParOf" srcId="{B9C087AB-6F30-456F-B2C1-ECA6565F8E0E}" destId="{3E9943CA-D5AB-4FFD-95F2-0E0FD8644158}" srcOrd="0" destOrd="0" presId="urn:microsoft.com/office/officeart/2018/5/layout/IconCircleLabelList"/>
    <dgm:cxn modelId="{054D9224-4AD8-43F9-9993-A33B44ED2510}" type="presParOf" srcId="{B9C087AB-6F30-456F-B2C1-ECA6565F8E0E}" destId="{A6987C40-F029-4239-AEA6-765DBF4AF611}" srcOrd="1" destOrd="0" presId="urn:microsoft.com/office/officeart/2018/5/layout/IconCircleLabelList"/>
    <dgm:cxn modelId="{8FCA2945-DE58-4D02-8CA3-126630DC4122}" type="presParOf" srcId="{B9C087AB-6F30-456F-B2C1-ECA6565F8E0E}" destId="{ABE4B297-F4E2-49D1-9552-A38352574A01}" srcOrd="2" destOrd="0" presId="urn:microsoft.com/office/officeart/2018/5/layout/IconCircleLabelList"/>
    <dgm:cxn modelId="{E523B6A3-DBB5-4EE9-B78D-7A14D21688EF}" type="presParOf" srcId="{B9C087AB-6F30-456F-B2C1-ECA6565F8E0E}" destId="{0461048F-7AC3-43F5-A3BB-EC8F2CEA0DF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EFFA1ED-22A6-414C-B644-44B5C220B35C}" type="doc">
      <dgm:prSet loTypeId="urn:microsoft.com/office/officeart/2005/8/layout/vProcess5" loCatId="process" qsTypeId="urn:microsoft.com/office/officeart/2005/8/quickstyle/simple2" qsCatId="simple" csTypeId="urn:microsoft.com/office/officeart/2005/8/colors/accent2_2" csCatId="accent2" phldr="1"/>
      <dgm:spPr/>
      <dgm:t>
        <a:bodyPr/>
        <a:lstStyle/>
        <a:p>
          <a:endParaRPr lang="en-US"/>
        </a:p>
      </dgm:t>
    </dgm:pt>
    <dgm:pt modelId="{95D3BA2B-D6B3-45BC-ADF4-022C3D1280BF}">
      <dgm:prSet/>
      <dgm:spPr>
        <a:solidFill>
          <a:schemeClr val="tx2"/>
        </a:solidFill>
      </dgm:spPr>
      <dgm:t>
        <a:bodyPr/>
        <a:lstStyle/>
        <a:p>
          <a:r>
            <a:rPr lang="en-US" b="0" dirty="0"/>
            <a:t>深度學習的「Hello World」</a:t>
          </a:r>
          <a:endParaRPr lang="en-US" dirty="0"/>
        </a:p>
      </dgm:t>
    </dgm:pt>
    <dgm:pt modelId="{B9458429-BE32-4EB3-9605-629494753C13}" type="parTrans" cxnId="{A3C6CB58-4D3F-493F-AD3A-21EC3FF39FC2}">
      <dgm:prSet/>
      <dgm:spPr/>
      <dgm:t>
        <a:bodyPr/>
        <a:lstStyle/>
        <a:p>
          <a:endParaRPr lang="en-US"/>
        </a:p>
      </dgm:t>
    </dgm:pt>
    <dgm:pt modelId="{A904BB4C-7046-4625-9705-34F009D8D26D}" type="sibTrans" cxnId="{A3C6CB58-4D3F-493F-AD3A-21EC3FF39FC2}">
      <dgm:prSet/>
      <dgm:spPr/>
      <dgm:t>
        <a:bodyPr/>
        <a:lstStyle/>
        <a:p>
          <a:endParaRPr lang="en-US"/>
        </a:p>
      </dgm:t>
    </dgm:pt>
    <dgm:pt modelId="{FD30442D-57D8-462E-85AE-37146CE3ADE1}">
      <dgm:prSet/>
      <dgm:spPr>
        <a:solidFill>
          <a:schemeClr val="tx2"/>
        </a:solidFill>
      </dgm:spPr>
      <dgm:t>
        <a:bodyPr/>
        <a:lstStyle/>
        <a:p>
          <a:r>
            <a:rPr lang="en-US" b="0" dirty="0"/>
            <a:t>訓練一個更複雜的模型</a:t>
          </a:r>
          <a:endParaRPr lang="en-US" dirty="0"/>
        </a:p>
      </dgm:t>
    </dgm:pt>
    <dgm:pt modelId="{E75FD5F8-0263-4102-9AD7-4472E8EDA3F1}" type="parTrans" cxnId="{6E91753A-86D7-40A6-A00D-77F54BBA09D5}">
      <dgm:prSet/>
      <dgm:spPr/>
      <dgm:t>
        <a:bodyPr/>
        <a:lstStyle/>
        <a:p>
          <a:endParaRPr lang="en-US"/>
        </a:p>
      </dgm:t>
    </dgm:pt>
    <dgm:pt modelId="{71D62E6D-058F-47A3-A31C-8E4E90013B30}" type="sibTrans" cxnId="{6E91753A-86D7-40A6-A00D-77F54BBA09D5}">
      <dgm:prSet/>
      <dgm:spPr/>
      <dgm:t>
        <a:bodyPr/>
        <a:lstStyle/>
        <a:p>
          <a:endParaRPr lang="en-US"/>
        </a:p>
      </dgm:t>
    </dgm:pt>
    <dgm:pt modelId="{D01B45DD-D263-4386-A7BD-3AD2ED0B30DB}">
      <dgm:prSet/>
      <dgm:spPr>
        <a:solidFill>
          <a:schemeClr val="tx2"/>
        </a:solidFill>
      </dgm:spPr>
      <dgm:t>
        <a:bodyPr/>
        <a:lstStyle/>
        <a:p>
          <a:r>
            <a:rPr lang="en-US" b="0" dirty="0"/>
            <a:t>利用新架構和新技術來提升效能</a:t>
          </a:r>
          <a:endParaRPr lang="en-US" dirty="0"/>
        </a:p>
      </dgm:t>
    </dgm:pt>
    <dgm:pt modelId="{19FF90F6-0DB1-4EF0-A6EB-C8A6C0A3634A}" type="parTrans" cxnId="{AAB87493-03E5-4800-947C-6C5796295792}">
      <dgm:prSet/>
      <dgm:spPr/>
      <dgm:t>
        <a:bodyPr/>
        <a:lstStyle/>
        <a:p>
          <a:endParaRPr lang="en-US"/>
        </a:p>
      </dgm:t>
    </dgm:pt>
    <dgm:pt modelId="{71356764-6C00-4D8D-B271-A6183B9F4CD8}" type="sibTrans" cxnId="{AAB87493-03E5-4800-947C-6C5796295792}">
      <dgm:prSet/>
      <dgm:spPr/>
      <dgm:t>
        <a:bodyPr/>
        <a:lstStyle/>
        <a:p>
          <a:endParaRPr lang="en-US"/>
        </a:p>
      </dgm:t>
    </dgm:pt>
    <dgm:pt modelId="{3472F067-7EB4-4964-B7B0-762D900560E3}">
      <dgm:prSet/>
      <dgm:spPr>
        <a:solidFill>
          <a:schemeClr val="tx2"/>
        </a:solidFill>
      </dgm:spPr>
      <dgm:t>
        <a:bodyPr/>
        <a:lstStyle/>
        <a:p>
          <a:r>
            <a:rPr lang="en-US" b="0" dirty="0"/>
            <a:t>預先訓練的模型</a:t>
          </a:r>
          <a:endParaRPr lang="en-US" dirty="0"/>
        </a:p>
      </dgm:t>
    </dgm:pt>
    <dgm:pt modelId="{9EF3285D-78E3-4034-A54B-BC5AAE9669B9}" type="parTrans" cxnId="{0F630B9C-9AE5-4F98-B0C6-1175F95B4F24}">
      <dgm:prSet/>
      <dgm:spPr/>
      <dgm:t>
        <a:bodyPr/>
        <a:lstStyle/>
        <a:p>
          <a:endParaRPr lang="en-US"/>
        </a:p>
      </dgm:t>
    </dgm:pt>
    <dgm:pt modelId="{70E44783-03A9-4556-9742-0BCFA3C01BD8}" type="sibTrans" cxnId="{0F630B9C-9AE5-4F98-B0C6-1175F95B4F24}">
      <dgm:prSet/>
      <dgm:spPr/>
      <dgm:t>
        <a:bodyPr/>
        <a:lstStyle/>
        <a:p>
          <a:endParaRPr lang="en-US"/>
        </a:p>
      </dgm:t>
    </dgm:pt>
    <dgm:pt modelId="{606B51C4-81DD-4E0F-8EA5-4982534453ED}">
      <dgm:prSet/>
      <dgm:spPr>
        <a:solidFill>
          <a:schemeClr val="tx2"/>
        </a:solidFill>
      </dgm:spPr>
      <dgm:t>
        <a:bodyPr/>
        <a:lstStyle/>
        <a:p>
          <a:pPr>
            <a:buFont typeface="+mj-lt"/>
            <a:buAutoNum type="arabicPeriod"/>
          </a:pPr>
          <a:r>
            <a:rPr lang="en-US" dirty="0"/>
            <a:t>遷移學習</a:t>
          </a:r>
        </a:p>
      </dgm:t>
    </dgm:pt>
    <dgm:pt modelId="{B0DFCA25-6112-42FB-A936-5B26DD4BF67F}" type="parTrans" cxnId="{EB1A6094-FE48-4A79-8036-8EAEAF2A7A22}">
      <dgm:prSet/>
      <dgm:spPr/>
      <dgm:t>
        <a:bodyPr/>
        <a:lstStyle/>
        <a:p>
          <a:endParaRPr lang="en-US"/>
        </a:p>
      </dgm:t>
    </dgm:pt>
    <dgm:pt modelId="{2DC4A0AE-65C2-404D-AD2B-37764771C74E}" type="sibTrans" cxnId="{EB1A6094-FE48-4A79-8036-8EAEAF2A7A22}">
      <dgm:prSet/>
      <dgm:spPr/>
      <dgm:t>
        <a:bodyPr/>
        <a:lstStyle/>
        <a:p>
          <a:endParaRPr lang="en-US"/>
        </a:p>
      </dgm:t>
    </dgm:pt>
    <dgm:pt modelId="{1A59CBEA-235D-482F-84A3-576CF0682805}">
      <dgm:prSet phldr="0"/>
      <dgm:spPr/>
      <dgm:t>
        <a:bodyPr/>
        <a:lstStyle/>
        <a:p>
          <a:endParaRPr lang="en-US" dirty="0">
            <a:latin typeface="Trebuchet MS"/>
          </a:endParaRPr>
        </a:p>
      </dgm:t>
    </dgm:pt>
    <dgm:pt modelId="{B902C852-2198-41B9-83AA-2CEB79A59771}" type="parTrans" cxnId="{0A2A6A2F-413A-44C1-85BC-C450ADB0FC08}">
      <dgm:prSet/>
      <dgm:spPr/>
      <dgm:t>
        <a:bodyPr/>
        <a:lstStyle/>
        <a:p>
          <a:endParaRPr lang="en-US"/>
        </a:p>
      </dgm:t>
    </dgm:pt>
    <dgm:pt modelId="{D9BF6954-F3DF-4AE8-BAD3-10901DC70D3D}" type="sibTrans" cxnId="{0A2A6A2F-413A-44C1-85BC-C450ADB0FC08}">
      <dgm:prSet/>
      <dgm:spPr/>
      <dgm:t>
        <a:bodyPr/>
        <a:lstStyle/>
        <a:p>
          <a:endParaRPr lang="en-US"/>
        </a:p>
      </dgm:t>
    </dgm:pt>
    <dgm:pt modelId="{342EB100-293C-4686-A14D-471095ACCB41}" type="pres">
      <dgm:prSet presAssocID="{9EFFA1ED-22A6-414C-B644-44B5C220B35C}" presName="outerComposite" presStyleCnt="0">
        <dgm:presLayoutVars>
          <dgm:chMax val="5"/>
          <dgm:dir/>
          <dgm:resizeHandles val="exact"/>
        </dgm:presLayoutVars>
      </dgm:prSet>
      <dgm:spPr/>
    </dgm:pt>
    <dgm:pt modelId="{A88AE1B6-3610-4885-B64D-8233408018A5}" type="pres">
      <dgm:prSet presAssocID="{9EFFA1ED-22A6-414C-B644-44B5C220B35C}" presName="dummyMaxCanvas" presStyleCnt="0">
        <dgm:presLayoutVars/>
      </dgm:prSet>
      <dgm:spPr/>
    </dgm:pt>
    <dgm:pt modelId="{539156EE-2D06-4127-87A5-3C6C53BF032D}" type="pres">
      <dgm:prSet presAssocID="{9EFFA1ED-22A6-414C-B644-44B5C220B35C}" presName="FiveNodes_1" presStyleLbl="node1" presStyleIdx="0" presStyleCnt="5">
        <dgm:presLayoutVars>
          <dgm:bulletEnabled val="1"/>
        </dgm:presLayoutVars>
      </dgm:prSet>
      <dgm:spPr/>
    </dgm:pt>
    <dgm:pt modelId="{1CCADE89-97AD-42FE-9557-6AA719AFD7AA}" type="pres">
      <dgm:prSet presAssocID="{9EFFA1ED-22A6-414C-B644-44B5C220B35C}" presName="FiveNodes_2" presStyleLbl="node1" presStyleIdx="1" presStyleCnt="5">
        <dgm:presLayoutVars>
          <dgm:bulletEnabled val="1"/>
        </dgm:presLayoutVars>
      </dgm:prSet>
      <dgm:spPr/>
    </dgm:pt>
    <dgm:pt modelId="{A6D96D8A-637A-460D-9EC4-0FAC79893410}" type="pres">
      <dgm:prSet presAssocID="{9EFFA1ED-22A6-414C-B644-44B5C220B35C}" presName="FiveNodes_3" presStyleLbl="node1" presStyleIdx="2" presStyleCnt="5">
        <dgm:presLayoutVars>
          <dgm:bulletEnabled val="1"/>
        </dgm:presLayoutVars>
      </dgm:prSet>
      <dgm:spPr/>
    </dgm:pt>
    <dgm:pt modelId="{FC765D7E-59C4-475E-B4DE-A43CB1FA8710}" type="pres">
      <dgm:prSet presAssocID="{9EFFA1ED-22A6-414C-B644-44B5C220B35C}" presName="FiveNodes_4" presStyleLbl="node1" presStyleIdx="3" presStyleCnt="5">
        <dgm:presLayoutVars>
          <dgm:bulletEnabled val="1"/>
        </dgm:presLayoutVars>
      </dgm:prSet>
      <dgm:spPr/>
    </dgm:pt>
    <dgm:pt modelId="{5200E7C9-BD27-4281-83F3-1F951F73BBB7}" type="pres">
      <dgm:prSet presAssocID="{9EFFA1ED-22A6-414C-B644-44B5C220B35C}" presName="FiveNodes_5" presStyleLbl="node1" presStyleIdx="4" presStyleCnt="5">
        <dgm:presLayoutVars>
          <dgm:bulletEnabled val="1"/>
        </dgm:presLayoutVars>
      </dgm:prSet>
      <dgm:spPr/>
    </dgm:pt>
    <dgm:pt modelId="{71522FE5-5BF1-4C9B-ABAB-36AACEB85391}" type="pres">
      <dgm:prSet presAssocID="{9EFFA1ED-22A6-414C-B644-44B5C220B35C}" presName="FiveConn_1-2" presStyleLbl="fgAccFollowNode1" presStyleIdx="0" presStyleCnt="4">
        <dgm:presLayoutVars>
          <dgm:bulletEnabled val="1"/>
        </dgm:presLayoutVars>
      </dgm:prSet>
      <dgm:spPr/>
    </dgm:pt>
    <dgm:pt modelId="{5EA6D199-E573-43BF-BDF0-E0CA6B38C520}" type="pres">
      <dgm:prSet presAssocID="{9EFFA1ED-22A6-414C-B644-44B5C220B35C}" presName="FiveConn_2-3" presStyleLbl="fgAccFollowNode1" presStyleIdx="1" presStyleCnt="4">
        <dgm:presLayoutVars>
          <dgm:bulletEnabled val="1"/>
        </dgm:presLayoutVars>
      </dgm:prSet>
      <dgm:spPr/>
    </dgm:pt>
    <dgm:pt modelId="{2CEF7170-21FD-41AA-8771-590E38C2BE8E}" type="pres">
      <dgm:prSet presAssocID="{9EFFA1ED-22A6-414C-B644-44B5C220B35C}" presName="FiveConn_3-4" presStyleLbl="fgAccFollowNode1" presStyleIdx="2" presStyleCnt="4">
        <dgm:presLayoutVars>
          <dgm:bulletEnabled val="1"/>
        </dgm:presLayoutVars>
      </dgm:prSet>
      <dgm:spPr/>
    </dgm:pt>
    <dgm:pt modelId="{1051A305-7713-4094-8381-990CE5EFE86B}" type="pres">
      <dgm:prSet presAssocID="{9EFFA1ED-22A6-414C-B644-44B5C220B35C}" presName="FiveConn_4-5" presStyleLbl="fgAccFollowNode1" presStyleIdx="3" presStyleCnt="4">
        <dgm:presLayoutVars>
          <dgm:bulletEnabled val="1"/>
        </dgm:presLayoutVars>
      </dgm:prSet>
      <dgm:spPr/>
    </dgm:pt>
    <dgm:pt modelId="{C679E4E3-52A4-4A1B-8031-C570933E755D}" type="pres">
      <dgm:prSet presAssocID="{9EFFA1ED-22A6-414C-B644-44B5C220B35C}" presName="FiveNodes_1_text" presStyleLbl="node1" presStyleIdx="4" presStyleCnt="5">
        <dgm:presLayoutVars>
          <dgm:bulletEnabled val="1"/>
        </dgm:presLayoutVars>
      </dgm:prSet>
      <dgm:spPr/>
    </dgm:pt>
    <dgm:pt modelId="{09802186-6649-4199-9CA8-52C4D7426F6A}" type="pres">
      <dgm:prSet presAssocID="{9EFFA1ED-22A6-414C-B644-44B5C220B35C}" presName="FiveNodes_2_text" presStyleLbl="node1" presStyleIdx="4" presStyleCnt="5">
        <dgm:presLayoutVars>
          <dgm:bulletEnabled val="1"/>
        </dgm:presLayoutVars>
      </dgm:prSet>
      <dgm:spPr/>
    </dgm:pt>
    <dgm:pt modelId="{7D86683E-23B4-4EFD-B644-A64ED93CB56F}" type="pres">
      <dgm:prSet presAssocID="{9EFFA1ED-22A6-414C-B644-44B5C220B35C}" presName="FiveNodes_3_text" presStyleLbl="node1" presStyleIdx="4" presStyleCnt="5">
        <dgm:presLayoutVars>
          <dgm:bulletEnabled val="1"/>
        </dgm:presLayoutVars>
      </dgm:prSet>
      <dgm:spPr/>
    </dgm:pt>
    <dgm:pt modelId="{BE775E68-2106-40BA-A533-F4DADC3B0E1D}" type="pres">
      <dgm:prSet presAssocID="{9EFFA1ED-22A6-414C-B644-44B5C220B35C}" presName="FiveNodes_4_text" presStyleLbl="node1" presStyleIdx="4" presStyleCnt="5">
        <dgm:presLayoutVars>
          <dgm:bulletEnabled val="1"/>
        </dgm:presLayoutVars>
      </dgm:prSet>
      <dgm:spPr/>
    </dgm:pt>
    <dgm:pt modelId="{38E5EA84-18AE-483F-89FB-9D8D4E88AD5A}" type="pres">
      <dgm:prSet presAssocID="{9EFFA1ED-22A6-414C-B644-44B5C220B35C}" presName="FiveNodes_5_text" presStyleLbl="node1" presStyleIdx="4" presStyleCnt="5">
        <dgm:presLayoutVars>
          <dgm:bulletEnabled val="1"/>
        </dgm:presLayoutVars>
      </dgm:prSet>
      <dgm:spPr/>
    </dgm:pt>
  </dgm:ptLst>
  <dgm:cxnLst>
    <dgm:cxn modelId="{47F2AD0B-E3E6-4E92-B457-1F60359430DE}" type="presOf" srcId="{3472F067-7EB4-4964-B7B0-762D900560E3}" destId="{BE775E68-2106-40BA-A533-F4DADC3B0E1D}" srcOrd="1" destOrd="0" presId="urn:microsoft.com/office/officeart/2005/8/layout/vProcess5"/>
    <dgm:cxn modelId="{FEC2842D-580B-4C2E-AE14-D0C61BC15C8B}" type="presOf" srcId="{71356764-6C00-4D8D-B271-A6183B9F4CD8}" destId="{2CEF7170-21FD-41AA-8771-590E38C2BE8E}" srcOrd="0" destOrd="0" presId="urn:microsoft.com/office/officeart/2005/8/layout/vProcess5"/>
    <dgm:cxn modelId="{0A2A6A2F-413A-44C1-85BC-C450ADB0FC08}" srcId="{9EFFA1ED-22A6-414C-B644-44B5C220B35C}" destId="{1A59CBEA-235D-482F-84A3-576CF0682805}" srcOrd="5" destOrd="0" parTransId="{B902C852-2198-41B9-83AA-2CEB79A59771}" sibTransId="{D9BF6954-F3DF-4AE8-BAD3-10901DC70D3D}"/>
    <dgm:cxn modelId="{C80E2532-8315-4537-8873-1A590A10694C}" type="presOf" srcId="{D01B45DD-D263-4386-A7BD-3AD2ED0B30DB}" destId="{A6D96D8A-637A-460D-9EC4-0FAC79893410}" srcOrd="0" destOrd="0" presId="urn:microsoft.com/office/officeart/2005/8/layout/vProcess5"/>
    <dgm:cxn modelId="{6E91753A-86D7-40A6-A00D-77F54BBA09D5}" srcId="{9EFFA1ED-22A6-414C-B644-44B5C220B35C}" destId="{FD30442D-57D8-462E-85AE-37146CE3ADE1}" srcOrd="1" destOrd="0" parTransId="{E75FD5F8-0263-4102-9AD7-4472E8EDA3F1}" sibTransId="{71D62E6D-058F-47A3-A31C-8E4E90013B30}"/>
    <dgm:cxn modelId="{CE66B63F-5618-4C90-885B-785C87DC6DBA}" type="presOf" srcId="{3472F067-7EB4-4964-B7B0-762D900560E3}" destId="{FC765D7E-59C4-475E-B4DE-A43CB1FA8710}" srcOrd="0" destOrd="0" presId="urn:microsoft.com/office/officeart/2005/8/layout/vProcess5"/>
    <dgm:cxn modelId="{044E405D-70AA-41F1-826B-E6302DC8B6C2}" type="presOf" srcId="{70E44783-03A9-4556-9742-0BCFA3C01BD8}" destId="{1051A305-7713-4094-8381-990CE5EFE86B}" srcOrd="0" destOrd="0" presId="urn:microsoft.com/office/officeart/2005/8/layout/vProcess5"/>
    <dgm:cxn modelId="{F9E60743-E93A-4C6F-83E7-90C5DB0FB438}" type="presOf" srcId="{9EFFA1ED-22A6-414C-B644-44B5C220B35C}" destId="{342EB100-293C-4686-A14D-471095ACCB41}" srcOrd="0" destOrd="0" presId="urn:microsoft.com/office/officeart/2005/8/layout/vProcess5"/>
    <dgm:cxn modelId="{DEEA3044-2A60-4749-9C7B-8D6BFB4AEEE7}" type="presOf" srcId="{FD30442D-57D8-462E-85AE-37146CE3ADE1}" destId="{1CCADE89-97AD-42FE-9557-6AA719AFD7AA}" srcOrd="0" destOrd="0" presId="urn:microsoft.com/office/officeart/2005/8/layout/vProcess5"/>
    <dgm:cxn modelId="{A3C6CB58-4D3F-493F-AD3A-21EC3FF39FC2}" srcId="{9EFFA1ED-22A6-414C-B644-44B5C220B35C}" destId="{95D3BA2B-D6B3-45BC-ADF4-022C3D1280BF}" srcOrd="0" destOrd="0" parTransId="{B9458429-BE32-4EB3-9605-629494753C13}" sibTransId="{A904BB4C-7046-4625-9705-34F009D8D26D}"/>
    <dgm:cxn modelId="{7587408A-E83A-45B6-BBDA-0605F7CFD70C}" type="presOf" srcId="{606B51C4-81DD-4E0F-8EA5-4982534453ED}" destId="{38E5EA84-18AE-483F-89FB-9D8D4E88AD5A}" srcOrd="1" destOrd="0" presId="urn:microsoft.com/office/officeart/2005/8/layout/vProcess5"/>
    <dgm:cxn modelId="{AAB87493-03E5-4800-947C-6C5796295792}" srcId="{9EFFA1ED-22A6-414C-B644-44B5C220B35C}" destId="{D01B45DD-D263-4386-A7BD-3AD2ED0B30DB}" srcOrd="2" destOrd="0" parTransId="{19FF90F6-0DB1-4EF0-A6EB-C8A6C0A3634A}" sibTransId="{71356764-6C00-4D8D-B271-A6183B9F4CD8}"/>
    <dgm:cxn modelId="{EB1A6094-FE48-4A79-8036-8EAEAF2A7A22}" srcId="{9EFFA1ED-22A6-414C-B644-44B5C220B35C}" destId="{606B51C4-81DD-4E0F-8EA5-4982534453ED}" srcOrd="4" destOrd="0" parTransId="{B0DFCA25-6112-42FB-A936-5B26DD4BF67F}" sibTransId="{2DC4A0AE-65C2-404D-AD2B-37764771C74E}"/>
    <dgm:cxn modelId="{0F630B9C-9AE5-4F98-B0C6-1175F95B4F24}" srcId="{9EFFA1ED-22A6-414C-B644-44B5C220B35C}" destId="{3472F067-7EB4-4964-B7B0-762D900560E3}" srcOrd="3" destOrd="0" parTransId="{9EF3285D-78E3-4034-A54B-BC5AAE9669B9}" sibTransId="{70E44783-03A9-4556-9742-0BCFA3C01BD8}"/>
    <dgm:cxn modelId="{AC9C76A6-560E-4C05-A7FF-2F2B58BEA61D}" type="presOf" srcId="{A904BB4C-7046-4625-9705-34F009D8D26D}" destId="{71522FE5-5BF1-4C9B-ABAB-36AACEB85391}" srcOrd="0" destOrd="0" presId="urn:microsoft.com/office/officeart/2005/8/layout/vProcess5"/>
    <dgm:cxn modelId="{8AE316AB-BE10-4D98-9DE0-301E81472C95}" type="presOf" srcId="{D01B45DD-D263-4386-A7BD-3AD2ED0B30DB}" destId="{7D86683E-23B4-4EFD-B644-A64ED93CB56F}" srcOrd="1" destOrd="0" presId="urn:microsoft.com/office/officeart/2005/8/layout/vProcess5"/>
    <dgm:cxn modelId="{CBF1AABA-8533-4AAE-B004-2475F6A7F8E7}" type="presOf" srcId="{606B51C4-81DD-4E0F-8EA5-4982534453ED}" destId="{5200E7C9-BD27-4281-83F3-1F951F73BBB7}" srcOrd="0" destOrd="0" presId="urn:microsoft.com/office/officeart/2005/8/layout/vProcess5"/>
    <dgm:cxn modelId="{F7B61ECB-CB3A-4A5E-970D-2CE32B9670B5}" type="presOf" srcId="{FD30442D-57D8-462E-85AE-37146CE3ADE1}" destId="{09802186-6649-4199-9CA8-52C4D7426F6A}" srcOrd="1" destOrd="0" presId="urn:microsoft.com/office/officeart/2005/8/layout/vProcess5"/>
    <dgm:cxn modelId="{358580CB-28B7-4931-9FF2-6BE7D05962B0}" type="presOf" srcId="{95D3BA2B-D6B3-45BC-ADF4-022C3D1280BF}" destId="{539156EE-2D06-4127-87A5-3C6C53BF032D}" srcOrd="0" destOrd="0" presId="urn:microsoft.com/office/officeart/2005/8/layout/vProcess5"/>
    <dgm:cxn modelId="{F2F727D3-2592-435B-A98D-33477259B368}" type="presOf" srcId="{71D62E6D-058F-47A3-A31C-8E4E90013B30}" destId="{5EA6D199-E573-43BF-BDF0-E0CA6B38C520}" srcOrd="0" destOrd="0" presId="urn:microsoft.com/office/officeart/2005/8/layout/vProcess5"/>
    <dgm:cxn modelId="{0C0251F2-AF06-4BD6-9372-F31C184E022B}" type="presOf" srcId="{95D3BA2B-D6B3-45BC-ADF4-022C3D1280BF}" destId="{C679E4E3-52A4-4A1B-8031-C570933E755D}" srcOrd="1" destOrd="0" presId="urn:microsoft.com/office/officeart/2005/8/layout/vProcess5"/>
    <dgm:cxn modelId="{32D3140E-6F35-4056-AFFC-45D535F7ED0C}" type="presParOf" srcId="{342EB100-293C-4686-A14D-471095ACCB41}" destId="{A88AE1B6-3610-4885-B64D-8233408018A5}" srcOrd="0" destOrd="0" presId="urn:microsoft.com/office/officeart/2005/8/layout/vProcess5"/>
    <dgm:cxn modelId="{A9716C2D-CF5F-4F11-8E63-656D55610576}" type="presParOf" srcId="{342EB100-293C-4686-A14D-471095ACCB41}" destId="{539156EE-2D06-4127-87A5-3C6C53BF032D}" srcOrd="1" destOrd="0" presId="urn:microsoft.com/office/officeart/2005/8/layout/vProcess5"/>
    <dgm:cxn modelId="{B1A917FE-3DFA-4B12-9ABC-D4FC0D0260B3}" type="presParOf" srcId="{342EB100-293C-4686-A14D-471095ACCB41}" destId="{1CCADE89-97AD-42FE-9557-6AA719AFD7AA}" srcOrd="2" destOrd="0" presId="urn:microsoft.com/office/officeart/2005/8/layout/vProcess5"/>
    <dgm:cxn modelId="{893125D0-895C-4F3F-93D3-93071CA783DA}" type="presParOf" srcId="{342EB100-293C-4686-A14D-471095ACCB41}" destId="{A6D96D8A-637A-460D-9EC4-0FAC79893410}" srcOrd="3" destOrd="0" presId="urn:microsoft.com/office/officeart/2005/8/layout/vProcess5"/>
    <dgm:cxn modelId="{CA092DD6-7544-4673-A732-6D16667782A8}" type="presParOf" srcId="{342EB100-293C-4686-A14D-471095ACCB41}" destId="{FC765D7E-59C4-475E-B4DE-A43CB1FA8710}" srcOrd="4" destOrd="0" presId="urn:microsoft.com/office/officeart/2005/8/layout/vProcess5"/>
    <dgm:cxn modelId="{70BF5E65-678F-4E6B-BE1B-33579F625E41}" type="presParOf" srcId="{342EB100-293C-4686-A14D-471095ACCB41}" destId="{5200E7C9-BD27-4281-83F3-1F951F73BBB7}" srcOrd="5" destOrd="0" presId="urn:microsoft.com/office/officeart/2005/8/layout/vProcess5"/>
    <dgm:cxn modelId="{71E52741-615B-4E0D-B663-4BAC804A200F}" type="presParOf" srcId="{342EB100-293C-4686-A14D-471095ACCB41}" destId="{71522FE5-5BF1-4C9B-ABAB-36AACEB85391}" srcOrd="6" destOrd="0" presId="urn:microsoft.com/office/officeart/2005/8/layout/vProcess5"/>
    <dgm:cxn modelId="{8751B58A-9225-4483-B571-154B88D455A6}" type="presParOf" srcId="{342EB100-293C-4686-A14D-471095ACCB41}" destId="{5EA6D199-E573-43BF-BDF0-E0CA6B38C520}" srcOrd="7" destOrd="0" presId="urn:microsoft.com/office/officeart/2005/8/layout/vProcess5"/>
    <dgm:cxn modelId="{28F80228-2447-4CEA-8BE7-3F11C4BE9449}" type="presParOf" srcId="{342EB100-293C-4686-A14D-471095ACCB41}" destId="{2CEF7170-21FD-41AA-8771-590E38C2BE8E}" srcOrd="8" destOrd="0" presId="urn:microsoft.com/office/officeart/2005/8/layout/vProcess5"/>
    <dgm:cxn modelId="{1E6C9C53-1602-46BF-B940-B4E77A76C26F}" type="presParOf" srcId="{342EB100-293C-4686-A14D-471095ACCB41}" destId="{1051A305-7713-4094-8381-990CE5EFE86B}" srcOrd="9" destOrd="0" presId="urn:microsoft.com/office/officeart/2005/8/layout/vProcess5"/>
    <dgm:cxn modelId="{F9BD260F-14EE-400F-ADC1-B08405A6C52B}" type="presParOf" srcId="{342EB100-293C-4686-A14D-471095ACCB41}" destId="{C679E4E3-52A4-4A1B-8031-C570933E755D}" srcOrd="10" destOrd="0" presId="urn:microsoft.com/office/officeart/2005/8/layout/vProcess5"/>
    <dgm:cxn modelId="{CD94ECF5-F89B-4A7B-9580-76F0A7157228}" type="presParOf" srcId="{342EB100-293C-4686-A14D-471095ACCB41}" destId="{09802186-6649-4199-9CA8-52C4D7426F6A}" srcOrd="11" destOrd="0" presId="urn:microsoft.com/office/officeart/2005/8/layout/vProcess5"/>
    <dgm:cxn modelId="{474467AF-CC08-427E-9CB6-2F7099C9B9E5}" type="presParOf" srcId="{342EB100-293C-4686-A14D-471095ACCB41}" destId="{7D86683E-23B4-4EFD-B644-A64ED93CB56F}" srcOrd="12" destOrd="0" presId="urn:microsoft.com/office/officeart/2005/8/layout/vProcess5"/>
    <dgm:cxn modelId="{04C5B326-F541-41B0-BC84-BF4941EBA19C}" type="presParOf" srcId="{342EB100-293C-4686-A14D-471095ACCB41}" destId="{BE775E68-2106-40BA-A533-F4DADC3B0E1D}" srcOrd="13" destOrd="0" presId="urn:microsoft.com/office/officeart/2005/8/layout/vProcess5"/>
    <dgm:cxn modelId="{8E347851-8C63-4CA6-9244-C8B067576194}" type="presParOf" srcId="{342EB100-293C-4686-A14D-471095ACCB41}" destId="{38E5EA84-18AE-483F-89FB-9D8D4E88AD5A}"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5C86F83-3E57-41B8-AF8B-A07B2A364DE9}" type="doc">
      <dgm:prSet loTypeId="urn:microsoft.com/office/officeart/2018/2/layout/IconVerticalSolidList" loCatId="icon" qsTypeId="urn:microsoft.com/office/officeart/2005/8/quickstyle/simple4" qsCatId="simple" csTypeId="urn:microsoft.com/office/officeart/2005/8/colors/accent2_2" csCatId="accent2" phldr="1"/>
      <dgm:spPr/>
      <dgm:t>
        <a:bodyPr/>
        <a:lstStyle/>
        <a:p>
          <a:endParaRPr lang="en-US"/>
        </a:p>
      </dgm:t>
    </dgm:pt>
    <dgm:pt modelId="{66D4199E-374D-45C4-9F73-148C485B7BBE}">
      <dgm:prSet/>
      <dgm:spPr/>
      <dgm:t>
        <a:bodyPr/>
        <a:lstStyle/>
        <a:p>
          <a:pPr>
            <a:lnSpc>
              <a:spcPct val="100000"/>
            </a:lnSpc>
          </a:pPr>
          <a:r>
            <a:rPr lang="en-US" dirty="0">
              <a:solidFill>
                <a:schemeClr val="accent2">
                  <a:lumMod val="75000"/>
                </a:schemeClr>
              </a:solidFill>
            </a:rPr>
            <a:t>GPU 驅動的雲端伺服器</a:t>
          </a:r>
        </a:p>
      </dgm:t>
    </dgm:pt>
    <dgm:pt modelId="{AD1BB348-76F8-4E5E-96AD-BEEA9C950330}" type="parTrans" cxnId="{B8AA78D9-F39F-45AE-9F28-D8C046F465E7}">
      <dgm:prSet/>
      <dgm:spPr/>
      <dgm:t>
        <a:bodyPr/>
        <a:lstStyle/>
        <a:p>
          <a:endParaRPr lang="en-US"/>
        </a:p>
      </dgm:t>
    </dgm:pt>
    <dgm:pt modelId="{B2D6BB61-4CE1-430A-B3F7-28F9492370B2}" type="sibTrans" cxnId="{B8AA78D9-F39F-45AE-9F28-D8C046F465E7}">
      <dgm:prSet/>
      <dgm:spPr/>
      <dgm:t>
        <a:bodyPr/>
        <a:lstStyle/>
        <a:p>
          <a:endParaRPr lang="en-US"/>
        </a:p>
      </dgm:t>
    </dgm:pt>
    <dgm:pt modelId="{6ADC710D-1FD9-441E-910A-BC5981DF94BB}">
      <dgm:prSet/>
      <dgm:spPr/>
      <dgm:t>
        <a:bodyPr/>
        <a:lstStyle/>
        <a:p>
          <a:pPr>
            <a:lnSpc>
              <a:spcPct val="100000"/>
            </a:lnSpc>
          </a:pPr>
          <a:r>
            <a:rPr lang="en-US" dirty="0" err="1">
              <a:solidFill>
                <a:schemeClr val="accent2">
                  <a:lumMod val="75000"/>
                </a:schemeClr>
              </a:solidFill>
            </a:rPr>
            <a:t>JupyterLab 平台</a:t>
          </a:r>
        </a:p>
      </dgm:t>
    </dgm:pt>
    <dgm:pt modelId="{B07B776D-2477-4FCF-8D5B-C39B0D7FA6F7}" type="parTrans" cxnId="{34CE4CAB-F29F-480A-B167-0A5A856C35A9}">
      <dgm:prSet/>
      <dgm:spPr/>
      <dgm:t>
        <a:bodyPr/>
        <a:lstStyle/>
        <a:p>
          <a:endParaRPr lang="en-US"/>
        </a:p>
      </dgm:t>
    </dgm:pt>
    <dgm:pt modelId="{364FBC03-FC99-4AB4-A62A-8E81C46EEF5D}" type="sibTrans" cxnId="{34CE4CAB-F29F-480A-B167-0A5A856C35A9}">
      <dgm:prSet/>
      <dgm:spPr/>
      <dgm:t>
        <a:bodyPr/>
        <a:lstStyle/>
        <a:p>
          <a:endParaRPr lang="en-US"/>
        </a:p>
      </dgm:t>
    </dgm:pt>
    <dgm:pt modelId="{26CF6DA4-B4A8-4844-BAC7-04CF5BB63701}">
      <dgm:prSet/>
      <dgm:spPr/>
      <dgm:t>
        <a:bodyPr/>
        <a:lstStyle/>
        <a:p>
          <a:pPr>
            <a:lnSpc>
              <a:spcPct val="100000"/>
            </a:lnSpc>
          </a:pPr>
          <a:r>
            <a:rPr lang="en-US" dirty="0" err="1">
              <a:solidFill>
                <a:schemeClr val="accent2">
                  <a:lumMod val="75000"/>
                </a:schemeClr>
              </a:solidFill>
            </a:rPr>
            <a:t>用來進行互動式編碼的 Jupyter Notebook</a:t>
          </a:r>
        </a:p>
      </dgm:t>
    </dgm:pt>
    <dgm:pt modelId="{77DB2952-5065-454D-9595-56CCC1E705C8}" type="parTrans" cxnId="{7070C5C7-1F59-42F2-B10D-5A55797F4334}">
      <dgm:prSet/>
      <dgm:spPr/>
      <dgm:t>
        <a:bodyPr/>
        <a:lstStyle/>
        <a:p>
          <a:endParaRPr lang="en-US"/>
        </a:p>
      </dgm:t>
    </dgm:pt>
    <dgm:pt modelId="{35507A0D-53B5-47CB-8CD6-51117C23CDB0}" type="sibTrans" cxnId="{7070C5C7-1F59-42F2-B10D-5A55797F4334}">
      <dgm:prSet/>
      <dgm:spPr/>
      <dgm:t>
        <a:bodyPr/>
        <a:lstStyle/>
        <a:p>
          <a:endParaRPr lang="en-US"/>
        </a:p>
      </dgm:t>
    </dgm:pt>
    <dgm:pt modelId="{9E21CCCD-3FFD-4897-BBF0-B8BCE926695D}" type="pres">
      <dgm:prSet presAssocID="{C5C86F83-3E57-41B8-AF8B-A07B2A364DE9}" presName="root" presStyleCnt="0">
        <dgm:presLayoutVars>
          <dgm:dir/>
          <dgm:resizeHandles val="exact"/>
        </dgm:presLayoutVars>
      </dgm:prSet>
      <dgm:spPr/>
    </dgm:pt>
    <dgm:pt modelId="{199563B2-66C1-4EF1-B06E-4714D63112FD}" type="pres">
      <dgm:prSet presAssocID="{66D4199E-374D-45C4-9F73-148C485B7BBE}" presName="compNode" presStyleCnt="0"/>
      <dgm:spPr/>
    </dgm:pt>
    <dgm:pt modelId="{0406D1E4-B436-4B96-873D-FE4AB9071561}" type="pres">
      <dgm:prSet presAssocID="{66D4199E-374D-45C4-9F73-148C485B7BBE}" presName="bgRect" presStyleLbl="bgShp" presStyleIdx="0" presStyleCnt="3"/>
      <dgm:spPr/>
    </dgm:pt>
    <dgm:pt modelId="{E99DDE7A-283A-4B36-B4FD-3B7D1A7F505A}" type="pres">
      <dgm:prSet presAssocID="{66D4199E-374D-45C4-9F73-148C485B7B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a:ext>
      </dgm:extLst>
    </dgm:pt>
    <dgm:pt modelId="{2BC332E5-D066-4D92-BFB0-88CDCEC39E3C}" type="pres">
      <dgm:prSet presAssocID="{66D4199E-374D-45C4-9F73-148C485B7BBE}" presName="spaceRect" presStyleCnt="0"/>
      <dgm:spPr/>
    </dgm:pt>
    <dgm:pt modelId="{2347421C-EE90-4D65-8F31-54D51C1F6781}" type="pres">
      <dgm:prSet presAssocID="{66D4199E-374D-45C4-9F73-148C485B7BBE}" presName="parTx" presStyleLbl="revTx" presStyleIdx="0" presStyleCnt="3">
        <dgm:presLayoutVars>
          <dgm:chMax val="0"/>
          <dgm:chPref val="0"/>
        </dgm:presLayoutVars>
      </dgm:prSet>
      <dgm:spPr/>
    </dgm:pt>
    <dgm:pt modelId="{23D9988D-6B01-4344-BE17-098D1762C0F3}" type="pres">
      <dgm:prSet presAssocID="{B2D6BB61-4CE1-430A-B3F7-28F9492370B2}" presName="sibTrans" presStyleCnt="0"/>
      <dgm:spPr/>
    </dgm:pt>
    <dgm:pt modelId="{A02F45E5-88DC-431D-BF21-22FE25B74A89}" type="pres">
      <dgm:prSet presAssocID="{6ADC710D-1FD9-441E-910A-BC5981DF94BB}" presName="compNode" presStyleCnt="0"/>
      <dgm:spPr/>
    </dgm:pt>
    <dgm:pt modelId="{CB8BD7E1-F75A-4BFE-B6CB-7E3262F569BF}" type="pres">
      <dgm:prSet presAssocID="{6ADC710D-1FD9-441E-910A-BC5981DF94BB}" presName="bgRect" presStyleLbl="bgShp" presStyleIdx="1" presStyleCnt="3"/>
      <dgm:spPr/>
    </dgm:pt>
    <dgm:pt modelId="{B4D88791-1C99-4E36-8185-559684766344}" type="pres">
      <dgm:prSet presAssocID="{6ADC710D-1FD9-441E-910A-BC5981DF94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Laptop"/>
        </a:ext>
      </dgm:extLst>
    </dgm:pt>
    <dgm:pt modelId="{10400A65-507C-4382-BF93-FDFCB02D6344}" type="pres">
      <dgm:prSet presAssocID="{6ADC710D-1FD9-441E-910A-BC5981DF94BB}" presName="spaceRect" presStyleCnt="0"/>
      <dgm:spPr/>
    </dgm:pt>
    <dgm:pt modelId="{DC73B523-31B2-4F6A-B15C-7A82BA8F7622}" type="pres">
      <dgm:prSet presAssocID="{6ADC710D-1FD9-441E-910A-BC5981DF94BB}" presName="parTx" presStyleLbl="revTx" presStyleIdx="1" presStyleCnt="3">
        <dgm:presLayoutVars>
          <dgm:chMax val="0"/>
          <dgm:chPref val="0"/>
        </dgm:presLayoutVars>
      </dgm:prSet>
      <dgm:spPr/>
    </dgm:pt>
    <dgm:pt modelId="{C9789703-F27B-4F41-9275-3E0CB9993592}" type="pres">
      <dgm:prSet presAssocID="{364FBC03-FC99-4AB4-A62A-8E81C46EEF5D}" presName="sibTrans" presStyleCnt="0"/>
      <dgm:spPr/>
    </dgm:pt>
    <dgm:pt modelId="{F253F9C6-367C-4290-9941-762825A0C8BB}" type="pres">
      <dgm:prSet presAssocID="{26CF6DA4-B4A8-4844-BAC7-04CF5BB63701}" presName="compNode" presStyleCnt="0"/>
      <dgm:spPr/>
    </dgm:pt>
    <dgm:pt modelId="{B0512196-E812-4FF3-976E-C3174A3ECFCE}" type="pres">
      <dgm:prSet presAssocID="{26CF6DA4-B4A8-4844-BAC7-04CF5BB63701}" presName="bgRect" presStyleLbl="bgShp" presStyleIdx="2" presStyleCnt="3"/>
      <dgm:spPr/>
    </dgm:pt>
    <dgm:pt modelId="{C69E0816-AE2C-4BF9-ACE3-6680FA4F7452}" type="pres">
      <dgm:prSet presAssocID="{26CF6DA4-B4A8-4844-BAC7-04CF5BB637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nake"/>
        </a:ext>
      </dgm:extLst>
    </dgm:pt>
    <dgm:pt modelId="{B09C2910-F65D-448B-A8AE-5E7FF29702C0}" type="pres">
      <dgm:prSet presAssocID="{26CF6DA4-B4A8-4844-BAC7-04CF5BB63701}" presName="spaceRect" presStyleCnt="0"/>
      <dgm:spPr/>
    </dgm:pt>
    <dgm:pt modelId="{78507FC2-A7BC-4678-B1E9-5E4734962E98}" type="pres">
      <dgm:prSet presAssocID="{26CF6DA4-B4A8-4844-BAC7-04CF5BB63701}" presName="parTx" presStyleLbl="revTx" presStyleIdx="2" presStyleCnt="3">
        <dgm:presLayoutVars>
          <dgm:chMax val="0"/>
          <dgm:chPref val="0"/>
        </dgm:presLayoutVars>
      </dgm:prSet>
      <dgm:spPr/>
    </dgm:pt>
  </dgm:ptLst>
  <dgm:cxnLst>
    <dgm:cxn modelId="{8F58A40A-FF6E-45B2-A9CD-928E001D3F07}" type="presOf" srcId="{66D4199E-374D-45C4-9F73-148C485B7BBE}" destId="{2347421C-EE90-4D65-8F31-54D51C1F6781}" srcOrd="0" destOrd="0" presId="urn:microsoft.com/office/officeart/2018/2/layout/IconVerticalSolidList"/>
    <dgm:cxn modelId="{467C3011-27CA-4798-ABEF-991DA1648F93}" type="presOf" srcId="{6ADC710D-1FD9-441E-910A-BC5981DF94BB}" destId="{DC73B523-31B2-4F6A-B15C-7A82BA8F7622}" srcOrd="0" destOrd="0" presId="urn:microsoft.com/office/officeart/2018/2/layout/IconVerticalSolidList"/>
    <dgm:cxn modelId="{6D4D9B36-0B13-4B90-9850-AFCB841CEABC}" type="presOf" srcId="{C5C86F83-3E57-41B8-AF8B-A07B2A364DE9}" destId="{9E21CCCD-3FFD-4897-BBF0-B8BCE926695D}" srcOrd="0" destOrd="0" presId="urn:microsoft.com/office/officeart/2018/2/layout/IconVerticalSolidList"/>
    <dgm:cxn modelId="{EF7E656E-3216-4ED9-970B-DEEA0B20F351}" type="presOf" srcId="{26CF6DA4-B4A8-4844-BAC7-04CF5BB63701}" destId="{78507FC2-A7BC-4678-B1E9-5E4734962E98}" srcOrd="0" destOrd="0" presId="urn:microsoft.com/office/officeart/2018/2/layout/IconVerticalSolidList"/>
    <dgm:cxn modelId="{34CE4CAB-F29F-480A-B167-0A5A856C35A9}" srcId="{C5C86F83-3E57-41B8-AF8B-A07B2A364DE9}" destId="{6ADC710D-1FD9-441E-910A-BC5981DF94BB}" srcOrd="1" destOrd="0" parTransId="{B07B776D-2477-4FCF-8D5B-C39B0D7FA6F7}" sibTransId="{364FBC03-FC99-4AB4-A62A-8E81C46EEF5D}"/>
    <dgm:cxn modelId="{7070C5C7-1F59-42F2-B10D-5A55797F4334}" srcId="{C5C86F83-3E57-41B8-AF8B-A07B2A364DE9}" destId="{26CF6DA4-B4A8-4844-BAC7-04CF5BB63701}" srcOrd="2" destOrd="0" parTransId="{77DB2952-5065-454D-9595-56CCC1E705C8}" sibTransId="{35507A0D-53B5-47CB-8CD6-51117C23CDB0}"/>
    <dgm:cxn modelId="{B8AA78D9-F39F-45AE-9F28-D8C046F465E7}" srcId="{C5C86F83-3E57-41B8-AF8B-A07B2A364DE9}" destId="{66D4199E-374D-45C4-9F73-148C485B7BBE}" srcOrd="0" destOrd="0" parTransId="{AD1BB348-76F8-4E5E-96AD-BEEA9C950330}" sibTransId="{B2D6BB61-4CE1-430A-B3F7-28F9492370B2}"/>
    <dgm:cxn modelId="{C45C04C8-935F-4F7F-A20A-E7EB4BEED825}" type="presParOf" srcId="{9E21CCCD-3FFD-4897-BBF0-B8BCE926695D}" destId="{199563B2-66C1-4EF1-B06E-4714D63112FD}" srcOrd="0" destOrd="0" presId="urn:microsoft.com/office/officeart/2018/2/layout/IconVerticalSolidList"/>
    <dgm:cxn modelId="{71325F0C-56E9-4359-8668-E11E7D848E97}" type="presParOf" srcId="{199563B2-66C1-4EF1-B06E-4714D63112FD}" destId="{0406D1E4-B436-4B96-873D-FE4AB9071561}" srcOrd="0" destOrd="0" presId="urn:microsoft.com/office/officeart/2018/2/layout/IconVerticalSolidList"/>
    <dgm:cxn modelId="{4DD8764F-1052-4EE3-8073-709038A01560}" type="presParOf" srcId="{199563B2-66C1-4EF1-B06E-4714D63112FD}" destId="{E99DDE7A-283A-4B36-B4FD-3B7D1A7F505A}" srcOrd="1" destOrd="0" presId="urn:microsoft.com/office/officeart/2018/2/layout/IconVerticalSolidList"/>
    <dgm:cxn modelId="{8888FD20-FFFC-49D0-8142-6EF93F0C3CA4}" type="presParOf" srcId="{199563B2-66C1-4EF1-B06E-4714D63112FD}" destId="{2BC332E5-D066-4D92-BFB0-88CDCEC39E3C}" srcOrd="2" destOrd="0" presId="urn:microsoft.com/office/officeart/2018/2/layout/IconVerticalSolidList"/>
    <dgm:cxn modelId="{D76FBE50-2478-4A2F-9644-C6CF3E1E4C39}" type="presParOf" srcId="{199563B2-66C1-4EF1-B06E-4714D63112FD}" destId="{2347421C-EE90-4D65-8F31-54D51C1F6781}" srcOrd="3" destOrd="0" presId="urn:microsoft.com/office/officeart/2018/2/layout/IconVerticalSolidList"/>
    <dgm:cxn modelId="{A7E345A0-4DC5-4594-9CA4-57D90E511EE0}" type="presParOf" srcId="{9E21CCCD-3FFD-4897-BBF0-B8BCE926695D}" destId="{23D9988D-6B01-4344-BE17-098D1762C0F3}" srcOrd="1" destOrd="0" presId="urn:microsoft.com/office/officeart/2018/2/layout/IconVerticalSolidList"/>
    <dgm:cxn modelId="{444B61F8-52C4-44DC-96B7-9D0A4E075798}" type="presParOf" srcId="{9E21CCCD-3FFD-4897-BBF0-B8BCE926695D}" destId="{A02F45E5-88DC-431D-BF21-22FE25B74A89}" srcOrd="2" destOrd="0" presId="urn:microsoft.com/office/officeart/2018/2/layout/IconVerticalSolidList"/>
    <dgm:cxn modelId="{13ADDE05-D65E-45FA-B01D-6F5CC4DA097D}" type="presParOf" srcId="{A02F45E5-88DC-431D-BF21-22FE25B74A89}" destId="{CB8BD7E1-F75A-4BFE-B6CB-7E3262F569BF}" srcOrd="0" destOrd="0" presId="urn:microsoft.com/office/officeart/2018/2/layout/IconVerticalSolidList"/>
    <dgm:cxn modelId="{3F0FB932-CEB6-441A-8C04-F75546C91008}" type="presParOf" srcId="{A02F45E5-88DC-431D-BF21-22FE25B74A89}" destId="{B4D88791-1C99-4E36-8185-559684766344}" srcOrd="1" destOrd="0" presId="urn:microsoft.com/office/officeart/2018/2/layout/IconVerticalSolidList"/>
    <dgm:cxn modelId="{44C683B2-729C-425E-9221-E0C74B5B3ED9}" type="presParOf" srcId="{A02F45E5-88DC-431D-BF21-22FE25B74A89}" destId="{10400A65-507C-4382-BF93-FDFCB02D6344}" srcOrd="2" destOrd="0" presId="urn:microsoft.com/office/officeart/2018/2/layout/IconVerticalSolidList"/>
    <dgm:cxn modelId="{285DD52A-F725-4F25-8D31-B0A72A126E68}" type="presParOf" srcId="{A02F45E5-88DC-431D-BF21-22FE25B74A89}" destId="{DC73B523-31B2-4F6A-B15C-7A82BA8F7622}" srcOrd="3" destOrd="0" presId="urn:microsoft.com/office/officeart/2018/2/layout/IconVerticalSolidList"/>
    <dgm:cxn modelId="{61B3B947-D877-44B6-9200-7A1D83572104}" type="presParOf" srcId="{9E21CCCD-3FFD-4897-BBF0-B8BCE926695D}" destId="{C9789703-F27B-4F41-9275-3E0CB9993592}" srcOrd="3" destOrd="0" presId="urn:microsoft.com/office/officeart/2018/2/layout/IconVerticalSolidList"/>
    <dgm:cxn modelId="{FFF41EF4-6020-4221-9CDA-74470D7D088A}" type="presParOf" srcId="{9E21CCCD-3FFD-4897-BBF0-B8BCE926695D}" destId="{F253F9C6-367C-4290-9941-762825A0C8BB}" srcOrd="4" destOrd="0" presId="urn:microsoft.com/office/officeart/2018/2/layout/IconVerticalSolidList"/>
    <dgm:cxn modelId="{42A5A0F0-D68A-4ECB-82CA-EC70B332E0EF}" type="presParOf" srcId="{F253F9C6-367C-4290-9941-762825A0C8BB}" destId="{B0512196-E812-4FF3-976E-C3174A3ECFCE}" srcOrd="0" destOrd="0" presId="urn:microsoft.com/office/officeart/2018/2/layout/IconVerticalSolidList"/>
    <dgm:cxn modelId="{890E0855-B28B-4A2E-B294-4C4FAF98DFB2}" type="presParOf" srcId="{F253F9C6-367C-4290-9941-762825A0C8BB}" destId="{C69E0816-AE2C-4BF9-ACE3-6680FA4F7452}" srcOrd="1" destOrd="0" presId="urn:microsoft.com/office/officeart/2018/2/layout/IconVerticalSolidList"/>
    <dgm:cxn modelId="{92471E06-969A-4809-B624-07D3C61FF896}" type="presParOf" srcId="{F253F9C6-367C-4290-9941-762825A0C8BB}" destId="{B09C2910-F65D-448B-A8AE-5E7FF29702C0}" srcOrd="2" destOrd="0" presId="urn:microsoft.com/office/officeart/2018/2/layout/IconVerticalSolidList"/>
    <dgm:cxn modelId="{E10DB4C9-F3BF-484F-840D-C773F052D934}" type="presParOf" srcId="{F253F9C6-367C-4290-9941-762825A0C8BB}" destId="{78507FC2-A7BC-4678-B1E9-5E4734962E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2CBD1B7-125F-4891-8E35-5B3C666E5D34}"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US"/>
        </a:p>
      </dgm:t>
    </dgm:pt>
    <dgm:pt modelId="{76238D98-F3FD-4621-84BA-545AAB15993C}">
      <dgm:prSet custT="1"/>
      <dgm:spPr>
        <a:solidFill>
          <a:schemeClr val="tx2">
            <a:lumMod val="75000"/>
          </a:schemeClr>
        </a:solidFill>
      </dgm:spPr>
      <dgm:t>
        <a:bodyPr/>
        <a:lstStyle/>
        <a:p>
          <a:r>
            <a:rPr lang="en-US" sz="2400" dirty="0"/>
            <a:t>訓練出能夠正確分類手寫數字的網路</a:t>
          </a:r>
        </a:p>
      </dgm:t>
    </dgm:pt>
    <dgm:pt modelId="{97862724-4BFB-4125-A4DB-04689493B0EC}" type="parTrans" cxnId="{6AAA5ECA-2094-40A0-A1BB-5707C586C58F}">
      <dgm:prSet/>
      <dgm:spPr/>
      <dgm:t>
        <a:bodyPr/>
        <a:lstStyle/>
        <a:p>
          <a:endParaRPr lang="en-US"/>
        </a:p>
      </dgm:t>
    </dgm:pt>
    <dgm:pt modelId="{3DDD930A-BC1C-40F7-8334-D9EE00652A97}" type="sibTrans" cxnId="{6AAA5ECA-2094-40A0-A1BB-5707C586C58F}">
      <dgm:prSet/>
      <dgm:spPr/>
      <dgm:t>
        <a:bodyPr/>
        <a:lstStyle/>
        <a:p>
          <a:endParaRPr lang="en-US"/>
        </a:p>
      </dgm:t>
    </dgm:pt>
    <dgm:pt modelId="{3EBE31E3-5C18-4019-9218-301418E78200}">
      <dgm:prSet/>
      <dgm:spPr/>
      <dgm:t>
        <a:bodyPr/>
        <a:lstStyle/>
        <a:p>
          <a:r>
            <a:rPr lang="en-US" dirty="0">
              <a:solidFill>
                <a:schemeClr val="tx2">
                  <a:lumMod val="50000"/>
                </a:schemeClr>
              </a:solidFill>
            </a:rPr>
            <a:t>在過去對電腦來說重要且困難的工作</a:t>
          </a:r>
        </a:p>
      </dgm:t>
    </dgm:pt>
    <dgm:pt modelId="{D9F3E58A-465B-4BF5-B620-1CE8DCA5E626}" type="parTrans" cxnId="{60B7052F-5D41-41F5-A31E-1AB581B5E58E}">
      <dgm:prSet/>
      <dgm:spPr/>
      <dgm:t>
        <a:bodyPr/>
        <a:lstStyle/>
        <a:p>
          <a:endParaRPr lang="en-US"/>
        </a:p>
      </dgm:t>
    </dgm:pt>
    <dgm:pt modelId="{A4E84639-E228-4709-93A7-1AC694D95B84}" type="sibTrans" cxnId="{60B7052F-5D41-41F5-A31E-1AB581B5E58E}">
      <dgm:prSet/>
      <dgm:spPr/>
      <dgm:t>
        <a:bodyPr/>
        <a:lstStyle/>
        <a:p>
          <a:endParaRPr lang="en-US"/>
        </a:p>
      </dgm:t>
    </dgm:pt>
    <dgm:pt modelId="{EFD9555C-3A87-4985-A004-F66E395601C0}">
      <dgm:prSet custT="1"/>
      <dgm:spPr>
        <a:solidFill>
          <a:schemeClr val="tx2">
            <a:lumMod val="75000"/>
          </a:schemeClr>
        </a:solidFill>
      </dgm:spPr>
      <dgm:t>
        <a:bodyPr/>
        <a:lstStyle/>
        <a:p>
          <a:r>
            <a:rPr lang="en-US" sz="2400" dirty="0"/>
            <a:t>嘗試像神經網路一樣的學習</a:t>
          </a:r>
        </a:p>
      </dgm:t>
    </dgm:pt>
    <dgm:pt modelId="{ACA616CE-E00C-40FA-9EA3-7DCA6EF6D25F}" type="parTrans" cxnId="{5DCFC8EF-8682-4204-806E-068D38BE7232}">
      <dgm:prSet/>
      <dgm:spPr/>
      <dgm:t>
        <a:bodyPr/>
        <a:lstStyle/>
        <a:p>
          <a:endParaRPr lang="en-US"/>
        </a:p>
      </dgm:t>
    </dgm:pt>
    <dgm:pt modelId="{A6095C3F-C203-4DFB-9013-A9FA2B233B4D}" type="sibTrans" cxnId="{5DCFC8EF-8682-4204-806E-068D38BE7232}">
      <dgm:prSet/>
      <dgm:spPr/>
      <dgm:t>
        <a:bodyPr/>
        <a:lstStyle/>
        <a:p>
          <a:endParaRPr lang="en-US"/>
        </a:p>
      </dgm:t>
    </dgm:pt>
    <dgm:pt modelId="{D81A46FC-FC06-4605-853F-EA0E60D17467}">
      <dgm:prSet/>
      <dgm:spPr/>
      <dgm:t>
        <a:bodyPr/>
        <a:lstStyle/>
        <a:p>
          <a:r>
            <a:rPr lang="en-US" dirty="0">
              <a:solidFill>
                <a:schemeClr val="tx2">
                  <a:lumMod val="50000"/>
                </a:schemeClr>
              </a:solidFill>
            </a:rPr>
            <a:t>深入瞭解範例，並嘗試找出運作規則</a:t>
          </a:r>
        </a:p>
      </dgm:t>
    </dgm:pt>
    <dgm:pt modelId="{2D8A08A7-77DF-4E92-B429-0BAF089C9336}" type="parTrans" cxnId="{130EA57A-39A9-4B04-B5AA-B7026FF93105}">
      <dgm:prSet/>
      <dgm:spPr/>
      <dgm:t>
        <a:bodyPr/>
        <a:lstStyle/>
        <a:p>
          <a:endParaRPr lang="en-US"/>
        </a:p>
      </dgm:t>
    </dgm:pt>
    <dgm:pt modelId="{C88DADFC-89EF-4BF9-A6AF-B6F9C7223B9D}" type="sibTrans" cxnId="{130EA57A-39A9-4B04-B5AA-B7026FF93105}">
      <dgm:prSet/>
      <dgm:spPr/>
      <dgm:t>
        <a:bodyPr/>
        <a:lstStyle/>
        <a:p>
          <a:endParaRPr lang="en-US"/>
        </a:p>
      </dgm:t>
    </dgm:pt>
    <dgm:pt modelId="{88E9B6BF-F079-4866-AEF1-4A39C118FCBB}" type="pres">
      <dgm:prSet presAssocID="{C2CBD1B7-125F-4891-8E35-5B3C666E5D34}" presName="Name0" presStyleCnt="0">
        <dgm:presLayoutVars>
          <dgm:dir/>
          <dgm:animLvl val="lvl"/>
          <dgm:resizeHandles val="exact"/>
        </dgm:presLayoutVars>
      </dgm:prSet>
      <dgm:spPr/>
    </dgm:pt>
    <dgm:pt modelId="{D8DE6856-60A9-4420-AACD-760BED50246F}" type="pres">
      <dgm:prSet presAssocID="{76238D98-F3FD-4621-84BA-545AAB15993C}" presName="linNode" presStyleCnt="0"/>
      <dgm:spPr/>
    </dgm:pt>
    <dgm:pt modelId="{B00D7F09-34B4-40B9-BF2D-0DA04B182A40}" type="pres">
      <dgm:prSet presAssocID="{76238D98-F3FD-4621-84BA-545AAB15993C}" presName="parentText" presStyleLbl="node1" presStyleIdx="0" presStyleCnt="2" custLinFactNeighborX="-215" custLinFactNeighborY="-8766">
        <dgm:presLayoutVars>
          <dgm:chMax val="1"/>
          <dgm:bulletEnabled val="1"/>
        </dgm:presLayoutVars>
      </dgm:prSet>
      <dgm:spPr/>
    </dgm:pt>
    <dgm:pt modelId="{7B8E081A-C068-4C94-8F09-3F8329B1EC20}" type="pres">
      <dgm:prSet presAssocID="{76238D98-F3FD-4621-84BA-545AAB15993C}" presName="descendantText" presStyleLbl="alignAccFollowNode1" presStyleIdx="0" presStyleCnt="2">
        <dgm:presLayoutVars>
          <dgm:bulletEnabled val="1"/>
        </dgm:presLayoutVars>
      </dgm:prSet>
      <dgm:spPr/>
    </dgm:pt>
    <dgm:pt modelId="{8CA499C3-0D6D-4A0F-B6DE-28BF58F45C71}" type="pres">
      <dgm:prSet presAssocID="{3DDD930A-BC1C-40F7-8334-D9EE00652A97}" presName="sp" presStyleCnt="0"/>
      <dgm:spPr/>
    </dgm:pt>
    <dgm:pt modelId="{A760A763-7448-4F8F-A848-0A657B1B1A35}" type="pres">
      <dgm:prSet presAssocID="{EFD9555C-3A87-4985-A004-F66E395601C0}" presName="linNode" presStyleCnt="0"/>
      <dgm:spPr/>
    </dgm:pt>
    <dgm:pt modelId="{F9B7DB36-591A-4DBB-81A4-2B1A5EBBBD6C}" type="pres">
      <dgm:prSet presAssocID="{EFD9555C-3A87-4985-A004-F66E395601C0}" presName="parentText" presStyleLbl="node1" presStyleIdx="1" presStyleCnt="2">
        <dgm:presLayoutVars>
          <dgm:chMax val="1"/>
          <dgm:bulletEnabled val="1"/>
        </dgm:presLayoutVars>
      </dgm:prSet>
      <dgm:spPr/>
    </dgm:pt>
    <dgm:pt modelId="{20CB7FF9-0B4C-41CC-B0CC-BA8E1E4022CD}" type="pres">
      <dgm:prSet presAssocID="{EFD9555C-3A87-4985-A004-F66E395601C0}" presName="descendantText" presStyleLbl="alignAccFollowNode1" presStyleIdx="1" presStyleCnt="2">
        <dgm:presLayoutVars>
          <dgm:bulletEnabled val="1"/>
        </dgm:presLayoutVars>
      </dgm:prSet>
      <dgm:spPr/>
    </dgm:pt>
  </dgm:ptLst>
  <dgm:cxnLst>
    <dgm:cxn modelId="{99F2EE23-B147-4425-A185-BA752A2BBBA8}" type="presOf" srcId="{76238D98-F3FD-4621-84BA-545AAB15993C}" destId="{B00D7F09-34B4-40B9-BF2D-0DA04B182A40}" srcOrd="0" destOrd="0" presId="urn:microsoft.com/office/officeart/2005/8/layout/vList5"/>
    <dgm:cxn modelId="{60B7052F-5D41-41F5-A31E-1AB581B5E58E}" srcId="{76238D98-F3FD-4621-84BA-545AAB15993C}" destId="{3EBE31E3-5C18-4019-9218-301418E78200}" srcOrd="0" destOrd="0" parTransId="{D9F3E58A-465B-4BF5-B620-1CE8DCA5E626}" sibTransId="{A4E84639-E228-4709-93A7-1AC694D95B84}"/>
    <dgm:cxn modelId="{EC89CB4B-A909-4479-9B1E-B38516922849}" type="presOf" srcId="{C2CBD1B7-125F-4891-8E35-5B3C666E5D34}" destId="{88E9B6BF-F079-4866-AEF1-4A39C118FCBB}" srcOrd="0" destOrd="0" presId="urn:microsoft.com/office/officeart/2005/8/layout/vList5"/>
    <dgm:cxn modelId="{130EA57A-39A9-4B04-B5AA-B7026FF93105}" srcId="{EFD9555C-3A87-4985-A004-F66E395601C0}" destId="{D81A46FC-FC06-4605-853F-EA0E60D17467}" srcOrd="0" destOrd="0" parTransId="{2D8A08A7-77DF-4E92-B429-0BAF089C9336}" sibTransId="{C88DADFC-89EF-4BF9-A6AF-B6F9C7223B9D}"/>
    <dgm:cxn modelId="{31D5AC88-A982-4FB7-BF07-3ADBCF040860}" type="presOf" srcId="{EFD9555C-3A87-4985-A004-F66E395601C0}" destId="{F9B7DB36-591A-4DBB-81A4-2B1A5EBBBD6C}" srcOrd="0" destOrd="0" presId="urn:microsoft.com/office/officeart/2005/8/layout/vList5"/>
    <dgm:cxn modelId="{425BB794-3F63-4500-8FB9-3E06F0F9FDCA}" type="presOf" srcId="{3EBE31E3-5C18-4019-9218-301418E78200}" destId="{7B8E081A-C068-4C94-8F09-3F8329B1EC20}" srcOrd="0" destOrd="0" presId="urn:microsoft.com/office/officeart/2005/8/layout/vList5"/>
    <dgm:cxn modelId="{826CDDC3-DBFF-49BF-8D3B-D4551DB8B415}" type="presOf" srcId="{D81A46FC-FC06-4605-853F-EA0E60D17467}" destId="{20CB7FF9-0B4C-41CC-B0CC-BA8E1E4022CD}" srcOrd="0" destOrd="0" presId="urn:microsoft.com/office/officeart/2005/8/layout/vList5"/>
    <dgm:cxn modelId="{6AAA5ECA-2094-40A0-A1BB-5707C586C58F}" srcId="{C2CBD1B7-125F-4891-8E35-5B3C666E5D34}" destId="{76238D98-F3FD-4621-84BA-545AAB15993C}" srcOrd="0" destOrd="0" parTransId="{97862724-4BFB-4125-A4DB-04689493B0EC}" sibTransId="{3DDD930A-BC1C-40F7-8334-D9EE00652A97}"/>
    <dgm:cxn modelId="{5DCFC8EF-8682-4204-806E-068D38BE7232}" srcId="{C2CBD1B7-125F-4891-8E35-5B3C666E5D34}" destId="{EFD9555C-3A87-4985-A004-F66E395601C0}" srcOrd="1" destOrd="0" parTransId="{ACA616CE-E00C-40FA-9EA3-7DCA6EF6D25F}" sibTransId="{A6095C3F-C203-4DFB-9013-A9FA2B233B4D}"/>
    <dgm:cxn modelId="{1CB36433-4B36-4BEB-8F23-7C4D609E9AC4}" type="presParOf" srcId="{88E9B6BF-F079-4866-AEF1-4A39C118FCBB}" destId="{D8DE6856-60A9-4420-AACD-760BED50246F}" srcOrd="0" destOrd="0" presId="urn:microsoft.com/office/officeart/2005/8/layout/vList5"/>
    <dgm:cxn modelId="{311D0219-CC75-4B5C-83B0-91AD70A41D69}" type="presParOf" srcId="{D8DE6856-60A9-4420-AACD-760BED50246F}" destId="{B00D7F09-34B4-40B9-BF2D-0DA04B182A40}" srcOrd="0" destOrd="0" presId="urn:microsoft.com/office/officeart/2005/8/layout/vList5"/>
    <dgm:cxn modelId="{0BFF4AC4-5ECA-48AD-A00E-06EFB2A54695}" type="presParOf" srcId="{D8DE6856-60A9-4420-AACD-760BED50246F}" destId="{7B8E081A-C068-4C94-8F09-3F8329B1EC20}" srcOrd="1" destOrd="0" presId="urn:microsoft.com/office/officeart/2005/8/layout/vList5"/>
    <dgm:cxn modelId="{B4CC06E1-BB75-495F-B503-2B250E012FBE}" type="presParOf" srcId="{88E9B6BF-F079-4866-AEF1-4A39C118FCBB}" destId="{8CA499C3-0D6D-4A0F-B6DE-28BF58F45C71}" srcOrd="1" destOrd="0" presId="urn:microsoft.com/office/officeart/2005/8/layout/vList5"/>
    <dgm:cxn modelId="{018DBBA0-95FE-4CB6-ADAE-6DAAA52EEC64}" type="presParOf" srcId="{88E9B6BF-F079-4866-AEF1-4A39C118FCBB}" destId="{A760A763-7448-4F8F-A848-0A657B1B1A35}" srcOrd="2" destOrd="0" presId="urn:microsoft.com/office/officeart/2005/8/layout/vList5"/>
    <dgm:cxn modelId="{6AE1017F-6D26-4642-A038-68842CA4D3EE}" type="presParOf" srcId="{A760A763-7448-4F8F-A848-0A657B1B1A35}" destId="{F9B7DB36-591A-4DBB-81A4-2B1A5EBBBD6C}" srcOrd="0" destOrd="0" presId="urn:microsoft.com/office/officeart/2005/8/layout/vList5"/>
    <dgm:cxn modelId="{5EFE7623-BF15-4465-878A-664A7653F88B}" type="presParOf" srcId="{A760A763-7448-4F8F-A848-0A657B1B1A35}" destId="{20CB7FF9-0B4C-41CC-B0CC-BA8E1E4022C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07BEA6-E72F-45E1-87B9-3D9722B467F3}" type="doc">
      <dgm:prSet loTypeId="urn:microsoft.com/office/officeart/2018/5/layout/IconLeafLabelList" loCatId="icon" qsTypeId="urn:microsoft.com/office/officeart/2005/8/quickstyle/simple1" qsCatId="simple" csTypeId="urn:microsoft.com/office/officeart/2005/8/colors/accent2_2" csCatId="accent2" phldr="1"/>
      <dgm:spPr/>
      <dgm:t>
        <a:bodyPr/>
        <a:lstStyle/>
        <a:p>
          <a:endParaRPr lang="en-US"/>
        </a:p>
      </dgm:t>
    </dgm:pt>
    <dgm:pt modelId="{45F8008B-0EF8-479E-B4BE-6C6804E644F4}">
      <dgm:prSet/>
      <dgm:spPr/>
      <dgm:t>
        <a:bodyPr/>
        <a:lstStyle/>
        <a:p>
          <a:pPr>
            <a:defRPr cap="all"/>
          </a:pPr>
          <a:r>
            <a:rPr lang="en-US" dirty="0">
              <a:solidFill>
                <a:schemeClr val="bg1"/>
              </a:solidFill>
            </a:rPr>
            <a:t>電腦被發明出來的目標之一便是完成人類的工作</a:t>
          </a:r>
        </a:p>
      </dgm:t>
    </dgm:pt>
    <dgm:pt modelId="{44619A8E-85CD-4144-B959-6410349E203E}" type="parTrans" cxnId="{17C9441F-E77B-4C8E-BE70-D94A784B4775}">
      <dgm:prSet/>
      <dgm:spPr/>
      <dgm:t>
        <a:bodyPr/>
        <a:lstStyle/>
        <a:p>
          <a:endParaRPr lang="en-US"/>
        </a:p>
      </dgm:t>
    </dgm:pt>
    <dgm:pt modelId="{063EDF47-1F12-41DC-A354-310C9252C04C}" type="sibTrans" cxnId="{17C9441F-E77B-4C8E-BE70-D94A784B4775}">
      <dgm:prSet/>
      <dgm:spPr/>
      <dgm:t>
        <a:bodyPr/>
        <a:lstStyle/>
        <a:p>
          <a:endParaRPr lang="en-US"/>
        </a:p>
      </dgm:t>
    </dgm:pt>
    <dgm:pt modelId="{A3074708-D6C1-484C-AAF8-618489132BA2}">
      <dgm:prSet/>
      <dgm:spPr/>
      <dgm:t>
        <a:bodyPr/>
        <a:lstStyle/>
        <a:p>
          <a:pPr>
            <a:defRPr cap="all"/>
          </a:pPr>
          <a:r>
            <a:rPr lang="en-US" dirty="0">
              <a:solidFill>
                <a:schemeClr val="bg1"/>
              </a:solidFill>
            </a:rPr>
            <a:t>在早期發展時，我們以為能發展出具綜合智力的電腦</a:t>
          </a:r>
        </a:p>
      </dgm:t>
    </dgm:pt>
    <dgm:pt modelId="{1C5C56F2-6B5B-4033-A22E-7C4F2CF787BF}" type="parTrans" cxnId="{1AD58708-5F46-4FDC-8F36-0FAE762AE799}">
      <dgm:prSet/>
      <dgm:spPr/>
      <dgm:t>
        <a:bodyPr/>
        <a:lstStyle/>
        <a:p>
          <a:endParaRPr lang="en-US"/>
        </a:p>
      </dgm:t>
    </dgm:pt>
    <dgm:pt modelId="{21B4B3C6-E3DC-4EAD-8589-CBA4985FB10F}" type="sibTrans" cxnId="{1AD58708-5F46-4FDC-8F36-0FAE762AE799}">
      <dgm:prSet/>
      <dgm:spPr/>
      <dgm:t>
        <a:bodyPr/>
        <a:lstStyle/>
        <a:p>
          <a:endParaRPr lang="en-US"/>
        </a:p>
      </dgm:t>
    </dgm:pt>
    <dgm:pt modelId="{61D55010-37CF-46AB-8ACC-82BFAB2C1616}">
      <dgm:prSet/>
      <dgm:spPr/>
      <dgm:t>
        <a:bodyPr/>
        <a:lstStyle/>
        <a:p>
          <a:pPr>
            <a:defRPr cap="all"/>
          </a:pPr>
          <a:r>
            <a:rPr lang="en-US" dirty="0">
              <a:solidFill>
                <a:schemeClr val="bg1"/>
              </a:solidFill>
            </a:rPr>
            <a:t>然而卻發現比預期更難</a:t>
          </a:r>
        </a:p>
      </dgm:t>
    </dgm:pt>
    <dgm:pt modelId="{7A1F78E9-D725-4B53-A046-774DED4EE3A9}" type="parTrans" cxnId="{19F10B88-E1E8-4682-B664-4DE24F5CDBBC}">
      <dgm:prSet/>
      <dgm:spPr/>
      <dgm:t>
        <a:bodyPr/>
        <a:lstStyle/>
        <a:p>
          <a:endParaRPr lang="en-US"/>
        </a:p>
      </dgm:t>
    </dgm:pt>
    <dgm:pt modelId="{7347FD7A-17C3-48CB-B39A-0AEC38437A95}" type="sibTrans" cxnId="{19F10B88-E1E8-4682-B664-4DE24F5CDBBC}">
      <dgm:prSet/>
      <dgm:spPr/>
      <dgm:t>
        <a:bodyPr/>
        <a:lstStyle/>
        <a:p>
          <a:endParaRPr lang="en-US"/>
        </a:p>
      </dgm:t>
    </dgm:pt>
    <dgm:pt modelId="{38C91883-ED25-4D4F-9DA4-33DB4EBE9895}" type="pres">
      <dgm:prSet presAssocID="{8807BEA6-E72F-45E1-87B9-3D9722B467F3}" presName="root" presStyleCnt="0">
        <dgm:presLayoutVars>
          <dgm:dir/>
          <dgm:resizeHandles val="exact"/>
        </dgm:presLayoutVars>
      </dgm:prSet>
      <dgm:spPr/>
    </dgm:pt>
    <dgm:pt modelId="{021B2005-1AEA-4CD5-BB48-4B53F3202FA7}" type="pres">
      <dgm:prSet presAssocID="{45F8008B-0EF8-479E-B4BE-6C6804E644F4}" presName="compNode" presStyleCnt="0"/>
      <dgm:spPr/>
    </dgm:pt>
    <dgm:pt modelId="{FB47C4DB-B1DA-44DD-B27A-27EC687F8196}" type="pres">
      <dgm:prSet presAssocID="{45F8008B-0EF8-479E-B4BE-6C6804E644F4}" presName="iconBgRect" presStyleLbl="bgShp" presStyleIdx="0" presStyleCnt="3"/>
      <dgm:spPr>
        <a:prstGeom prst="round2DiagRect">
          <a:avLst>
            <a:gd name="adj1" fmla="val 29727"/>
            <a:gd name="adj2" fmla="val 0"/>
          </a:avLst>
        </a:prstGeom>
        <a:solidFill>
          <a:schemeClr val="tx2">
            <a:lumMod val="75000"/>
          </a:schemeClr>
        </a:solidFill>
      </dgm:spPr>
    </dgm:pt>
    <dgm:pt modelId="{0D44A8D0-F3A9-4900-B211-D53CEBAF9699}" type="pres">
      <dgm:prSet presAssocID="{45F8008B-0EF8-479E-B4BE-6C6804E644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5E4D2E8-AC62-461A-99FC-C87F48BA351A}" type="pres">
      <dgm:prSet presAssocID="{45F8008B-0EF8-479E-B4BE-6C6804E644F4}" presName="spaceRect" presStyleCnt="0"/>
      <dgm:spPr/>
    </dgm:pt>
    <dgm:pt modelId="{CC994FBF-8DEF-4C41-A6F9-8FEB2D13E09A}" type="pres">
      <dgm:prSet presAssocID="{45F8008B-0EF8-479E-B4BE-6C6804E644F4}" presName="textRect" presStyleLbl="revTx" presStyleIdx="0" presStyleCnt="3">
        <dgm:presLayoutVars>
          <dgm:chMax val="1"/>
          <dgm:chPref val="1"/>
        </dgm:presLayoutVars>
      </dgm:prSet>
      <dgm:spPr/>
    </dgm:pt>
    <dgm:pt modelId="{2FA42C6C-E8A1-4FB2-B71C-6D3F1AA5131D}" type="pres">
      <dgm:prSet presAssocID="{063EDF47-1F12-41DC-A354-310C9252C04C}" presName="sibTrans" presStyleCnt="0"/>
      <dgm:spPr/>
    </dgm:pt>
    <dgm:pt modelId="{896A48A5-1D05-44ED-A887-E3D4F4EFD3A0}" type="pres">
      <dgm:prSet presAssocID="{A3074708-D6C1-484C-AAF8-618489132BA2}" presName="compNode" presStyleCnt="0"/>
      <dgm:spPr/>
    </dgm:pt>
    <dgm:pt modelId="{4BC7D9B4-ADA2-4961-A157-F5C254A8FAB8}" type="pres">
      <dgm:prSet presAssocID="{A3074708-D6C1-484C-AAF8-618489132BA2}" presName="iconBgRect" presStyleLbl="bgShp" presStyleIdx="1" presStyleCnt="3"/>
      <dgm:spPr>
        <a:prstGeom prst="round2DiagRect">
          <a:avLst>
            <a:gd name="adj1" fmla="val 29727"/>
            <a:gd name="adj2" fmla="val 0"/>
          </a:avLst>
        </a:prstGeom>
        <a:solidFill>
          <a:schemeClr val="tx2">
            <a:lumMod val="75000"/>
          </a:schemeClr>
        </a:solidFill>
      </dgm:spPr>
    </dgm:pt>
    <dgm:pt modelId="{8DFE85DB-FC5F-4DD8-A488-004CC2F58F61}" type="pres">
      <dgm:prSet presAssocID="{A3074708-D6C1-484C-AAF8-618489132B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8340D1C4-B61C-4832-893F-9D6B094535F0}" type="pres">
      <dgm:prSet presAssocID="{A3074708-D6C1-484C-AAF8-618489132BA2}" presName="spaceRect" presStyleCnt="0"/>
      <dgm:spPr/>
    </dgm:pt>
    <dgm:pt modelId="{DB264A07-A837-468E-8918-A4FDF47CA8F8}" type="pres">
      <dgm:prSet presAssocID="{A3074708-D6C1-484C-AAF8-618489132BA2}" presName="textRect" presStyleLbl="revTx" presStyleIdx="1" presStyleCnt="3">
        <dgm:presLayoutVars>
          <dgm:chMax val="1"/>
          <dgm:chPref val="1"/>
        </dgm:presLayoutVars>
      </dgm:prSet>
      <dgm:spPr/>
    </dgm:pt>
    <dgm:pt modelId="{3B557A34-7FED-4823-A8BE-D743B3BA8B86}" type="pres">
      <dgm:prSet presAssocID="{21B4B3C6-E3DC-4EAD-8589-CBA4985FB10F}" presName="sibTrans" presStyleCnt="0"/>
      <dgm:spPr/>
    </dgm:pt>
    <dgm:pt modelId="{0785BD7E-59A2-4B9D-873A-55CECCB8D285}" type="pres">
      <dgm:prSet presAssocID="{61D55010-37CF-46AB-8ACC-82BFAB2C1616}" presName="compNode" presStyleCnt="0"/>
      <dgm:spPr/>
    </dgm:pt>
    <dgm:pt modelId="{DBCB99B5-2F4C-4D97-B827-105070D44753}" type="pres">
      <dgm:prSet presAssocID="{61D55010-37CF-46AB-8ACC-82BFAB2C1616}" presName="iconBgRect" presStyleLbl="bgShp" presStyleIdx="2" presStyleCnt="3"/>
      <dgm:spPr>
        <a:prstGeom prst="round2DiagRect">
          <a:avLst>
            <a:gd name="adj1" fmla="val 29727"/>
            <a:gd name="adj2" fmla="val 0"/>
          </a:avLst>
        </a:prstGeom>
        <a:solidFill>
          <a:schemeClr val="tx2">
            <a:lumMod val="75000"/>
          </a:schemeClr>
        </a:solidFill>
      </dgm:spPr>
    </dgm:pt>
    <dgm:pt modelId="{284C978B-1791-4B65-9A03-568960A1E3DD}" type="pres">
      <dgm:prSet presAssocID="{61D55010-37CF-46AB-8ACC-82BFAB2C16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8D9CD5BC-A6E5-4591-BF9B-116140FC2C4A}" type="pres">
      <dgm:prSet presAssocID="{61D55010-37CF-46AB-8ACC-82BFAB2C1616}" presName="spaceRect" presStyleCnt="0"/>
      <dgm:spPr/>
    </dgm:pt>
    <dgm:pt modelId="{E622E216-8E33-40AD-8B41-60BBA35D22C9}" type="pres">
      <dgm:prSet presAssocID="{61D55010-37CF-46AB-8ACC-82BFAB2C1616}" presName="textRect" presStyleLbl="revTx" presStyleIdx="2" presStyleCnt="3">
        <dgm:presLayoutVars>
          <dgm:chMax val="1"/>
          <dgm:chPref val="1"/>
        </dgm:presLayoutVars>
      </dgm:prSet>
      <dgm:spPr/>
    </dgm:pt>
  </dgm:ptLst>
  <dgm:cxnLst>
    <dgm:cxn modelId="{1AD58708-5F46-4FDC-8F36-0FAE762AE799}" srcId="{8807BEA6-E72F-45E1-87B9-3D9722B467F3}" destId="{A3074708-D6C1-484C-AAF8-618489132BA2}" srcOrd="1" destOrd="0" parTransId="{1C5C56F2-6B5B-4033-A22E-7C4F2CF787BF}" sibTransId="{21B4B3C6-E3DC-4EAD-8589-CBA4985FB10F}"/>
    <dgm:cxn modelId="{17C9441F-E77B-4C8E-BE70-D94A784B4775}" srcId="{8807BEA6-E72F-45E1-87B9-3D9722B467F3}" destId="{45F8008B-0EF8-479E-B4BE-6C6804E644F4}" srcOrd="0" destOrd="0" parTransId="{44619A8E-85CD-4144-B959-6410349E203E}" sibTransId="{063EDF47-1F12-41DC-A354-310C9252C04C}"/>
    <dgm:cxn modelId="{C8CF842F-0CBC-4045-A240-850F524840C7}" type="presOf" srcId="{61D55010-37CF-46AB-8ACC-82BFAB2C1616}" destId="{E622E216-8E33-40AD-8B41-60BBA35D22C9}" srcOrd="0" destOrd="0" presId="urn:microsoft.com/office/officeart/2018/5/layout/IconLeafLabelList"/>
    <dgm:cxn modelId="{CC18755E-0F77-4477-9216-C2746B25D180}" type="presOf" srcId="{A3074708-D6C1-484C-AAF8-618489132BA2}" destId="{DB264A07-A837-468E-8918-A4FDF47CA8F8}" srcOrd="0" destOrd="0" presId="urn:microsoft.com/office/officeart/2018/5/layout/IconLeafLabelList"/>
    <dgm:cxn modelId="{0C9BBD52-E276-43F7-9A94-82C0CA712F24}" type="presOf" srcId="{45F8008B-0EF8-479E-B4BE-6C6804E644F4}" destId="{CC994FBF-8DEF-4C41-A6F9-8FEB2D13E09A}" srcOrd="0" destOrd="0" presId="urn:microsoft.com/office/officeart/2018/5/layout/IconLeafLabelList"/>
    <dgm:cxn modelId="{19F10B88-E1E8-4682-B664-4DE24F5CDBBC}" srcId="{8807BEA6-E72F-45E1-87B9-3D9722B467F3}" destId="{61D55010-37CF-46AB-8ACC-82BFAB2C1616}" srcOrd="2" destOrd="0" parTransId="{7A1F78E9-D725-4B53-A046-774DED4EE3A9}" sibTransId="{7347FD7A-17C3-48CB-B39A-0AEC38437A95}"/>
    <dgm:cxn modelId="{C1EE93F1-5A9E-4583-8A64-C112AFEA5533}" type="presOf" srcId="{8807BEA6-E72F-45E1-87B9-3D9722B467F3}" destId="{38C91883-ED25-4D4F-9DA4-33DB4EBE9895}" srcOrd="0" destOrd="0" presId="urn:microsoft.com/office/officeart/2018/5/layout/IconLeafLabelList"/>
    <dgm:cxn modelId="{A168E9F1-3FEF-4799-9C75-1006D17FD134}" type="presParOf" srcId="{38C91883-ED25-4D4F-9DA4-33DB4EBE9895}" destId="{021B2005-1AEA-4CD5-BB48-4B53F3202FA7}" srcOrd="0" destOrd="0" presId="urn:microsoft.com/office/officeart/2018/5/layout/IconLeafLabelList"/>
    <dgm:cxn modelId="{6BBFDF1A-DF37-49B8-8D4E-18687A7296D7}" type="presParOf" srcId="{021B2005-1AEA-4CD5-BB48-4B53F3202FA7}" destId="{FB47C4DB-B1DA-44DD-B27A-27EC687F8196}" srcOrd="0" destOrd="0" presId="urn:microsoft.com/office/officeart/2018/5/layout/IconLeafLabelList"/>
    <dgm:cxn modelId="{E6ED9C82-C168-4DBE-BAE5-A27B079A94F5}" type="presParOf" srcId="{021B2005-1AEA-4CD5-BB48-4B53F3202FA7}" destId="{0D44A8D0-F3A9-4900-B211-D53CEBAF9699}" srcOrd="1" destOrd="0" presId="urn:microsoft.com/office/officeart/2018/5/layout/IconLeafLabelList"/>
    <dgm:cxn modelId="{22F40908-E796-4BA8-A183-D28A9368DF77}" type="presParOf" srcId="{021B2005-1AEA-4CD5-BB48-4B53F3202FA7}" destId="{85E4D2E8-AC62-461A-99FC-C87F48BA351A}" srcOrd="2" destOrd="0" presId="urn:microsoft.com/office/officeart/2018/5/layout/IconLeafLabelList"/>
    <dgm:cxn modelId="{454563A2-DD3D-4AA9-B6A9-66EFA8B09392}" type="presParOf" srcId="{021B2005-1AEA-4CD5-BB48-4B53F3202FA7}" destId="{CC994FBF-8DEF-4C41-A6F9-8FEB2D13E09A}" srcOrd="3" destOrd="0" presId="urn:microsoft.com/office/officeart/2018/5/layout/IconLeafLabelList"/>
    <dgm:cxn modelId="{DC7525D7-6D2F-4B3F-AF31-3450395573B0}" type="presParOf" srcId="{38C91883-ED25-4D4F-9DA4-33DB4EBE9895}" destId="{2FA42C6C-E8A1-4FB2-B71C-6D3F1AA5131D}" srcOrd="1" destOrd="0" presId="urn:microsoft.com/office/officeart/2018/5/layout/IconLeafLabelList"/>
    <dgm:cxn modelId="{07CCFA10-91A4-4AA6-ACEE-A31C32C26022}" type="presParOf" srcId="{38C91883-ED25-4D4F-9DA4-33DB4EBE9895}" destId="{896A48A5-1D05-44ED-A887-E3D4F4EFD3A0}" srcOrd="2" destOrd="0" presId="urn:microsoft.com/office/officeart/2018/5/layout/IconLeafLabelList"/>
    <dgm:cxn modelId="{0B37408F-4822-40BB-AD96-797F33026241}" type="presParOf" srcId="{896A48A5-1D05-44ED-A887-E3D4F4EFD3A0}" destId="{4BC7D9B4-ADA2-4961-A157-F5C254A8FAB8}" srcOrd="0" destOrd="0" presId="urn:microsoft.com/office/officeart/2018/5/layout/IconLeafLabelList"/>
    <dgm:cxn modelId="{4E29073A-CFA7-4607-BFDF-330DD22FB6DC}" type="presParOf" srcId="{896A48A5-1D05-44ED-A887-E3D4F4EFD3A0}" destId="{8DFE85DB-FC5F-4DD8-A488-004CC2F58F61}" srcOrd="1" destOrd="0" presId="urn:microsoft.com/office/officeart/2018/5/layout/IconLeafLabelList"/>
    <dgm:cxn modelId="{6EB4BA71-60A2-451F-BB75-330F150C06C9}" type="presParOf" srcId="{896A48A5-1D05-44ED-A887-E3D4F4EFD3A0}" destId="{8340D1C4-B61C-4832-893F-9D6B094535F0}" srcOrd="2" destOrd="0" presId="urn:microsoft.com/office/officeart/2018/5/layout/IconLeafLabelList"/>
    <dgm:cxn modelId="{FA91532F-5C10-440C-82F6-96D1CAC0E0D6}" type="presParOf" srcId="{896A48A5-1D05-44ED-A887-E3D4F4EFD3A0}" destId="{DB264A07-A837-468E-8918-A4FDF47CA8F8}" srcOrd="3" destOrd="0" presId="urn:microsoft.com/office/officeart/2018/5/layout/IconLeafLabelList"/>
    <dgm:cxn modelId="{16A12BC8-1A0D-4CEC-B90A-D0B0529706E5}" type="presParOf" srcId="{38C91883-ED25-4D4F-9DA4-33DB4EBE9895}" destId="{3B557A34-7FED-4823-A8BE-D743B3BA8B86}" srcOrd="3" destOrd="0" presId="urn:microsoft.com/office/officeart/2018/5/layout/IconLeafLabelList"/>
    <dgm:cxn modelId="{4C1493F3-45EC-4E6A-AE50-9D1571A4B84A}" type="presParOf" srcId="{38C91883-ED25-4D4F-9DA4-33DB4EBE9895}" destId="{0785BD7E-59A2-4B9D-873A-55CECCB8D285}" srcOrd="4" destOrd="0" presId="urn:microsoft.com/office/officeart/2018/5/layout/IconLeafLabelList"/>
    <dgm:cxn modelId="{A1FB3E2B-AD43-4554-95D5-32DEAEA93186}" type="presParOf" srcId="{0785BD7E-59A2-4B9D-873A-55CECCB8D285}" destId="{DBCB99B5-2F4C-4D97-B827-105070D44753}" srcOrd="0" destOrd="0" presId="urn:microsoft.com/office/officeart/2018/5/layout/IconLeafLabelList"/>
    <dgm:cxn modelId="{62F4312F-DEA7-4547-95F2-857D1EFAA673}" type="presParOf" srcId="{0785BD7E-59A2-4B9D-873A-55CECCB8D285}" destId="{284C978B-1791-4B65-9A03-568960A1E3DD}" srcOrd="1" destOrd="0" presId="urn:microsoft.com/office/officeart/2018/5/layout/IconLeafLabelList"/>
    <dgm:cxn modelId="{78A7D9EF-B761-4A9B-BBF1-81C117E7F649}" type="presParOf" srcId="{0785BD7E-59A2-4B9D-873A-55CECCB8D285}" destId="{8D9CD5BC-A6E5-4591-BF9B-116140FC2C4A}" srcOrd="2" destOrd="0" presId="urn:microsoft.com/office/officeart/2018/5/layout/IconLeafLabelList"/>
    <dgm:cxn modelId="{25362265-0837-4B8B-B7B9-2BBDCE1E0479}" type="presParOf" srcId="{0785BD7E-59A2-4B9D-873A-55CECCB8D285}" destId="{E622E216-8E33-40AD-8B41-60BBA35D22C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33A5C0-5687-4C0D-92F8-FF17F8762D0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DA3F47C3-2A5A-4E62-A7B8-36EA3888ECE2}">
      <dgm:prSet/>
      <dgm:spPr>
        <a:solidFill>
          <a:schemeClr val="tx2">
            <a:lumMod val="75000"/>
          </a:schemeClr>
        </a:solidFill>
      </dgm:spPr>
      <dgm:t>
        <a:bodyPr/>
        <a:lstStyle/>
        <a:p>
          <a:r>
            <a:rPr lang="en-US" b="0" dirty="0"/>
            <a:t>從生物學中獲得靈感</a:t>
          </a:r>
          <a:endParaRPr lang="en-US" dirty="0"/>
        </a:p>
      </dgm:t>
    </dgm:pt>
    <dgm:pt modelId="{2773FB68-A14C-467E-87CC-84C2478DC83E}" type="parTrans" cxnId="{74F0ABCB-D72A-4CA3-97FC-F85D86C7B1F7}">
      <dgm:prSet/>
      <dgm:spPr/>
      <dgm:t>
        <a:bodyPr/>
        <a:lstStyle/>
        <a:p>
          <a:endParaRPr lang="en-US"/>
        </a:p>
      </dgm:t>
    </dgm:pt>
    <dgm:pt modelId="{DF10A2F1-FFEE-4764-A4EA-561DB1BFD5CE}" type="sibTrans" cxnId="{74F0ABCB-D72A-4CA3-97FC-F85D86C7B1F7}">
      <dgm:prSet/>
      <dgm:spPr/>
      <dgm:t>
        <a:bodyPr/>
        <a:lstStyle/>
        <a:p>
          <a:endParaRPr lang="en-US"/>
        </a:p>
      </dgm:t>
    </dgm:pt>
    <dgm:pt modelId="{29EFF51E-5727-4CFF-865A-39FA456734B1}">
      <dgm:prSet/>
      <dgm:spPr>
        <a:solidFill>
          <a:schemeClr val="tx2">
            <a:lumMod val="75000"/>
          </a:schemeClr>
        </a:solidFill>
      </dgm:spPr>
      <dgm:t>
        <a:bodyPr/>
        <a:lstStyle/>
        <a:p>
          <a:r>
            <a:rPr lang="en-US" b="0" dirty="0"/>
            <a:t>在 1950 年建立</a:t>
          </a:r>
          <a:endParaRPr lang="en-US" dirty="0"/>
        </a:p>
      </dgm:t>
    </dgm:pt>
    <dgm:pt modelId="{6923D58D-2051-43F1-B3CF-C21E47549971}" type="parTrans" cxnId="{C7BBA6E3-0F14-456A-A233-3BD466C41B17}">
      <dgm:prSet/>
      <dgm:spPr/>
      <dgm:t>
        <a:bodyPr/>
        <a:lstStyle/>
        <a:p>
          <a:endParaRPr lang="en-US"/>
        </a:p>
      </dgm:t>
    </dgm:pt>
    <dgm:pt modelId="{12B1ED37-9E8A-4258-B95B-6E77F1471503}" type="sibTrans" cxnId="{C7BBA6E3-0F14-456A-A233-3BD466C41B17}">
      <dgm:prSet/>
      <dgm:spPr/>
      <dgm:t>
        <a:bodyPr/>
        <a:lstStyle/>
        <a:p>
          <a:endParaRPr lang="en-US"/>
        </a:p>
      </dgm:t>
    </dgm:pt>
    <dgm:pt modelId="{E4DAB0F0-B793-43F8-A195-F23BD8B83EE3}">
      <dgm:prSet/>
      <dgm:spPr>
        <a:solidFill>
          <a:schemeClr val="tx2">
            <a:lumMod val="75000"/>
          </a:schemeClr>
        </a:solidFill>
      </dgm:spPr>
      <dgm:t>
        <a:bodyPr/>
        <a:lstStyle/>
        <a:p>
          <a:r>
            <a:rPr lang="en-US" b="0" dirty="0"/>
            <a:t>被范紐曼型架構超越</a:t>
          </a:r>
          <a:endParaRPr lang="en-US" dirty="0"/>
        </a:p>
      </dgm:t>
    </dgm:pt>
    <dgm:pt modelId="{1C4C7297-0698-4DCB-8116-9F5FD9041F47}" type="parTrans" cxnId="{EB8837BF-D61F-4A30-937E-20A9DBC155E1}">
      <dgm:prSet/>
      <dgm:spPr/>
      <dgm:t>
        <a:bodyPr/>
        <a:lstStyle/>
        <a:p>
          <a:endParaRPr lang="en-US"/>
        </a:p>
      </dgm:t>
    </dgm:pt>
    <dgm:pt modelId="{F13C42D6-EC7C-41EF-94A6-EBA5CFF8F543}" type="sibTrans" cxnId="{EB8837BF-D61F-4A30-937E-20A9DBC155E1}">
      <dgm:prSet/>
      <dgm:spPr/>
      <dgm:t>
        <a:bodyPr/>
        <a:lstStyle/>
        <a:p>
          <a:endParaRPr lang="en-US"/>
        </a:p>
      </dgm:t>
    </dgm:pt>
    <dgm:pt modelId="{CBEEB45F-723A-479C-9445-9F856F908A2A}" type="pres">
      <dgm:prSet presAssocID="{C833A5C0-5687-4C0D-92F8-FF17F8762D08}" presName="linear" presStyleCnt="0">
        <dgm:presLayoutVars>
          <dgm:animLvl val="lvl"/>
          <dgm:resizeHandles val="exact"/>
        </dgm:presLayoutVars>
      </dgm:prSet>
      <dgm:spPr/>
    </dgm:pt>
    <dgm:pt modelId="{50246C69-AD90-45F9-9538-1831F6A433F4}" type="pres">
      <dgm:prSet presAssocID="{DA3F47C3-2A5A-4E62-A7B8-36EA3888ECE2}" presName="parentText" presStyleLbl="node1" presStyleIdx="0" presStyleCnt="3" custLinFactNeighborX="-29474" custLinFactNeighborY="13665">
        <dgm:presLayoutVars>
          <dgm:chMax val="0"/>
          <dgm:bulletEnabled val="1"/>
        </dgm:presLayoutVars>
      </dgm:prSet>
      <dgm:spPr/>
    </dgm:pt>
    <dgm:pt modelId="{7CBA8B97-94EF-4838-9676-58E76139998F}" type="pres">
      <dgm:prSet presAssocID="{DF10A2F1-FFEE-4764-A4EA-561DB1BFD5CE}" presName="spacer" presStyleCnt="0"/>
      <dgm:spPr/>
    </dgm:pt>
    <dgm:pt modelId="{03EE7C50-D4A2-481B-8E5D-D0C1642532C9}" type="pres">
      <dgm:prSet presAssocID="{29EFF51E-5727-4CFF-865A-39FA456734B1}" presName="parentText" presStyleLbl="node1" presStyleIdx="1" presStyleCnt="3">
        <dgm:presLayoutVars>
          <dgm:chMax val="0"/>
          <dgm:bulletEnabled val="1"/>
        </dgm:presLayoutVars>
      </dgm:prSet>
      <dgm:spPr/>
    </dgm:pt>
    <dgm:pt modelId="{E036406F-833C-434D-91A6-8140284D9DE0}" type="pres">
      <dgm:prSet presAssocID="{12B1ED37-9E8A-4258-B95B-6E77F1471503}" presName="spacer" presStyleCnt="0"/>
      <dgm:spPr/>
    </dgm:pt>
    <dgm:pt modelId="{20BB3163-97D9-41C9-98B6-587640A5E6D6}" type="pres">
      <dgm:prSet presAssocID="{E4DAB0F0-B793-43F8-A195-F23BD8B83EE3}" presName="parentText" presStyleLbl="node1" presStyleIdx="2" presStyleCnt="3">
        <dgm:presLayoutVars>
          <dgm:chMax val="0"/>
          <dgm:bulletEnabled val="1"/>
        </dgm:presLayoutVars>
      </dgm:prSet>
      <dgm:spPr/>
    </dgm:pt>
  </dgm:ptLst>
  <dgm:cxnLst>
    <dgm:cxn modelId="{D6A2B60B-CC95-4680-BE8D-C8CFD0A06BCD}" type="presOf" srcId="{E4DAB0F0-B793-43F8-A195-F23BD8B83EE3}" destId="{20BB3163-97D9-41C9-98B6-587640A5E6D6}" srcOrd="0" destOrd="0" presId="urn:microsoft.com/office/officeart/2005/8/layout/vList2"/>
    <dgm:cxn modelId="{11DC8F5D-E634-4762-8639-7B1A0F304BF1}" type="presOf" srcId="{29EFF51E-5727-4CFF-865A-39FA456734B1}" destId="{03EE7C50-D4A2-481B-8E5D-D0C1642532C9}" srcOrd="0" destOrd="0" presId="urn:microsoft.com/office/officeart/2005/8/layout/vList2"/>
    <dgm:cxn modelId="{60CCEA47-FA40-4E7C-BBAD-436CADC6BEB0}" type="presOf" srcId="{C833A5C0-5687-4C0D-92F8-FF17F8762D08}" destId="{CBEEB45F-723A-479C-9445-9F856F908A2A}" srcOrd="0" destOrd="0" presId="urn:microsoft.com/office/officeart/2005/8/layout/vList2"/>
    <dgm:cxn modelId="{4A503995-BC87-43A3-8B8B-5DB670AD4F4B}" type="presOf" srcId="{DA3F47C3-2A5A-4E62-A7B8-36EA3888ECE2}" destId="{50246C69-AD90-45F9-9538-1831F6A433F4}" srcOrd="0" destOrd="0" presId="urn:microsoft.com/office/officeart/2005/8/layout/vList2"/>
    <dgm:cxn modelId="{EB8837BF-D61F-4A30-937E-20A9DBC155E1}" srcId="{C833A5C0-5687-4C0D-92F8-FF17F8762D08}" destId="{E4DAB0F0-B793-43F8-A195-F23BD8B83EE3}" srcOrd="2" destOrd="0" parTransId="{1C4C7297-0698-4DCB-8116-9F5FD9041F47}" sibTransId="{F13C42D6-EC7C-41EF-94A6-EBA5CFF8F543}"/>
    <dgm:cxn modelId="{74F0ABCB-D72A-4CA3-97FC-F85D86C7B1F7}" srcId="{C833A5C0-5687-4C0D-92F8-FF17F8762D08}" destId="{DA3F47C3-2A5A-4E62-A7B8-36EA3888ECE2}" srcOrd="0" destOrd="0" parTransId="{2773FB68-A14C-467E-87CC-84C2478DC83E}" sibTransId="{DF10A2F1-FFEE-4764-A4EA-561DB1BFD5CE}"/>
    <dgm:cxn modelId="{C7BBA6E3-0F14-456A-A233-3BD466C41B17}" srcId="{C833A5C0-5687-4C0D-92F8-FF17F8762D08}" destId="{29EFF51E-5727-4CFF-865A-39FA456734B1}" srcOrd="1" destOrd="0" parTransId="{6923D58D-2051-43F1-B3CF-C21E47549971}" sibTransId="{12B1ED37-9E8A-4258-B95B-6E77F1471503}"/>
    <dgm:cxn modelId="{81EF142F-B5A6-42E3-9564-E47A1E7C4D32}" type="presParOf" srcId="{CBEEB45F-723A-479C-9445-9F856F908A2A}" destId="{50246C69-AD90-45F9-9538-1831F6A433F4}" srcOrd="0" destOrd="0" presId="urn:microsoft.com/office/officeart/2005/8/layout/vList2"/>
    <dgm:cxn modelId="{D138B89E-A10C-4C56-8153-D924B6CBBB17}" type="presParOf" srcId="{CBEEB45F-723A-479C-9445-9F856F908A2A}" destId="{7CBA8B97-94EF-4838-9676-58E76139998F}" srcOrd="1" destOrd="0" presId="urn:microsoft.com/office/officeart/2005/8/layout/vList2"/>
    <dgm:cxn modelId="{C19F6186-E4A9-43EF-B786-430F3DAADC2A}" type="presParOf" srcId="{CBEEB45F-723A-479C-9445-9F856F908A2A}" destId="{03EE7C50-D4A2-481B-8E5D-D0C1642532C9}" srcOrd="2" destOrd="0" presId="urn:microsoft.com/office/officeart/2005/8/layout/vList2"/>
    <dgm:cxn modelId="{D5E6B312-ECC8-438A-802E-619C7DB5E48D}" type="presParOf" srcId="{CBEEB45F-723A-479C-9445-9F856F908A2A}" destId="{E036406F-833C-434D-91A6-8140284D9DE0}" srcOrd="3" destOrd="0" presId="urn:microsoft.com/office/officeart/2005/8/layout/vList2"/>
    <dgm:cxn modelId="{E37242E0-2434-46EE-A658-5560A11B8B80}" type="presParOf" srcId="{CBEEB45F-723A-479C-9445-9F856F908A2A}" destId="{20BB3163-97D9-41C9-98B6-587640A5E6D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DDC27B-D878-4A73-ACE5-88A8081F6FB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41634AD-D0F6-4A7A-BC79-B8BFD43D6F9E}">
      <dgm:prSet/>
      <dgm:spPr/>
      <dgm:t>
        <a:bodyPr/>
        <a:lstStyle/>
        <a:p>
          <a:pPr>
            <a:lnSpc>
              <a:spcPct val="100000"/>
            </a:lnSpc>
          </a:pPr>
          <a:r>
            <a:rPr lang="en-US" dirty="0">
              <a:solidFill>
                <a:srgbClr val="007450"/>
              </a:solidFill>
            </a:rPr>
            <a:t>高度複雜</a:t>
          </a:r>
        </a:p>
      </dgm:t>
    </dgm:pt>
    <dgm:pt modelId="{39CC7DDA-CF52-4120-A415-0B0B5EEE31E3}" type="parTrans" cxnId="{4A635D3C-627D-4ED9-9B81-0E1A75E2C6F0}">
      <dgm:prSet/>
      <dgm:spPr/>
      <dgm:t>
        <a:bodyPr/>
        <a:lstStyle/>
        <a:p>
          <a:endParaRPr lang="en-US"/>
        </a:p>
      </dgm:t>
    </dgm:pt>
    <dgm:pt modelId="{F46F3C07-04C8-422C-A19C-9F988F0B09B1}" type="sibTrans" cxnId="{4A635D3C-627D-4ED9-9B81-0E1A75E2C6F0}">
      <dgm:prSet/>
      <dgm:spPr/>
      <dgm:t>
        <a:bodyPr/>
        <a:lstStyle/>
        <a:p>
          <a:endParaRPr lang="en-US"/>
        </a:p>
      </dgm:t>
    </dgm:pt>
    <dgm:pt modelId="{BBFEE577-0170-49CB-8668-82BF9F2B106D}">
      <dgm:prSet/>
      <dgm:spPr/>
      <dgm:t>
        <a:bodyPr/>
        <a:lstStyle/>
        <a:p>
          <a:pPr>
            <a:lnSpc>
              <a:spcPct val="100000"/>
            </a:lnSpc>
          </a:pPr>
          <a:r>
            <a:rPr lang="en-US">
              <a:solidFill>
                <a:srgbClr val="007450"/>
              </a:solidFill>
            </a:rPr>
            <a:t>數百名工程師傾力合作</a:t>
          </a:r>
        </a:p>
      </dgm:t>
    </dgm:pt>
    <dgm:pt modelId="{1FD14A95-BE1C-4EAC-8B7F-C78262AE826C}" type="parTrans" cxnId="{76A01CEF-A923-4092-A4BF-AF163A1D98AB}">
      <dgm:prSet/>
      <dgm:spPr/>
      <dgm:t>
        <a:bodyPr/>
        <a:lstStyle/>
        <a:p>
          <a:endParaRPr lang="en-US"/>
        </a:p>
      </dgm:t>
    </dgm:pt>
    <dgm:pt modelId="{F279CC57-499E-4781-A7CF-6B7A6A0D2F48}" type="sibTrans" cxnId="{76A01CEF-A923-4092-A4BF-AF163A1D98AB}">
      <dgm:prSet/>
      <dgm:spPr/>
      <dgm:t>
        <a:bodyPr/>
        <a:lstStyle/>
        <a:p>
          <a:endParaRPr lang="en-US"/>
        </a:p>
      </dgm:t>
    </dgm:pt>
    <dgm:pt modelId="{49D09110-967F-452F-ABAE-7AB33A46FCB5}">
      <dgm:prSet/>
      <dgm:spPr/>
      <dgm:t>
        <a:bodyPr/>
        <a:lstStyle/>
        <a:p>
          <a:pPr>
            <a:lnSpc>
              <a:spcPct val="100000"/>
            </a:lnSpc>
          </a:pPr>
          <a:r>
            <a:rPr lang="en-US">
              <a:solidFill>
                <a:srgbClr val="007450"/>
              </a:solidFill>
            </a:rPr>
            <a:t>遵循眾多規則嚴謹編寫</a:t>
          </a:r>
        </a:p>
      </dgm:t>
    </dgm:pt>
    <dgm:pt modelId="{14CAF4CB-5A21-4C1A-8D9B-AFBBECFD7BF3}" type="parTrans" cxnId="{0B0811F6-1D3A-42E4-8323-139B1E45DFEF}">
      <dgm:prSet/>
      <dgm:spPr/>
      <dgm:t>
        <a:bodyPr/>
        <a:lstStyle/>
        <a:p>
          <a:endParaRPr lang="en-US"/>
        </a:p>
      </dgm:t>
    </dgm:pt>
    <dgm:pt modelId="{0605C117-DF1B-4A56-AFF8-1D1E733ED4F8}" type="sibTrans" cxnId="{0B0811F6-1D3A-42E4-8323-139B1E45DFEF}">
      <dgm:prSet/>
      <dgm:spPr/>
      <dgm:t>
        <a:bodyPr/>
        <a:lstStyle/>
        <a:p>
          <a:endParaRPr lang="en-US"/>
        </a:p>
      </dgm:t>
    </dgm:pt>
    <dgm:pt modelId="{FD9AD9CD-8402-4D6B-AF1D-2EBDEA5CF56A}" type="pres">
      <dgm:prSet presAssocID="{B6DDC27B-D878-4A73-ACE5-88A8081F6FB3}" presName="root" presStyleCnt="0">
        <dgm:presLayoutVars>
          <dgm:dir/>
          <dgm:resizeHandles val="exact"/>
        </dgm:presLayoutVars>
      </dgm:prSet>
      <dgm:spPr/>
    </dgm:pt>
    <dgm:pt modelId="{2C8644C8-1013-44C1-8E00-F52B84554982}" type="pres">
      <dgm:prSet presAssocID="{C41634AD-D0F6-4A7A-BC79-B8BFD43D6F9E}" presName="compNode" presStyleCnt="0"/>
      <dgm:spPr/>
    </dgm:pt>
    <dgm:pt modelId="{BB33FE23-6853-49A8-9A31-ABAA12EB47EA}" type="pres">
      <dgm:prSet presAssocID="{C41634AD-D0F6-4A7A-BC79-B8BFD43D6F9E}" presName="bgRect" presStyleLbl="bgShp" presStyleIdx="0" presStyleCnt="3" custLinFactNeighborX="-193" custLinFactNeighborY="-51856"/>
      <dgm:spPr/>
    </dgm:pt>
    <dgm:pt modelId="{6C957663-D996-4607-A5DE-EA4613185A75}" type="pres">
      <dgm:prSet presAssocID="{C41634AD-D0F6-4A7A-BC79-B8BFD43D6F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olden Ratio"/>
        </a:ext>
      </dgm:extLst>
    </dgm:pt>
    <dgm:pt modelId="{AC916F30-CC99-4B39-BC9C-847FD3196D64}" type="pres">
      <dgm:prSet presAssocID="{C41634AD-D0F6-4A7A-BC79-B8BFD43D6F9E}" presName="spaceRect" presStyleCnt="0"/>
      <dgm:spPr/>
    </dgm:pt>
    <dgm:pt modelId="{7840CE1A-BEA2-4F77-A0F6-79D5382CD4BA}" type="pres">
      <dgm:prSet presAssocID="{C41634AD-D0F6-4A7A-BC79-B8BFD43D6F9E}" presName="parTx" presStyleLbl="revTx" presStyleIdx="0" presStyleCnt="3">
        <dgm:presLayoutVars>
          <dgm:chMax val="0"/>
          <dgm:chPref val="0"/>
        </dgm:presLayoutVars>
      </dgm:prSet>
      <dgm:spPr/>
    </dgm:pt>
    <dgm:pt modelId="{2E0F8402-0073-432F-AE34-BEEF5A86868E}" type="pres">
      <dgm:prSet presAssocID="{F46F3C07-04C8-422C-A19C-9F988F0B09B1}" presName="sibTrans" presStyleCnt="0"/>
      <dgm:spPr/>
    </dgm:pt>
    <dgm:pt modelId="{F78FE431-350B-4A38-B2D4-4B8CB7CE5D38}" type="pres">
      <dgm:prSet presAssocID="{BBFEE577-0170-49CB-8668-82BF9F2B106D}" presName="compNode" presStyleCnt="0"/>
      <dgm:spPr/>
    </dgm:pt>
    <dgm:pt modelId="{EC495619-873F-4555-AB3B-AD8B512C08AC}" type="pres">
      <dgm:prSet presAssocID="{BBFEE577-0170-49CB-8668-82BF9F2B106D}" presName="bgRect" presStyleLbl="bgShp" presStyleIdx="1" presStyleCnt="3"/>
      <dgm:spPr/>
    </dgm:pt>
    <dgm:pt modelId="{CFC551B8-BC69-4214-BBC0-011FBC3ED17A}" type="pres">
      <dgm:prSet presAssocID="{BBFEE577-0170-49CB-8668-82BF9F2B10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0EE16292-1738-4893-A188-4921BD4EFD16}" type="pres">
      <dgm:prSet presAssocID="{BBFEE577-0170-49CB-8668-82BF9F2B106D}" presName="spaceRect" presStyleCnt="0"/>
      <dgm:spPr/>
    </dgm:pt>
    <dgm:pt modelId="{65EF440F-A97B-42DD-AE86-425A57A275DA}" type="pres">
      <dgm:prSet presAssocID="{BBFEE577-0170-49CB-8668-82BF9F2B106D}" presName="parTx" presStyleLbl="revTx" presStyleIdx="1" presStyleCnt="3">
        <dgm:presLayoutVars>
          <dgm:chMax val="0"/>
          <dgm:chPref val="0"/>
        </dgm:presLayoutVars>
      </dgm:prSet>
      <dgm:spPr/>
    </dgm:pt>
    <dgm:pt modelId="{8481760C-C97D-4270-9EC4-85227E302711}" type="pres">
      <dgm:prSet presAssocID="{F279CC57-499E-4781-A7CF-6B7A6A0D2F48}" presName="sibTrans" presStyleCnt="0"/>
      <dgm:spPr/>
    </dgm:pt>
    <dgm:pt modelId="{7807A061-08CB-4EEB-8525-D70FC3CD973A}" type="pres">
      <dgm:prSet presAssocID="{49D09110-967F-452F-ABAE-7AB33A46FCB5}" presName="compNode" presStyleCnt="0"/>
      <dgm:spPr/>
    </dgm:pt>
    <dgm:pt modelId="{BA3B3DFB-E1BC-497A-8072-D687E24626E0}" type="pres">
      <dgm:prSet presAssocID="{49D09110-967F-452F-ABAE-7AB33A46FCB5}" presName="bgRect" presStyleLbl="bgShp" presStyleIdx="2" presStyleCnt="3"/>
      <dgm:spPr/>
    </dgm:pt>
    <dgm:pt modelId="{D04651CE-2E9B-4CEA-9525-7A87687C767D}" type="pres">
      <dgm:prSet presAssocID="{49D09110-967F-452F-ABAE-7AB33A46FC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bacus"/>
        </a:ext>
      </dgm:extLst>
    </dgm:pt>
    <dgm:pt modelId="{E63DE322-6419-41A5-9A50-E6D077326EB3}" type="pres">
      <dgm:prSet presAssocID="{49D09110-967F-452F-ABAE-7AB33A46FCB5}" presName="spaceRect" presStyleCnt="0"/>
      <dgm:spPr/>
    </dgm:pt>
    <dgm:pt modelId="{7A272805-78F8-4FD5-89D5-46A3B50E46F2}" type="pres">
      <dgm:prSet presAssocID="{49D09110-967F-452F-ABAE-7AB33A46FCB5}" presName="parTx" presStyleLbl="revTx" presStyleIdx="2" presStyleCnt="3">
        <dgm:presLayoutVars>
          <dgm:chMax val="0"/>
          <dgm:chPref val="0"/>
        </dgm:presLayoutVars>
      </dgm:prSet>
      <dgm:spPr/>
    </dgm:pt>
  </dgm:ptLst>
  <dgm:cxnLst>
    <dgm:cxn modelId="{4A635D3C-627D-4ED9-9B81-0E1A75E2C6F0}" srcId="{B6DDC27B-D878-4A73-ACE5-88A8081F6FB3}" destId="{C41634AD-D0F6-4A7A-BC79-B8BFD43D6F9E}" srcOrd="0" destOrd="0" parTransId="{39CC7DDA-CF52-4120-A415-0B0B5EEE31E3}" sibTransId="{F46F3C07-04C8-422C-A19C-9F988F0B09B1}"/>
    <dgm:cxn modelId="{FD6384B2-EA7E-4925-81EA-3A0921CC543F}" type="presOf" srcId="{49D09110-967F-452F-ABAE-7AB33A46FCB5}" destId="{7A272805-78F8-4FD5-89D5-46A3B50E46F2}" srcOrd="0" destOrd="0" presId="urn:microsoft.com/office/officeart/2018/2/layout/IconVerticalSolidList"/>
    <dgm:cxn modelId="{7F2519CA-7AB7-4F2E-9B26-1FFD5E3D0AF4}" type="presOf" srcId="{BBFEE577-0170-49CB-8668-82BF9F2B106D}" destId="{65EF440F-A97B-42DD-AE86-425A57A275DA}" srcOrd="0" destOrd="0" presId="urn:microsoft.com/office/officeart/2018/2/layout/IconVerticalSolidList"/>
    <dgm:cxn modelId="{6D77DCCC-7B43-49CF-A82D-459D62D40758}" type="presOf" srcId="{C41634AD-D0F6-4A7A-BC79-B8BFD43D6F9E}" destId="{7840CE1A-BEA2-4F77-A0F6-79D5382CD4BA}" srcOrd="0" destOrd="0" presId="urn:microsoft.com/office/officeart/2018/2/layout/IconVerticalSolidList"/>
    <dgm:cxn modelId="{5C2A56D9-CD2C-4153-ACF8-C4561904AC99}" type="presOf" srcId="{B6DDC27B-D878-4A73-ACE5-88A8081F6FB3}" destId="{FD9AD9CD-8402-4D6B-AF1D-2EBDEA5CF56A}" srcOrd="0" destOrd="0" presId="urn:microsoft.com/office/officeart/2018/2/layout/IconVerticalSolidList"/>
    <dgm:cxn modelId="{76A01CEF-A923-4092-A4BF-AF163A1D98AB}" srcId="{B6DDC27B-D878-4A73-ACE5-88A8081F6FB3}" destId="{BBFEE577-0170-49CB-8668-82BF9F2B106D}" srcOrd="1" destOrd="0" parTransId="{1FD14A95-BE1C-4EAC-8B7F-C78262AE826C}" sibTransId="{F279CC57-499E-4781-A7CF-6B7A6A0D2F48}"/>
    <dgm:cxn modelId="{0B0811F6-1D3A-42E4-8323-139B1E45DFEF}" srcId="{B6DDC27B-D878-4A73-ACE5-88A8081F6FB3}" destId="{49D09110-967F-452F-ABAE-7AB33A46FCB5}" srcOrd="2" destOrd="0" parTransId="{14CAF4CB-5A21-4C1A-8D9B-AFBBECFD7BF3}" sibTransId="{0605C117-DF1B-4A56-AFF8-1D1E733ED4F8}"/>
    <dgm:cxn modelId="{7E467524-1DA5-4A01-A2D3-E20ED6D0FD64}" type="presParOf" srcId="{FD9AD9CD-8402-4D6B-AF1D-2EBDEA5CF56A}" destId="{2C8644C8-1013-44C1-8E00-F52B84554982}" srcOrd="0" destOrd="0" presId="urn:microsoft.com/office/officeart/2018/2/layout/IconVerticalSolidList"/>
    <dgm:cxn modelId="{5202C058-BB00-4FD3-AA25-600D49D3104A}" type="presParOf" srcId="{2C8644C8-1013-44C1-8E00-F52B84554982}" destId="{BB33FE23-6853-49A8-9A31-ABAA12EB47EA}" srcOrd="0" destOrd="0" presId="urn:microsoft.com/office/officeart/2018/2/layout/IconVerticalSolidList"/>
    <dgm:cxn modelId="{63E05C0E-DFBB-454C-B0EE-C53A74741B7F}" type="presParOf" srcId="{2C8644C8-1013-44C1-8E00-F52B84554982}" destId="{6C957663-D996-4607-A5DE-EA4613185A75}" srcOrd="1" destOrd="0" presId="urn:microsoft.com/office/officeart/2018/2/layout/IconVerticalSolidList"/>
    <dgm:cxn modelId="{D3E4E02D-E698-449E-B13A-C8970D4BED8D}" type="presParOf" srcId="{2C8644C8-1013-44C1-8E00-F52B84554982}" destId="{AC916F30-CC99-4B39-BC9C-847FD3196D64}" srcOrd="2" destOrd="0" presId="urn:microsoft.com/office/officeart/2018/2/layout/IconVerticalSolidList"/>
    <dgm:cxn modelId="{C56625D1-16C1-496D-B670-B6093BBD34A1}" type="presParOf" srcId="{2C8644C8-1013-44C1-8E00-F52B84554982}" destId="{7840CE1A-BEA2-4F77-A0F6-79D5382CD4BA}" srcOrd="3" destOrd="0" presId="urn:microsoft.com/office/officeart/2018/2/layout/IconVerticalSolidList"/>
    <dgm:cxn modelId="{C278155D-487B-43EF-8A6C-137484C397DC}" type="presParOf" srcId="{FD9AD9CD-8402-4D6B-AF1D-2EBDEA5CF56A}" destId="{2E0F8402-0073-432F-AE34-BEEF5A86868E}" srcOrd="1" destOrd="0" presId="urn:microsoft.com/office/officeart/2018/2/layout/IconVerticalSolidList"/>
    <dgm:cxn modelId="{BFD73737-07A8-44F8-83B9-B197C72E39EF}" type="presParOf" srcId="{FD9AD9CD-8402-4D6B-AF1D-2EBDEA5CF56A}" destId="{F78FE431-350B-4A38-B2D4-4B8CB7CE5D38}" srcOrd="2" destOrd="0" presId="urn:microsoft.com/office/officeart/2018/2/layout/IconVerticalSolidList"/>
    <dgm:cxn modelId="{1D71B566-99C3-4F3E-A4BC-B7025CBE44A7}" type="presParOf" srcId="{F78FE431-350B-4A38-B2D4-4B8CB7CE5D38}" destId="{EC495619-873F-4555-AB3B-AD8B512C08AC}" srcOrd="0" destOrd="0" presId="urn:microsoft.com/office/officeart/2018/2/layout/IconVerticalSolidList"/>
    <dgm:cxn modelId="{229D2E85-FF5F-49EC-BF2D-8788F5EA2F92}" type="presParOf" srcId="{F78FE431-350B-4A38-B2D4-4B8CB7CE5D38}" destId="{CFC551B8-BC69-4214-BBC0-011FBC3ED17A}" srcOrd="1" destOrd="0" presId="urn:microsoft.com/office/officeart/2018/2/layout/IconVerticalSolidList"/>
    <dgm:cxn modelId="{0F617FD0-ED99-41C5-82EA-33F9CD447AD5}" type="presParOf" srcId="{F78FE431-350B-4A38-B2D4-4B8CB7CE5D38}" destId="{0EE16292-1738-4893-A188-4921BD4EFD16}" srcOrd="2" destOrd="0" presId="urn:microsoft.com/office/officeart/2018/2/layout/IconVerticalSolidList"/>
    <dgm:cxn modelId="{F4F07C99-A717-4375-983F-05A3ABC82C02}" type="presParOf" srcId="{F78FE431-350B-4A38-B2D4-4B8CB7CE5D38}" destId="{65EF440F-A97B-42DD-AE86-425A57A275DA}" srcOrd="3" destOrd="0" presId="urn:microsoft.com/office/officeart/2018/2/layout/IconVerticalSolidList"/>
    <dgm:cxn modelId="{CA3CC7C7-CFAD-491A-95F4-0B8636E66094}" type="presParOf" srcId="{FD9AD9CD-8402-4D6B-AF1D-2EBDEA5CF56A}" destId="{8481760C-C97D-4270-9EC4-85227E302711}" srcOrd="3" destOrd="0" presId="urn:microsoft.com/office/officeart/2018/2/layout/IconVerticalSolidList"/>
    <dgm:cxn modelId="{FDD5C7BA-8612-4636-9AC8-CACAB40805C3}" type="presParOf" srcId="{FD9AD9CD-8402-4D6B-AF1D-2EBDEA5CF56A}" destId="{7807A061-08CB-4EEB-8525-D70FC3CD973A}" srcOrd="4" destOrd="0" presId="urn:microsoft.com/office/officeart/2018/2/layout/IconVerticalSolidList"/>
    <dgm:cxn modelId="{EC961E18-C1B3-4072-BEB7-C1D998D1974B}" type="presParOf" srcId="{7807A061-08CB-4EEB-8525-D70FC3CD973A}" destId="{BA3B3DFB-E1BC-497A-8072-D687E24626E0}" srcOrd="0" destOrd="0" presId="urn:microsoft.com/office/officeart/2018/2/layout/IconVerticalSolidList"/>
    <dgm:cxn modelId="{4B0215CD-1DFC-4A9F-88D9-F53D5C238FFB}" type="presParOf" srcId="{7807A061-08CB-4EEB-8525-D70FC3CD973A}" destId="{D04651CE-2E9B-4CEA-9525-7A87687C767D}" srcOrd="1" destOrd="0" presId="urn:microsoft.com/office/officeart/2018/2/layout/IconVerticalSolidList"/>
    <dgm:cxn modelId="{A84E419D-C8D4-405F-9913-A9650846EB1B}" type="presParOf" srcId="{7807A061-08CB-4EEB-8525-D70FC3CD973A}" destId="{E63DE322-6419-41A5-9A50-E6D077326EB3}" srcOrd="2" destOrd="0" presId="urn:microsoft.com/office/officeart/2018/2/layout/IconVerticalSolidList"/>
    <dgm:cxn modelId="{9E20B614-A103-4EE7-A712-D137C0592D9E}" type="presParOf" srcId="{7807A061-08CB-4EEB-8525-D70FC3CD973A}" destId="{7A272805-78F8-4FD5-89D5-46A3B50E46F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C97C6F-A753-4D70-A17A-5E7CE9A7648D}" type="doc">
      <dgm:prSet loTypeId="urn:microsoft.com/office/officeart/2016/7/layout/BasicLinearProcessNumbered" loCatId="process" qsTypeId="urn:microsoft.com/office/officeart/2005/8/quickstyle/simple2" qsCatId="simple" csTypeId="urn:microsoft.com/office/officeart/2005/8/colors/accent2_2" csCatId="accent2" phldr="1"/>
      <dgm:spPr/>
      <dgm:t>
        <a:bodyPr/>
        <a:lstStyle/>
        <a:p>
          <a:endParaRPr lang="en-US"/>
        </a:p>
      </dgm:t>
    </dgm:pt>
    <dgm:pt modelId="{FDCA5A46-B481-403D-A7AD-0D328478C15C}">
      <dgm:prSet/>
      <dgm:spPr/>
      <dgm:t>
        <a:bodyPr/>
        <a:lstStyle/>
        <a:p>
          <a:pPr algn="ctr"/>
          <a:r>
            <a:rPr lang="en-US" b="0" dirty="0">
              <a:solidFill>
                <a:schemeClr val="tx2">
                  <a:lumMod val="75000"/>
                </a:schemeClr>
              </a:solidFill>
            </a:rPr>
            <a:t>定義一組分類規則</a:t>
          </a:r>
          <a:endParaRPr lang="en-US" dirty="0">
            <a:solidFill>
              <a:schemeClr val="tx2">
                <a:lumMod val="75000"/>
              </a:schemeClr>
            </a:solidFill>
          </a:endParaRPr>
        </a:p>
      </dgm:t>
    </dgm:pt>
    <dgm:pt modelId="{0E94A27D-B595-48AB-99AB-BD83CBCA5DDA}" type="parTrans" cxnId="{5666C98B-1188-41A5-929B-029FFB83EB8C}">
      <dgm:prSet/>
      <dgm:spPr/>
      <dgm:t>
        <a:bodyPr/>
        <a:lstStyle/>
        <a:p>
          <a:endParaRPr lang="en-US"/>
        </a:p>
      </dgm:t>
    </dgm:pt>
    <dgm:pt modelId="{7295C058-9E91-4377-8B8F-AD0576835FFB}" type="sibTrans" cxnId="{5666C98B-1188-41A5-929B-029FFB83EB8C}">
      <dgm:prSet phldrT="1" phldr="0"/>
      <dgm:spPr>
        <a:solidFill>
          <a:srgbClr val="92D050"/>
        </a:solidFill>
      </dgm:spPr>
      <dgm:t>
        <a:bodyPr/>
        <a:lstStyle/>
        <a:p>
          <a:r>
            <a:rPr lang="en-US"/>
            <a:t>1</a:t>
          </a:r>
        </a:p>
      </dgm:t>
    </dgm:pt>
    <dgm:pt modelId="{0FCE7545-D2A2-4225-AC9D-D42D19786F43}">
      <dgm:prSet/>
      <dgm:spPr/>
      <dgm:t>
        <a:bodyPr/>
        <a:lstStyle/>
        <a:p>
          <a:pPr algn="ctr"/>
          <a:r>
            <a:rPr lang="en-US" b="0" dirty="0">
              <a:solidFill>
                <a:schemeClr val="tx2">
                  <a:lumMod val="75000"/>
                </a:schemeClr>
              </a:solidFill>
            </a:rPr>
            <a:t>將這些規則編寫入電腦</a:t>
          </a:r>
          <a:endParaRPr lang="en-US" dirty="0">
            <a:solidFill>
              <a:schemeClr val="tx2">
                <a:lumMod val="75000"/>
              </a:schemeClr>
            </a:solidFill>
          </a:endParaRPr>
        </a:p>
      </dgm:t>
    </dgm:pt>
    <dgm:pt modelId="{9920904E-A184-443C-929D-428DEA8BE8EF}" type="parTrans" cxnId="{B48D1D5A-E096-4E33-AFB4-A5082A7EED2C}">
      <dgm:prSet/>
      <dgm:spPr/>
      <dgm:t>
        <a:bodyPr/>
        <a:lstStyle/>
        <a:p>
          <a:endParaRPr lang="en-US"/>
        </a:p>
      </dgm:t>
    </dgm:pt>
    <dgm:pt modelId="{8711B2D6-9E9E-48DA-AF4F-B14AE533D845}" type="sibTrans" cxnId="{B48D1D5A-E096-4E33-AFB4-A5082A7EED2C}">
      <dgm:prSet phldrT="2" phldr="0"/>
      <dgm:spPr>
        <a:solidFill>
          <a:srgbClr val="92D050"/>
        </a:solidFill>
      </dgm:spPr>
      <dgm:t>
        <a:bodyPr/>
        <a:lstStyle/>
        <a:p>
          <a:r>
            <a:rPr lang="en-US"/>
            <a:t>2</a:t>
          </a:r>
          <a:endParaRPr lang="en-US" dirty="0"/>
        </a:p>
      </dgm:t>
    </dgm:pt>
    <dgm:pt modelId="{D6269891-C2B6-453A-AF6A-61534DD8D41D}">
      <dgm:prSet/>
      <dgm:spPr/>
      <dgm:t>
        <a:bodyPr/>
        <a:lstStyle/>
        <a:p>
          <a:pPr algn="ctr"/>
          <a:r>
            <a:rPr lang="en-US" b="0" dirty="0">
              <a:solidFill>
                <a:schemeClr val="tx2">
                  <a:lumMod val="75000"/>
                </a:schemeClr>
              </a:solidFill>
            </a:rPr>
            <a:t>列舉範例，然後讓程式利用規則來分類</a:t>
          </a:r>
          <a:endParaRPr lang="en-US" dirty="0">
            <a:solidFill>
              <a:schemeClr val="tx2">
                <a:lumMod val="75000"/>
              </a:schemeClr>
            </a:solidFill>
          </a:endParaRPr>
        </a:p>
      </dgm:t>
    </dgm:pt>
    <dgm:pt modelId="{DD2E7DE0-13E2-48A0-A8FC-84490D7056F8}" type="parTrans" cxnId="{8852FDF5-7CBA-4A33-9175-122D63A1CAB7}">
      <dgm:prSet/>
      <dgm:spPr/>
      <dgm:t>
        <a:bodyPr/>
        <a:lstStyle/>
        <a:p>
          <a:endParaRPr lang="en-US"/>
        </a:p>
      </dgm:t>
    </dgm:pt>
    <dgm:pt modelId="{E88F80A1-E1C1-45AD-8D31-7203EB677546}" type="sibTrans" cxnId="{8852FDF5-7CBA-4A33-9175-122D63A1CAB7}">
      <dgm:prSet phldrT="3" phldr="0"/>
      <dgm:spPr>
        <a:solidFill>
          <a:srgbClr val="92D050"/>
        </a:solidFill>
      </dgm:spPr>
      <dgm:t>
        <a:bodyPr/>
        <a:lstStyle/>
        <a:p>
          <a:r>
            <a:rPr lang="en-US"/>
            <a:t>3</a:t>
          </a:r>
        </a:p>
      </dgm:t>
    </dgm:pt>
    <dgm:pt modelId="{B373CF5D-7B37-491B-A014-6D53F8F0E455}" type="pres">
      <dgm:prSet presAssocID="{AEC97C6F-A753-4D70-A17A-5E7CE9A7648D}" presName="Name0" presStyleCnt="0">
        <dgm:presLayoutVars>
          <dgm:animLvl val="lvl"/>
          <dgm:resizeHandles val="exact"/>
        </dgm:presLayoutVars>
      </dgm:prSet>
      <dgm:spPr/>
    </dgm:pt>
    <dgm:pt modelId="{1EFEAE04-D9CE-4FEA-8492-1ED9AD70DBA4}" type="pres">
      <dgm:prSet presAssocID="{FDCA5A46-B481-403D-A7AD-0D328478C15C}" presName="compositeNode" presStyleCnt="0">
        <dgm:presLayoutVars>
          <dgm:bulletEnabled val="1"/>
        </dgm:presLayoutVars>
      </dgm:prSet>
      <dgm:spPr/>
    </dgm:pt>
    <dgm:pt modelId="{BCE35C97-D7D7-40C7-B230-E3D136928885}" type="pres">
      <dgm:prSet presAssocID="{FDCA5A46-B481-403D-A7AD-0D328478C15C}" presName="bgRect" presStyleLbl="bgAccFollowNode1" presStyleIdx="0" presStyleCnt="3"/>
      <dgm:spPr/>
    </dgm:pt>
    <dgm:pt modelId="{126CFAAB-1CDA-4EFC-AA8D-A1B6E330A0BB}" type="pres">
      <dgm:prSet presAssocID="{7295C058-9E91-4377-8B8F-AD0576835FFB}" presName="sibTransNodeCircle" presStyleLbl="alignNode1" presStyleIdx="0" presStyleCnt="6">
        <dgm:presLayoutVars>
          <dgm:chMax val="0"/>
          <dgm:bulletEnabled/>
        </dgm:presLayoutVars>
      </dgm:prSet>
      <dgm:spPr/>
    </dgm:pt>
    <dgm:pt modelId="{287512D8-4667-4274-99A5-51AD217D65F9}" type="pres">
      <dgm:prSet presAssocID="{FDCA5A46-B481-403D-A7AD-0D328478C15C}" presName="bottomLine" presStyleLbl="alignNode1" presStyleIdx="1" presStyleCnt="6">
        <dgm:presLayoutVars/>
      </dgm:prSet>
      <dgm:spPr/>
    </dgm:pt>
    <dgm:pt modelId="{20E5B89E-6A6A-403A-AE63-BBC632A29D78}" type="pres">
      <dgm:prSet presAssocID="{FDCA5A46-B481-403D-A7AD-0D328478C15C}" presName="nodeText" presStyleLbl="bgAccFollowNode1" presStyleIdx="0" presStyleCnt="3">
        <dgm:presLayoutVars>
          <dgm:bulletEnabled val="1"/>
        </dgm:presLayoutVars>
      </dgm:prSet>
      <dgm:spPr/>
    </dgm:pt>
    <dgm:pt modelId="{83DEC708-72B8-44ED-A531-1C84E5B2F5A3}" type="pres">
      <dgm:prSet presAssocID="{7295C058-9E91-4377-8B8F-AD0576835FFB}" presName="sibTrans" presStyleCnt="0"/>
      <dgm:spPr/>
    </dgm:pt>
    <dgm:pt modelId="{E1D6FBA3-7B6F-47FA-A1B7-98FEA0A2491E}" type="pres">
      <dgm:prSet presAssocID="{0FCE7545-D2A2-4225-AC9D-D42D19786F43}" presName="compositeNode" presStyleCnt="0">
        <dgm:presLayoutVars>
          <dgm:bulletEnabled val="1"/>
        </dgm:presLayoutVars>
      </dgm:prSet>
      <dgm:spPr/>
    </dgm:pt>
    <dgm:pt modelId="{AEE275E6-AB00-4938-A6EC-731043CF85E1}" type="pres">
      <dgm:prSet presAssocID="{0FCE7545-D2A2-4225-AC9D-D42D19786F43}" presName="bgRect" presStyleLbl="bgAccFollowNode1" presStyleIdx="1" presStyleCnt="3"/>
      <dgm:spPr/>
    </dgm:pt>
    <dgm:pt modelId="{F8F17B97-1F6D-413B-A006-BC3F47E7C2A9}" type="pres">
      <dgm:prSet presAssocID="{8711B2D6-9E9E-48DA-AF4F-B14AE533D845}" presName="sibTransNodeCircle" presStyleLbl="alignNode1" presStyleIdx="2" presStyleCnt="6">
        <dgm:presLayoutVars>
          <dgm:chMax val="0"/>
          <dgm:bulletEnabled/>
        </dgm:presLayoutVars>
      </dgm:prSet>
      <dgm:spPr/>
    </dgm:pt>
    <dgm:pt modelId="{6D54BF08-C299-4B6A-AAC5-FD298A51554B}" type="pres">
      <dgm:prSet presAssocID="{0FCE7545-D2A2-4225-AC9D-D42D19786F43}" presName="bottomLine" presStyleLbl="alignNode1" presStyleIdx="3" presStyleCnt="6">
        <dgm:presLayoutVars/>
      </dgm:prSet>
      <dgm:spPr/>
    </dgm:pt>
    <dgm:pt modelId="{EC242F2B-FF4F-4FD2-A5F3-209394DEC094}" type="pres">
      <dgm:prSet presAssocID="{0FCE7545-D2A2-4225-AC9D-D42D19786F43}" presName="nodeText" presStyleLbl="bgAccFollowNode1" presStyleIdx="1" presStyleCnt="3">
        <dgm:presLayoutVars>
          <dgm:bulletEnabled val="1"/>
        </dgm:presLayoutVars>
      </dgm:prSet>
      <dgm:spPr/>
    </dgm:pt>
    <dgm:pt modelId="{B0504936-BFFE-43CF-95DD-67918F5AB9A4}" type="pres">
      <dgm:prSet presAssocID="{8711B2D6-9E9E-48DA-AF4F-B14AE533D845}" presName="sibTrans" presStyleCnt="0"/>
      <dgm:spPr/>
    </dgm:pt>
    <dgm:pt modelId="{A6D95D99-8F0B-407D-89F9-E5DD597F6D70}" type="pres">
      <dgm:prSet presAssocID="{D6269891-C2B6-453A-AF6A-61534DD8D41D}" presName="compositeNode" presStyleCnt="0">
        <dgm:presLayoutVars>
          <dgm:bulletEnabled val="1"/>
        </dgm:presLayoutVars>
      </dgm:prSet>
      <dgm:spPr/>
    </dgm:pt>
    <dgm:pt modelId="{D6AC3852-3DF7-40CF-BE8C-166DB04E564E}" type="pres">
      <dgm:prSet presAssocID="{D6269891-C2B6-453A-AF6A-61534DD8D41D}" presName="bgRect" presStyleLbl="bgAccFollowNode1" presStyleIdx="2" presStyleCnt="3"/>
      <dgm:spPr/>
    </dgm:pt>
    <dgm:pt modelId="{DEEDB967-833F-4749-A2E9-00164021DECD}" type="pres">
      <dgm:prSet presAssocID="{E88F80A1-E1C1-45AD-8D31-7203EB677546}" presName="sibTransNodeCircle" presStyleLbl="alignNode1" presStyleIdx="4" presStyleCnt="6">
        <dgm:presLayoutVars>
          <dgm:chMax val="0"/>
          <dgm:bulletEnabled/>
        </dgm:presLayoutVars>
      </dgm:prSet>
      <dgm:spPr/>
    </dgm:pt>
    <dgm:pt modelId="{9C742861-3143-4258-ACC5-188573C8A96A}" type="pres">
      <dgm:prSet presAssocID="{D6269891-C2B6-453A-AF6A-61534DD8D41D}" presName="bottomLine" presStyleLbl="alignNode1" presStyleIdx="5" presStyleCnt="6">
        <dgm:presLayoutVars/>
      </dgm:prSet>
      <dgm:spPr/>
    </dgm:pt>
    <dgm:pt modelId="{ED5D6B02-1C6E-497B-9375-56307B0351FD}" type="pres">
      <dgm:prSet presAssocID="{D6269891-C2B6-453A-AF6A-61534DD8D41D}" presName="nodeText" presStyleLbl="bgAccFollowNode1" presStyleIdx="2" presStyleCnt="3">
        <dgm:presLayoutVars>
          <dgm:bulletEnabled val="1"/>
        </dgm:presLayoutVars>
      </dgm:prSet>
      <dgm:spPr/>
    </dgm:pt>
  </dgm:ptLst>
  <dgm:cxnLst>
    <dgm:cxn modelId="{54506B21-14DB-4003-A181-B736462690C9}" type="presOf" srcId="{7295C058-9E91-4377-8B8F-AD0576835FFB}" destId="{126CFAAB-1CDA-4EFC-AA8D-A1B6E330A0BB}" srcOrd="0" destOrd="0" presId="urn:microsoft.com/office/officeart/2016/7/layout/BasicLinearProcessNumbered"/>
    <dgm:cxn modelId="{BC36BF21-40AC-470E-B4D3-7215556593CA}" type="presOf" srcId="{FDCA5A46-B481-403D-A7AD-0D328478C15C}" destId="{20E5B89E-6A6A-403A-AE63-BBC632A29D78}" srcOrd="1" destOrd="0" presId="urn:microsoft.com/office/officeart/2016/7/layout/BasicLinearProcessNumbered"/>
    <dgm:cxn modelId="{88E4BA28-1A65-43D4-9A05-DBC1D2BE6044}" type="presOf" srcId="{D6269891-C2B6-453A-AF6A-61534DD8D41D}" destId="{ED5D6B02-1C6E-497B-9375-56307B0351FD}" srcOrd="1" destOrd="0" presId="urn:microsoft.com/office/officeart/2016/7/layout/BasicLinearProcessNumbered"/>
    <dgm:cxn modelId="{B48D1D5A-E096-4E33-AFB4-A5082A7EED2C}" srcId="{AEC97C6F-A753-4D70-A17A-5E7CE9A7648D}" destId="{0FCE7545-D2A2-4225-AC9D-D42D19786F43}" srcOrd="1" destOrd="0" parTransId="{9920904E-A184-443C-929D-428DEA8BE8EF}" sibTransId="{8711B2D6-9E9E-48DA-AF4F-B14AE533D845}"/>
    <dgm:cxn modelId="{5666C98B-1188-41A5-929B-029FFB83EB8C}" srcId="{AEC97C6F-A753-4D70-A17A-5E7CE9A7648D}" destId="{FDCA5A46-B481-403D-A7AD-0D328478C15C}" srcOrd="0" destOrd="0" parTransId="{0E94A27D-B595-48AB-99AB-BD83CBCA5DDA}" sibTransId="{7295C058-9E91-4377-8B8F-AD0576835FFB}"/>
    <dgm:cxn modelId="{0CAD038C-DAD6-4E5E-AB28-D3B6C2DBE520}" type="presOf" srcId="{FDCA5A46-B481-403D-A7AD-0D328478C15C}" destId="{BCE35C97-D7D7-40C7-B230-E3D136928885}" srcOrd="0" destOrd="0" presId="urn:microsoft.com/office/officeart/2016/7/layout/BasicLinearProcessNumbered"/>
    <dgm:cxn modelId="{BBCCDB9C-EE17-4EB2-BB56-BC9FD3B1C3DF}" type="presOf" srcId="{8711B2D6-9E9E-48DA-AF4F-B14AE533D845}" destId="{F8F17B97-1F6D-413B-A006-BC3F47E7C2A9}" srcOrd="0" destOrd="0" presId="urn:microsoft.com/office/officeart/2016/7/layout/BasicLinearProcessNumbered"/>
    <dgm:cxn modelId="{69C562D0-5646-4C0B-A62A-A1515B1D1658}" type="presOf" srcId="{E88F80A1-E1C1-45AD-8D31-7203EB677546}" destId="{DEEDB967-833F-4749-A2E9-00164021DECD}" srcOrd="0" destOrd="0" presId="urn:microsoft.com/office/officeart/2016/7/layout/BasicLinearProcessNumbered"/>
    <dgm:cxn modelId="{3C02B9D2-304B-4267-9806-2FA0F3E85C27}" type="presOf" srcId="{AEC97C6F-A753-4D70-A17A-5E7CE9A7648D}" destId="{B373CF5D-7B37-491B-A014-6D53F8F0E455}" srcOrd="0" destOrd="0" presId="urn:microsoft.com/office/officeart/2016/7/layout/BasicLinearProcessNumbered"/>
    <dgm:cxn modelId="{69F265D6-2966-45C8-83BF-0DDDBD919A58}" type="presOf" srcId="{D6269891-C2B6-453A-AF6A-61534DD8D41D}" destId="{D6AC3852-3DF7-40CF-BE8C-166DB04E564E}" srcOrd="0" destOrd="0" presId="urn:microsoft.com/office/officeart/2016/7/layout/BasicLinearProcessNumbered"/>
    <dgm:cxn modelId="{32D1C2E4-94BA-47E9-89E7-B449F0052D25}" type="presOf" srcId="{0FCE7545-D2A2-4225-AC9D-D42D19786F43}" destId="{EC242F2B-FF4F-4FD2-A5F3-209394DEC094}" srcOrd="1" destOrd="0" presId="urn:microsoft.com/office/officeart/2016/7/layout/BasicLinearProcessNumbered"/>
    <dgm:cxn modelId="{3797EFE6-A87C-46E6-BE36-2773EA8ACC90}" type="presOf" srcId="{0FCE7545-D2A2-4225-AC9D-D42D19786F43}" destId="{AEE275E6-AB00-4938-A6EC-731043CF85E1}" srcOrd="0" destOrd="0" presId="urn:microsoft.com/office/officeart/2016/7/layout/BasicLinearProcessNumbered"/>
    <dgm:cxn modelId="{8852FDF5-7CBA-4A33-9175-122D63A1CAB7}" srcId="{AEC97C6F-A753-4D70-A17A-5E7CE9A7648D}" destId="{D6269891-C2B6-453A-AF6A-61534DD8D41D}" srcOrd="2" destOrd="0" parTransId="{DD2E7DE0-13E2-48A0-A8FC-84490D7056F8}" sibTransId="{E88F80A1-E1C1-45AD-8D31-7203EB677546}"/>
    <dgm:cxn modelId="{A2F77D00-F258-489E-AF60-8016DBAAB02A}" type="presParOf" srcId="{B373CF5D-7B37-491B-A014-6D53F8F0E455}" destId="{1EFEAE04-D9CE-4FEA-8492-1ED9AD70DBA4}" srcOrd="0" destOrd="0" presId="urn:microsoft.com/office/officeart/2016/7/layout/BasicLinearProcessNumbered"/>
    <dgm:cxn modelId="{9F09CFDA-9D20-4744-BF3D-374839358BD4}" type="presParOf" srcId="{1EFEAE04-D9CE-4FEA-8492-1ED9AD70DBA4}" destId="{BCE35C97-D7D7-40C7-B230-E3D136928885}" srcOrd="0" destOrd="0" presId="urn:microsoft.com/office/officeart/2016/7/layout/BasicLinearProcessNumbered"/>
    <dgm:cxn modelId="{E85B613F-4CCD-4C0D-8F04-1318BD678873}" type="presParOf" srcId="{1EFEAE04-D9CE-4FEA-8492-1ED9AD70DBA4}" destId="{126CFAAB-1CDA-4EFC-AA8D-A1B6E330A0BB}" srcOrd="1" destOrd="0" presId="urn:microsoft.com/office/officeart/2016/7/layout/BasicLinearProcessNumbered"/>
    <dgm:cxn modelId="{A17F0CFA-C884-496E-845F-D28BC60E76F6}" type="presParOf" srcId="{1EFEAE04-D9CE-4FEA-8492-1ED9AD70DBA4}" destId="{287512D8-4667-4274-99A5-51AD217D65F9}" srcOrd="2" destOrd="0" presId="urn:microsoft.com/office/officeart/2016/7/layout/BasicLinearProcessNumbered"/>
    <dgm:cxn modelId="{FAFC182D-1916-49C1-930E-B2CCF3035FF1}" type="presParOf" srcId="{1EFEAE04-D9CE-4FEA-8492-1ED9AD70DBA4}" destId="{20E5B89E-6A6A-403A-AE63-BBC632A29D78}" srcOrd="3" destOrd="0" presId="urn:microsoft.com/office/officeart/2016/7/layout/BasicLinearProcessNumbered"/>
    <dgm:cxn modelId="{B18628DA-B4FC-4440-BC8D-B55F0CC0A15C}" type="presParOf" srcId="{B373CF5D-7B37-491B-A014-6D53F8F0E455}" destId="{83DEC708-72B8-44ED-A531-1C84E5B2F5A3}" srcOrd="1" destOrd="0" presId="urn:microsoft.com/office/officeart/2016/7/layout/BasicLinearProcessNumbered"/>
    <dgm:cxn modelId="{6076FE46-0FAB-4350-B9B9-06A8ABAE0D8C}" type="presParOf" srcId="{B373CF5D-7B37-491B-A014-6D53F8F0E455}" destId="{E1D6FBA3-7B6F-47FA-A1B7-98FEA0A2491E}" srcOrd="2" destOrd="0" presId="urn:microsoft.com/office/officeart/2016/7/layout/BasicLinearProcessNumbered"/>
    <dgm:cxn modelId="{70977374-7163-4618-A878-B75ABE82676D}" type="presParOf" srcId="{E1D6FBA3-7B6F-47FA-A1B7-98FEA0A2491E}" destId="{AEE275E6-AB00-4938-A6EC-731043CF85E1}" srcOrd="0" destOrd="0" presId="urn:microsoft.com/office/officeart/2016/7/layout/BasicLinearProcessNumbered"/>
    <dgm:cxn modelId="{D7E3E8C7-859B-4EA9-9C9C-73423229449C}" type="presParOf" srcId="{E1D6FBA3-7B6F-47FA-A1B7-98FEA0A2491E}" destId="{F8F17B97-1F6D-413B-A006-BC3F47E7C2A9}" srcOrd="1" destOrd="0" presId="urn:microsoft.com/office/officeart/2016/7/layout/BasicLinearProcessNumbered"/>
    <dgm:cxn modelId="{6240E6C4-EAEE-4BD1-AF61-D11061C3C7A8}" type="presParOf" srcId="{E1D6FBA3-7B6F-47FA-A1B7-98FEA0A2491E}" destId="{6D54BF08-C299-4B6A-AAC5-FD298A51554B}" srcOrd="2" destOrd="0" presId="urn:microsoft.com/office/officeart/2016/7/layout/BasicLinearProcessNumbered"/>
    <dgm:cxn modelId="{96D0AEF2-170B-419B-A898-3093EEF0AD95}" type="presParOf" srcId="{E1D6FBA3-7B6F-47FA-A1B7-98FEA0A2491E}" destId="{EC242F2B-FF4F-4FD2-A5F3-209394DEC094}" srcOrd="3" destOrd="0" presId="urn:microsoft.com/office/officeart/2016/7/layout/BasicLinearProcessNumbered"/>
    <dgm:cxn modelId="{C0C40E63-FEB2-4F74-9834-A7CBB3527A39}" type="presParOf" srcId="{B373CF5D-7B37-491B-A014-6D53F8F0E455}" destId="{B0504936-BFFE-43CF-95DD-67918F5AB9A4}" srcOrd="3" destOrd="0" presId="urn:microsoft.com/office/officeart/2016/7/layout/BasicLinearProcessNumbered"/>
    <dgm:cxn modelId="{009632E2-7B19-43D1-ADD8-6CAAB201A78D}" type="presParOf" srcId="{B373CF5D-7B37-491B-A014-6D53F8F0E455}" destId="{A6D95D99-8F0B-407D-89F9-E5DD597F6D70}" srcOrd="4" destOrd="0" presId="urn:microsoft.com/office/officeart/2016/7/layout/BasicLinearProcessNumbered"/>
    <dgm:cxn modelId="{406FE145-F7CD-49C0-ABA5-BC71884E2472}" type="presParOf" srcId="{A6D95D99-8F0B-407D-89F9-E5DD597F6D70}" destId="{D6AC3852-3DF7-40CF-BE8C-166DB04E564E}" srcOrd="0" destOrd="0" presId="urn:microsoft.com/office/officeart/2016/7/layout/BasicLinearProcessNumbered"/>
    <dgm:cxn modelId="{97CD638D-F06A-4AFE-8848-E5E555E84A2C}" type="presParOf" srcId="{A6D95D99-8F0B-407D-89F9-E5DD597F6D70}" destId="{DEEDB967-833F-4749-A2E9-00164021DECD}" srcOrd="1" destOrd="0" presId="urn:microsoft.com/office/officeart/2016/7/layout/BasicLinearProcessNumbered"/>
    <dgm:cxn modelId="{BCBB6206-8951-4683-8CD0-FD6C645D58AD}" type="presParOf" srcId="{A6D95D99-8F0B-407D-89F9-E5DD597F6D70}" destId="{9C742861-3143-4258-ACC5-188573C8A96A}" srcOrd="2" destOrd="0" presId="urn:microsoft.com/office/officeart/2016/7/layout/BasicLinearProcessNumbered"/>
    <dgm:cxn modelId="{27E14596-ECE6-42CE-A6EC-BCA79EA69B25}" type="presParOf" srcId="{A6D95D99-8F0B-407D-89F9-E5DD597F6D70}" destId="{ED5D6B02-1C6E-497B-9375-56307B0351FD}"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C97C6F-A753-4D70-A17A-5E7CE9A7648D}" type="doc">
      <dgm:prSet loTypeId="urn:microsoft.com/office/officeart/2016/7/layout/BasicLinearProcessNumbered" loCatId="process" qsTypeId="urn:microsoft.com/office/officeart/2005/8/quickstyle/simple2" qsCatId="simple" csTypeId="urn:microsoft.com/office/officeart/2005/8/colors/accent2_2" csCatId="accent2" phldr="1"/>
      <dgm:spPr/>
      <dgm:t>
        <a:bodyPr/>
        <a:lstStyle/>
        <a:p>
          <a:endParaRPr lang="en-US"/>
        </a:p>
      </dgm:t>
    </dgm:pt>
    <dgm:pt modelId="{FDCA5A46-B481-403D-A7AD-0D328478C15C}">
      <dgm:prSet custT="1"/>
      <dgm:spPr/>
      <dgm:t>
        <a:bodyPr/>
        <a:lstStyle/>
        <a:p>
          <a:pPr algn="ctr"/>
          <a:r>
            <a:rPr lang="en-US" sz="2400" dirty="0">
              <a:solidFill>
                <a:schemeClr val="tx2">
                  <a:lumMod val="75000"/>
                </a:schemeClr>
              </a:solidFill>
            </a:rPr>
            <a:t>將範例附上正確分類方式，並展示給模型</a:t>
          </a:r>
        </a:p>
      </dgm:t>
    </dgm:pt>
    <dgm:pt modelId="{0E94A27D-B595-48AB-99AB-BD83CBCA5DDA}" type="parTrans" cxnId="{5666C98B-1188-41A5-929B-029FFB83EB8C}">
      <dgm:prSet/>
      <dgm:spPr/>
      <dgm:t>
        <a:bodyPr/>
        <a:lstStyle/>
        <a:p>
          <a:endParaRPr lang="en-US"/>
        </a:p>
      </dgm:t>
    </dgm:pt>
    <dgm:pt modelId="{7295C058-9E91-4377-8B8F-AD0576835FFB}" type="sibTrans" cxnId="{5666C98B-1188-41A5-929B-029FFB83EB8C}">
      <dgm:prSet phldrT="1" phldr="0"/>
      <dgm:spPr>
        <a:solidFill>
          <a:srgbClr val="92D050"/>
        </a:solidFill>
      </dgm:spPr>
      <dgm:t>
        <a:bodyPr/>
        <a:lstStyle/>
        <a:p>
          <a:r>
            <a:rPr lang="en-US"/>
            <a:t>1</a:t>
          </a:r>
        </a:p>
      </dgm:t>
    </dgm:pt>
    <dgm:pt modelId="{0FCE7545-D2A2-4225-AC9D-D42D19786F43}">
      <dgm:prSet custT="1"/>
      <dgm:spPr/>
      <dgm:t>
        <a:bodyPr/>
        <a:lstStyle/>
        <a:p>
          <a:pPr algn="ctr"/>
          <a:r>
            <a:rPr lang="en-US" sz="2400" dirty="0">
              <a:solidFill>
                <a:schemeClr val="tx2">
                  <a:lumMod val="75000"/>
                </a:schemeClr>
              </a:solidFill>
            </a:rPr>
            <a:t>模型會進行猜測，我們告知它猜測是否正確</a:t>
          </a:r>
        </a:p>
      </dgm:t>
    </dgm:pt>
    <dgm:pt modelId="{9920904E-A184-443C-929D-428DEA8BE8EF}" type="parTrans" cxnId="{B48D1D5A-E096-4E33-AFB4-A5082A7EED2C}">
      <dgm:prSet/>
      <dgm:spPr/>
      <dgm:t>
        <a:bodyPr/>
        <a:lstStyle/>
        <a:p>
          <a:endParaRPr lang="en-US"/>
        </a:p>
      </dgm:t>
    </dgm:pt>
    <dgm:pt modelId="{8711B2D6-9E9E-48DA-AF4F-B14AE533D845}" type="sibTrans" cxnId="{B48D1D5A-E096-4E33-AFB4-A5082A7EED2C}">
      <dgm:prSet phldrT="2" phldr="0"/>
      <dgm:spPr>
        <a:solidFill>
          <a:srgbClr val="92D050"/>
        </a:solidFill>
      </dgm:spPr>
      <dgm:t>
        <a:bodyPr/>
        <a:lstStyle/>
        <a:p>
          <a:r>
            <a:rPr lang="en-US"/>
            <a:t>2</a:t>
          </a:r>
          <a:endParaRPr lang="en-US" dirty="0"/>
        </a:p>
      </dgm:t>
    </dgm:pt>
    <dgm:pt modelId="{D6269891-C2B6-453A-AF6A-61534DD8D41D}">
      <dgm:prSet custT="1"/>
      <dgm:spPr/>
      <dgm:t>
        <a:bodyPr/>
        <a:lstStyle/>
        <a:p>
          <a:pPr algn="ctr"/>
          <a:r>
            <a:rPr lang="en-US" sz="2400" dirty="0">
              <a:solidFill>
                <a:schemeClr val="tx2">
                  <a:lumMod val="75000"/>
                </a:schemeClr>
              </a:solidFill>
            </a:rPr>
            <a:t>模型可以在訓練中學會如何正確分類。系統自行學會規則</a:t>
          </a:r>
        </a:p>
      </dgm:t>
    </dgm:pt>
    <dgm:pt modelId="{DD2E7DE0-13E2-48A0-A8FC-84490D7056F8}" type="parTrans" cxnId="{8852FDF5-7CBA-4A33-9175-122D63A1CAB7}">
      <dgm:prSet/>
      <dgm:spPr/>
      <dgm:t>
        <a:bodyPr/>
        <a:lstStyle/>
        <a:p>
          <a:endParaRPr lang="en-US"/>
        </a:p>
      </dgm:t>
    </dgm:pt>
    <dgm:pt modelId="{E88F80A1-E1C1-45AD-8D31-7203EB677546}" type="sibTrans" cxnId="{8852FDF5-7CBA-4A33-9175-122D63A1CAB7}">
      <dgm:prSet phldrT="3" phldr="0"/>
      <dgm:spPr>
        <a:solidFill>
          <a:srgbClr val="92D050"/>
        </a:solidFill>
      </dgm:spPr>
      <dgm:t>
        <a:bodyPr/>
        <a:lstStyle/>
        <a:p>
          <a:r>
            <a:rPr lang="en-US"/>
            <a:t>3</a:t>
          </a:r>
        </a:p>
      </dgm:t>
    </dgm:pt>
    <dgm:pt modelId="{B373CF5D-7B37-491B-A014-6D53F8F0E455}" type="pres">
      <dgm:prSet presAssocID="{AEC97C6F-A753-4D70-A17A-5E7CE9A7648D}" presName="Name0" presStyleCnt="0">
        <dgm:presLayoutVars>
          <dgm:animLvl val="lvl"/>
          <dgm:resizeHandles val="exact"/>
        </dgm:presLayoutVars>
      </dgm:prSet>
      <dgm:spPr/>
    </dgm:pt>
    <dgm:pt modelId="{1EFEAE04-D9CE-4FEA-8492-1ED9AD70DBA4}" type="pres">
      <dgm:prSet presAssocID="{FDCA5A46-B481-403D-A7AD-0D328478C15C}" presName="compositeNode" presStyleCnt="0">
        <dgm:presLayoutVars>
          <dgm:bulletEnabled val="1"/>
        </dgm:presLayoutVars>
      </dgm:prSet>
      <dgm:spPr/>
    </dgm:pt>
    <dgm:pt modelId="{BCE35C97-D7D7-40C7-B230-E3D136928885}" type="pres">
      <dgm:prSet presAssocID="{FDCA5A46-B481-403D-A7AD-0D328478C15C}" presName="bgRect" presStyleLbl="bgAccFollowNode1" presStyleIdx="0" presStyleCnt="3"/>
      <dgm:spPr/>
    </dgm:pt>
    <dgm:pt modelId="{126CFAAB-1CDA-4EFC-AA8D-A1B6E330A0BB}" type="pres">
      <dgm:prSet presAssocID="{7295C058-9E91-4377-8B8F-AD0576835FFB}" presName="sibTransNodeCircle" presStyleLbl="alignNode1" presStyleIdx="0" presStyleCnt="6">
        <dgm:presLayoutVars>
          <dgm:chMax val="0"/>
          <dgm:bulletEnabled/>
        </dgm:presLayoutVars>
      </dgm:prSet>
      <dgm:spPr/>
    </dgm:pt>
    <dgm:pt modelId="{287512D8-4667-4274-99A5-51AD217D65F9}" type="pres">
      <dgm:prSet presAssocID="{FDCA5A46-B481-403D-A7AD-0D328478C15C}" presName="bottomLine" presStyleLbl="alignNode1" presStyleIdx="1" presStyleCnt="6">
        <dgm:presLayoutVars/>
      </dgm:prSet>
      <dgm:spPr/>
    </dgm:pt>
    <dgm:pt modelId="{20E5B89E-6A6A-403A-AE63-BBC632A29D78}" type="pres">
      <dgm:prSet presAssocID="{FDCA5A46-B481-403D-A7AD-0D328478C15C}" presName="nodeText" presStyleLbl="bgAccFollowNode1" presStyleIdx="0" presStyleCnt="3">
        <dgm:presLayoutVars>
          <dgm:bulletEnabled val="1"/>
        </dgm:presLayoutVars>
      </dgm:prSet>
      <dgm:spPr/>
    </dgm:pt>
    <dgm:pt modelId="{83DEC708-72B8-44ED-A531-1C84E5B2F5A3}" type="pres">
      <dgm:prSet presAssocID="{7295C058-9E91-4377-8B8F-AD0576835FFB}" presName="sibTrans" presStyleCnt="0"/>
      <dgm:spPr/>
    </dgm:pt>
    <dgm:pt modelId="{E1D6FBA3-7B6F-47FA-A1B7-98FEA0A2491E}" type="pres">
      <dgm:prSet presAssocID="{0FCE7545-D2A2-4225-AC9D-D42D19786F43}" presName="compositeNode" presStyleCnt="0">
        <dgm:presLayoutVars>
          <dgm:bulletEnabled val="1"/>
        </dgm:presLayoutVars>
      </dgm:prSet>
      <dgm:spPr/>
    </dgm:pt>
    <dgm:pt modelId="{AEE275E6-AB00-4938-A6EC-731043CF85E1}" type="pres">
      <dgm:prSet presAssocID="{0FCE7545-D2A2-4225-AC9D-D42D19786F43}" presName="bgRect" presStyleLbl="bgAccFollowNode1" presStyleIdx="1" presStyleCnt="3"/>
      <dgm:spPr/>
    </dgm:pt>
    <dgm:pt modelId="{F8F17B97-1F6D-413B-A006-BC3F47E7C2A9}" type="pres">
      <dgm:prSet presAssocID="{8711B2D6-9E9E-48DA-AF4F-B14AE533D845}" presName="sibTransNodeCircle" presStyleLbl="alignNode1" presStyleIdx="2" presStyleCnt="6">
        <dgm:presLayoutVars>
          <dgm:chMax val="0"/>
          <dgm:bulletEnabled/>
        </dgm:presLayoutVars>
      </dgm:prSet>
      <dgm:spPr/>
    </dgm:pt>
    <dgm:pt modelId="{6D54BF08-C299-4B6A-AAC5-FD298A51554B}" type="pres">
      <dgm:prSet presAssocID="{0FCE7545-D2A2-4225-AC9D-D42D19786F43}" presName="bottomLine" presStyleLbl="alignNode1" presStyleIdx="3" presStyleCnt="6">
        <dgm:presLayoutVars/>
      </dgm:prSet>
      <dgm:spPr/>
    </dgm:pt>
    <dgm:pt modelId="{EC242F2B-FF4F-4FD2-A5F3-209394DEC094}" type="pres">
      <dgm:prSet presAssocID="{0FCE7545-D2A2-4225-AC9D-D42D19786F43}" presName="nodeText" presStyleLbl="bgAccFollowNode1" presStyleIdx="1" presStyleCnt="3">
        <dgm:presLayoutVars>
          <dgm:bulletEnabled val="1"/>
        </dgm:presLayoutVars>
      </dgm:prSet>
      <dgm:spPr/>
    </dgm:pt>
    <dgm:pt modelId="{B0504936-BFFE-43CF-95DD-67918F5AB9A4}" type="pres">
      <dgm:prSet presAssocID="{8711B2D6-9E9E-48DA-AF4F-B14AE533D845}" presName="sibTrans" presStyleCnt="0"/>
      <dgm:spPr/>
    </dgm:pt>
    <dgm:pt modelId="{A6D95D99-8F0B-407D-89F9-E5DD597F6D70}" type="pres">
      <dgm:prSet presAssocID="{D6269891-C2B6-453A-AF6A-61534DD8D41D}" presName="compositeNode" presStyleCnt="0">
        <dgm:presLayoutVars>
          <dgm:bulletEnabled val="1"/>
        </dgm:presLayoutVars>
      </dgm:prSet>
      <dgm:spPr/>
    </dgm:pt>
    <dgm:pt modelId="{D6AC3852-3DF7-40CF-BE8C-166DB04E564E}" type="pres">
      <dgm:prSet presAssocID="{D6269891-C2B6-453A-AF6A-61534DD8D41D}" presName="bgRect" presStyleLbl="bgAccFollowNode1" presStyleIdx="2" presStyleCnt="3"/>
      <dgm:spPr/>
    </dgm:pt>
    <dgm:pt modelId="{DEEDB967-833F-4749-A2E9-00164021DECD}" type="pres">
      <dgm:prSet presAssocID="{E88F80A1-E1C1-45AD-8D31-7203EB677546}" presName="sibTransNodeCircle" presStyleLbl="alignNode1" presStyleIdx="4" presStyleCnt="6">
        <dgm:presLayoutVars>
          <dgm:chMax val="0"/>
          <dgm:bulletEnabled/>
        </dgm:presLayoutVars>
      </dgm:prSet>
      <dgm:spPr/>
    </dgm:pt>
    <dgm:pt modelId="{9C742861-3143-4258-ACC5-188573C8A96A}" type="pres">
      <dgm:prSet presAssocID="{D6269891-C2B6-453A-AF6A-61534DD8D41D}" presName="bottomLine" presStyleLbl="alignNode1" presStyleIdx="5" presStyleCnt="6">
        <dgm:presLayoutVars/>
      </dgm:prSet>
      <dgm:spPr/>
    </dgm:pt>
    <dgm:pt modelId="{ED5D6B02-1C6E-497B-9375-56307B0351FD}" type="pres">
      <dgm:prSet presAssocID="{D6269891-C2B6-453A-AF6A-61534DD8D41D}" presName="nodeText" presStyleLbl="bgAccFollowNode1" presStyleIdx="2" presStyleCnt="3">
        <dgm:presLayoutVars>
          <dgm:bulletEnabled val="1"/>
        </dgm:presLayoutVars>
      </dgm:prSet>
      <dgm:spPr/>
    </dgm:pt>
  </dgm:ptLst>
  <dgm:cxnLst>
    <dgm:cxn modelId="{54506B21-14DB-4003-A181-B736462690C9}" type="presOf" srcId="{7295C058-9E91-4377-8B8F-AD0576835FFB}" destId="{126CFAAB-1CDA-4EFC-AA8D-A1B6E330A0BB}" srcOrd="0" destOrd="0" presId="urn:microsoft.com/office/officeart/2016/7/layout/BasicLinearProcessNumbered"/>
    <dgm:cxn modelId="{BC36BF21-40AC-470E-B4D3-7215556593CA}" type="presOf" srcId="{FDCA5A46-B481-403D-A7AD-0D328478C15C}" destId="{20E5B89E-6A6A-403A-AE63-BBC632A29D78}" srcOrd="1" destOrd="0" presId="urn:microsoft.com/office/officeart/2016/7/layout/BasicLinearProcessNumbered"/>
    <dgm:cxn modelId="{88E4BA28-1A65-43D4-9A05-DBC1D2BE6044}" type="presOf" srcId="{D6269891-C2B6-453A-AF6A-61534DD8D41D}" destId="{ED5D6B02-1C6E-497B-9375-56307B0351FD}" srcOrd="1" destOrd="0" presId="urn:microsoft.com/office/officeart/2016/7/layout/BasicLinearProcessNumbered"/>
    <dgm:cxn modelId="{B48D1D5A-E096-4E33-AFB4-A5082A7EED2C}" srcId="{AEC97C6F-A753-4D70-A17A-5E7CE9A7648D}" destId="{0FCE7545-D2A2-4225-AC9D-D42D19786F43}" srcOrd="1" destOrd="0" parTransId="{9920904E-A184-443C-929D-428DEA8BE8EF}" sibTransId="{8711B2D6-9E9E-48DA-AF4F-B14AE533D845}"/>
    <dgm:cxn modelId="{5666C98B-1188-41A5-929B-029FFB83EB8C}" srcId="{AEC97C6F-A753-4D70-A17A-5E7CE9A7648D}" destId="{FDCA5A46-B481-403D-A7AD-0D328478C15C}" srcOrd="0" destOrd="0" parTransId="{0E94A27D-B595-48AB-99AB-BD83CBCA5DDA}" sibTransId="{7295C058-9E91-4377-8B8F-AD0576835FFB}"/>
    <dgm:cxn modelId="{0CAD038C-DAD6-4E5E-AB28-D3B6C2DBE520}" type="presOf" srcId="{FDCA5A46-B481-403D-A7AD-0D328478C15C}" destId="{BCE35C97-D7D7-40C7-B230-E3D136928885}" srcOrd="0" destOrd="0" presId="urn:microsoft.com/office/officeart/2016/7/layout/BasicLinearProcessNumbered"/>
    <dgm:cxn modelId="{BBCCDB9C-EE17-4EB2-BB56-BC9FD3B1C3DF}" type="presOf" srcId="{8711B2D6-9E9E-48DA-AF4F-B14AE533D845}" destId="{F8F17B97-1F6D-413B-A006-BC3F47E7C2A9}" srcOrd="0" destOrd="0" presId="urn:microsoft.com/office/officeart/2016/7/layout/BasicLinearProcessNumbered"/>
    <dgm:cxn modelId="{69C562D0-5646-4C0B-A62A-A1515B1D1658}" type="presOf" srcId="{E88F80A1-E1C1-45AD-8D31-7203EB677546}" destId="{DEEDB967-833F-4749-A2E9-00164021DECD}" srcOrd="0" destOrd="0" presId="urn:microsoft.com/office/officeart/2016/7/layout/BasicLinearProcessNumbered"/>
    <dgm:cxn modelId="{3C02B9D2-304B-4267-9806-2FA0F3E85C27}" type="presOf" srcId="{AEC97C6F-A753-4D70-A17A-5E7CE9A7648D}" destId="{B373CF5D-7B37-491B-A014-6D53F8F0E455}" srcOrd="0" destOrd="0" presId="urn:microsoft.com/office/officeart/2016/7/layout/BasicLinearProcessNumbered"/>
    <dgm:cxn modelId="{69F265D6-2966-45C8-83BF-0DDDBD919A58}" type="presOf" srcId="{D6269891-C2B6-453A-AF6A-61534DD8D41D}" destId="{D6AC3852-3DF7-40CF-BE8C-166DB04E564E}" srcOrd="0" destOrd="0" presId="urn:microsoft.com/office/officeart/2016/7/layout/BasicLinearProcessNumbered"/>
    <dgm:cxn modelId="{32D1C2E4-94BA-47E9-89E7-B449F0052D25}" type="presOf" srcId="{0FCE7545-D2A2-4225-AC9D-D42D19786F43}" destId="{EC242F2B-FF4F-4FD2-A5F3-209394DEC094}" srcOrd="1" destOrd="0" presId="urn:microsoft.com/office/officeart/2016/7/layout/BasicLinearProcessNumbered"/>
    <dgm:cxn modelId="{3797EFE6-A87C-46E6-BE36-2773EA8ACC90}" type="presOf" srcId="{0FCE7545-D2A2-4225-AC9D-D42D19786F43}" destId="{AEE275E6-AB00-4938-A6EC-731043CF85E1}" srcOrd="0" destOrd="0" presId="urn:microsoft.com/office/officeart/2016/7/layout/BasicLinearProcessNumbered"/>
    <dgm:cxn modelId="{8852FDF5-7CBA-4A33-9175-122D63A1CAB7}" srcId="{AEC97C6F-A753-4D70-A17A-5E7CE9A7648D}" destId="{D6269891-C2B6-453A-AF6A-61534DD8D41D}" srcOrd="2" destOrd="0" parTransId="{DD2E7DE0-13E2-48A0-A8FC-84490D7056F8}" sibTransId="{E88F80A1-E1C1-45AD-8D31-7203EB677546}"/>
    <dgm:cxn modelId="{A2F77D00-F258-489E-AF60-8016DBAAB02A}" type="presParOf" srcId="{B373CF5D-7B37-491B-A014-6D53F8F0E455}" destId="{1EFEAE04-D9CE-4FEA-8492-1ED9AD70DBA4}" srcOrd="0" destOrd="0" presId="urn:microsoft.com/office/officeart/2016/7/layout/BasicLinearProcessNumbered"/>
    <dgm:cxn modelId="{9F09CFDA-9D20-4744-BF3D-374839358BD4}" type="presParOf" srcId="{1EFEAE04-D9CE-4FEA-8492-1ED9AD70DBA4}" destId="{BCE35C97-D7D7-40C7-B230-E3D136928885}" srcOrd="0" destOrd="0" presId="urn:microsoft.com/office/officeart/2016/7/layout/BasicLinearProcessNumbered"/>
    <dgm:cxn modelId="{E85B613F-4CCD-4C0D-8F04-1318BD678873}" type="presParOf" srcId="{1EFEAE04-D9CE-4FEA-8492-1ED9AD70DBA4}" destId="{126CFAAB-1CDA-4EFC-AA8D-A1B6E330A0BB}" srcOrd="1" destOrd="0" presId="urn:microsoft.com/office/officeart/2016/7/layout/BasicLinearProcessNumbered"/>
    <dgm:cxn modelId="{A17F0CFA-C884-496E-845F-D28BC60E76F6}" type="presParOf" srcId="{1EFEAE04-D9CE-4FEA-8492-1ED9AD70DBA4}" destId="{287512D8-4667-4274-99A5-51AD217D65F9}" srcOrd="2" destOrd="0" presId="urn:microsoft.com/office/officeart/2016/7/layout/BasicLinearProcessNumbered"/>
    <dgm:cxn modelId="{FAFC182D-1916-49C1-930E-B2CCF3035FF1}" type="presParOf" srcId="{1EFEAE04-D9CE-4FEA-8492-1ED9AD70DBA4}" destId="{20E5B89E-6A6A-403A-AE63-BBC632A29D78}" srcOrd="3" destOrd="0" presId="urn:microsoft.com/office/officeart/2016/7/layout/BasicLinearProcessNumbered"/>
    <dgm:cxn modelId="{B18628DA-B4FC-4440-BC8D-B55F0CC0A15C}" type="presParOf" srcId="{B373CF5D-7B37-491B-A014-6D53F8F0E455}" destId="{83DEC708-72B8-44ED-A531-1C84E5B2F5A3}" srcOrd="1" destOrd="0" presId="urn:microsoft.com/office/officeart/2016/7/layout/BasicLinearProcessNumbered"/>
    <dgm:cxn modelId="{6076FE46-0FAB-4350-B9B9-06A8ABAE0D8C}" type="presParOf" srcId="{B373CF5D-7B37-491B-A014-6D53F8F0E455}" destId="{E1D6FBA3-7B6F-47FA-A1B7-98FEA0A2491E}" srcOrd="2" destOrd="0" presId="urn:microsoft.com/office/officeart/2016/7/layout/BasicLinearProcessNumbered"/>
    <dgm:cxn modelId="{70977374-7163-4618-A878-B75ABE82676D}" type="presParOf" srcId="{E1D6FBA3-7B6F-47FA-A1B7-98FEA0A2491E}" destId="{AEE275E6-AB00-4938-A6EC-731043CF85E1}" srcOrd="0" destOrd="0" presId="urn:microsoft.com/office/officeart/2016/7/layout/BasicLinearProcessNumbered"/>
    <dgm:cxn modelId="{D7E3E8C7-859B-4EA9-9C9C-73423229449C}" type="presParOf" srcId="{E1D6FBA3-7B6F-47FA-A1B7-98FEA0A2491E}" destId="{F8F17B97-1F6D-413B-A006-BC3F47E7C2A9}" srcOrd="1" destOrd="0" presId="urn:microsoft.com/office/officeart/2016/7/layout/BasicLinearProcessNumbered"/>
    <dgm:cxn modelId="{6240E6C4-EAEE-4BD1-AF61-D11061C3C7A8}" type="presParOf" srcId="{E1D6FBA3-7B6F-47FA-A1B7-98FEA0A2491E}" destId="{6D54BF08-C299-4B6A-AAC5-FD298A51554B}" srcOrd="2" destOrd="0" presId="urn:microsoft.com/office/officeart/2016/7/layout/BasicLinearProcessNumbered"/>
    <dgm:cxn modelId="{96D0AEF2-170B-419B-A898-3093EEF0AD95}" type="presParOf" srcId="{E1D6FBA3-7B6F-47FA-A1B7-98FEA0A2491E}" destId="{EC242F2B-FF4F-4FD2-A5F3-209394DEC094}" srcOrd="3" destOrd="0" presId="urn:microsoft.com/office/officeart/2016/7/layout/BasicLinearProcessNumbered"/>
    <dgm:cxn modelId="{C0C40E63-FEB2-4F74-9834-A7CBB3527A39}" type="presParOf" srcId="{B373CF5D-7B37-491B-A014-6D53F8F0E455}" destId="{B0504936-BFFE-43CF-95DD-67918F5AB9A4}" srcOrd="3" destOrd="0" presId="urn:microsoft.com/office/officeart/2016/7/layout/BasicLinearProcessNumbered"/>
    <dgm:cxn modelId="{009632E2-7B19-43D1-ADD8-6CAAB201A78D}" type="presParOf" srcId="{B373CF5D-7B37-491B-A014-6D53F8F0E455}" destId="{A6D95D99-8F0B-407D-89F9-E5DD597F6D70}" srcOrd="4" destOrd="0" presId="urn:microsoft.com/office/officeart/2016/7/layout/BasicLinearProcessNumbered"/>
    <dgm:cxn modelId="{406FE145-F7CD-49C0-ABA5-BC71884E2472}" type="presParOf" srcId="{A6D95D99-8F0B-407D-89F9-E5DD597F6D70}" destId="{D6AC3852-3DF7-40CF-BE8C-166DB04E564E}" srcOrd="0" destOrd="0" presId="urn:microsoft.com/office/officeart/2016/7/layout/BasicLinearProcessNumbered"/>
    <dgm:cxn modelId="{97CD638D-F06A-4AFE-8848-E5E555E84A2C}" type="presParOf" srcId="{A6D95D99-8F0B-407D-89F9-E5DD597F6D70}" destId="{DEEDB967-833F-4749-A2E9-00164021DECD}" srcOrd="1" destOrd="0" presId="urn:microsoft.com/office/officeart/2016/7/layout/BasicLinearProcessNumbered"/>
    <dgm:cxn modelId="{BCBB6206-8951-4683-8CD0-FD6C645D58AD}" type="presParOf" srcId="{A6D95D99-8F0B-407D-89F9-E5DD597F6D70}" destId="{9C742861-3143-4258-ACC5-188573C8A96A}" srcOrd="2" destOrd="0" presId="urn:microsoft.com/office/officeart/2016/7/layout/BasicLinearProcessNumbered"/>
    <dgm:cxn modelId="{27E14596-ECE6-42CE-A6EC-BCA79EA69B25}" type="presParOf" srcId="{A6D95D99-8F0B-407D-89F9-E5DD597F6D70}" destId="{ED5D6B02-1C6E-497B-9375-56307B0351FD}"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A9AF94-B41B-4B66-98DB-E5DD2561BEE5}"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2DFAE107-97FB-4199-920D-4367C8B3323A}">
      <dgm:prSet/>
      <dgm:spPr>
        <a:solidFill>
          <a:schemeClr val="tx2"/>
        </a:solidFill>
        <a:ln w="38100">
          <a:solidFill>
            <a:schemeClr val="tx1"/>
          </a:solidFill>
        </a:ln>
        <a:effectLst>
          <a:outerShdw blurRad="50800" dist="38100" dir="8100000" algn="tr" rotWithShape="0">
            <a:prstClr val="black">
              <a:alpha val="40000"/>
            </a:prstClr>
          </a:outerShdw>
        </a:effectLst>
      </dgm:spPr>
      <dgm:t>
        <a:bodyPr/>
        <a:lstStyle/>
        <a:p>
          <a:r>
            <a:rPr lang="en-US" b="0" dirty="0">
              <a:solidFill>
                <a:schemeClr val="tx1"/>
              </a:solidFill>
            </a:rPr>
            <a:t>如果規則清晰明瞭，通常只要直接編寫即可</a:t>
          </a:r>
          <a:endParaRPr lang="en-US" dirty="0">
            <a:solidFill>
              <a:schemeClr val="tx1"/>
            </a:solidFill>
          </a:endParaRPr>
        </a:p>
      </dgm:t>
    </dgm:pt>
    <dgm:pt modelId="{BD937BD2-82D0-4DBB-B8E4-336FCBCB3F11}" type="parTrans" cxnId="{7C6A4CE9-11D9-465D-BBA9-7A2D1EFFA585}">
      <dgm:prSet/>
      <dgm:spPr/>
      <dgm:t>
        <a:bodyPr/>
        <a:lstStyle/>
        <a:p>
          <a:endParaRPr lang="en-US"/>
        </a:p>
      </dgm:t>
    </dgm:pt>
    <dgm:pt modelId="{A54908D7-7F22-402E-B170-32A7E5BEE5B9}" type="sibTrans" cxnId="{7C6A4CE9-11D9-465D-BBA9-7A2D1EFFA585}">
      <dgm:prSet/>
      <dgm:spPr/>
      <dgm:t>
        <a:bodyPr/>
        <a:lstStyle/>
        <a:p>
          <a:endParaRPr lang="en-US"/>
        </a:p>
      </dgm:t>
    </dgm:pt>
    <dgm:pt modelId="{98AF79B3-0201-4D34-BD5B-995A6A340BAC}">
      <dgm:prSet/>
      <dgm:spPr>
        <a:solidFill>
          <a:schemeClr val="tx2"/>
        </a:solidFill>
        <a:ln w="38100">
          <a:solidFill>
            <a:schemeClr val="tx1"/>
          </a:solidFill>
        </a:ln>
        <a:effectLst>
          <a:outerShdw blurRad="50800" dist="38100" dir="8100000" algn="tr" rotWithShape="0">
            <a:prstClr val="black">
              <a:alpha val="40000"/>
            </a:prstClr>
          </a:outerShdw>
        </a:effectLst>
      </dgm:spPr>
      <dgm:t>
        <a:bodyPr/>
        <a:lstStyle/>
        <a:p>
          <a:r>
            <a:rPr lang="en-US" b="0" dirty="0">
              <a:solidFill>
                <a:schemeClr val="tx1"/>
              </a:solidFill>
            </a:rPr>
            <a:t>而如果規則細微、複雜且難以分辨，請使用深度學習</a:t>
          </a:r>
          <a:endParaRPr lang="en-US" dirty="0">
            <a:solidFill>
              <a:schemeClr val="tx1"/>
            </a:solidFill>
          </a:endParaRPr>
        </a:p>
      </dgm:t>
    </dgm:pt>
    <dgm:pt modelId="{B4312042-16C9-4D37-939B-83701D611335}" type="parTrans" cxnId="{A87AF591-E14B-4AE4-97BD-84F4641AE3D1}">
      <dgm:prSet/>
      <dgm:spPr/>
      <dgm:t>
        <a:bodyPr/>
        <a:lstStyle/>
        <a:p>
          <a:endParaRPr lang="en-US"/>
        </a:p>
      </dgm:t>
    </dgm:pt>
    <dgm:pt modelId="{F5D4964A-BAE4-4F36-8513-2199EFE7C796}" type="sibTrans" cxnId="{A87AF591-E14B-4AE4-97BD-84F4641AE3D1}">
      <dgm:prSet/>
      <dgm:spPr/>
      <dgm:t>
        <a:bodyPr/>
        <a:lstStyle/>
        <a:p>
          <a:endParaRPr lang="en-US"/>
        </a:p>
      </dgm:t>
    </dgm:pt>
    <dgm:pt modelId="{2AFA230B-079A-4BFF-89F1-43865FD89681}" type="pres">
      <dgm:prSet presAssocID="{8AA9AF94-B41B-4B66-98DB-E5DD2561BEE5}" presName="hierChild1" presStyleCnt="0">
        <dgm:presLayoutVars>
          <dgm:chPref val="1"/>
          <dgm:dir/>
          <dgm:animOne val="branch"/>
          <dgm:animLvl val="lvl"/>
          <dgm:resizeHandles/>
        </dgm:presLayoutVars>
      </dgm:prSet>
      <dgm:spPr/>
    </dgm:pt>
    <dgm:pt modelId="{22BA26E2-5CE6-43C4-8025-03EF4D229ECB}" type="pres">
      <dgm:prSet presAssocID="{2DFAE107-97FB-4199-920D-4367C8B3323A}" presName="hierRoot1" presStyleCnt="0"/>
      <dgm:spPr/>
    </dgm:pt>
    <dgm:pt modelId="{28BE3D74-9960-47B9-BC0D-8F12B689AF5D}" type="pres">
      <dgm:prSet presAssocID="{2DFAE107-97FB-4199-920D-4367C8B3323A}" presName="composite" presStyleCnt="0"/>
      <dgm:spPr/>
    </dgm:pt>
    <dgm:pt modelId="{38F663ED-4082-4B7E-B697-B567846C2629}" type="pres">
      <dgm:prSet presAssocID="{2DFAE107-97FB-4199-920D-4367C8B3323A}" presName="background" presStyleLbl="node0" presStyleIdx="0" presStyleCnt="2"/>
      <dgm:spPr>
        <a:solidFill>
          <a:schemeClr val="tx2">
            <a:lumMod val="75000"/>
          </a:schemeClr>
        </a:solidFill>
      </dgm:spPr>
    </dgm:pt>
    <dgm:pt modelId="{D3A539E7-845D-4A13-9455-F1EC0A100911}" type="pres">
      <dgm:prSet presAssocID="{2DFAE107-97FB-4199-920D-4367C8B3323A}" presName="text" presStyleLbl="fgAcc0" presStyleIdx="0" presStyleCnt="2">
        <dgm:presLayoutVars>
          <dgm:chPref val="3"/>
        </dgm:presLayoutVars>
      </dgm:prSet>
      <dgm:spPr/>
    </dgm:pt>
    <dgm:pt modelId="{117C00C4-180C-4C91-A497-E3DA264B765E}" type="pres">
      <dgm:prSet presAssocID="{2DFAE107-97FB-4199-920D-4367C8B3323A}" presName="hierChild2" presStyleCnt="0"/>
      <dgm:spPr/>
    </dgm:pt>
    <dgm:pt modelId="{CE168A62-AF0F-4E06-B2BE-1851C084C4B2}" type="pres">
      <dgm:prSet presAssocID="{98AF79B3-0201-4D34-BD5B-995A6A340BAC}" presName="hierRoot1" presStyleCnt="0"/>
      <dgm:spPr/>
    </dgm:pt>
    <dgm:pt modelId="{0E3C1830-A006-4003-AAAD-E346E0DD8CB8}" type="pres">
      <dgm:prSet presAssocID="{98AF79B3-0201-4D34-BD5B-995A6A340BAC}" presName="composite" presStyleCnt="0"/>
      <dgm:spPr/>
    </dgm:pt>
    <dgm:pt modelId="{2A9C26C8-C393-498C-879F-709D2C4D234A}" type="pres">
      <dgm:prSet presAssocID="{98AF79B3-0201-4D34-BD5B-995A6A340BAC}" presName="background" presStyleLbl="node0" presStyleIdx="1" presStyleCnt="2"/>
      <dgm:spPr>
        <a:solidFill>
          <a:schemeClr val="tx2">
            <a:lumMod val="75000"/>
          </a:schemeClr>
        </a:solidFill>
      </dgm:spPr>
    </dgm:pt>
    <dgm:pt modelId="{F6B69BB4-EA9F-4394-8744-A8EFCFB6833C}" type="pres">
      <dgm:prSet presAssocID="{98AF79B3-0201-4D34-BD5B-995A6A340BAC}" presName="text" presStyleLbl="fgAcc0" presStyleIdx="1" presStyleCnt="2">
        <dgm:presLayoutVars>
          <dgm:chPref val="3"/>
        </dgm:presLayoutVars>
      </dgm:prSet>
      <dgm:spPr/>
    </dgm:pt>
    <dgm:pt modelId="{BB9DD684-AE1C-4631-A183-33808F06545B}" type="pres">
      <dgm:prSet presAssocID="{98AF79B3-0201-4D34-BD5B-995A6A340BAC}" presName="hierChild2" presStyleCnt="0"/>
      <dgm:spPr/>
    </dgm:pt>
  </dgm:ptLst>
  <dgm:cxnLst>
    <dgm:cxn modelId="{002A9E7B-0089-4E16-88A0-27EF60B5E009}" type="presOf" srcId="{8AA9AF94-B41B-4B66-98DB-E5DD2561BEE5}" destId="{2AFA230B-079A-4BFF-89F1-43865FD89681}" srcOrd="0" destOrd="0" presId="urn:microsoft.com/office/officeart/2005/8/layout/hierarchy1"/>
    <dgm:cxn modelId="{8F72048E-924F-4949-A315-6B414F26DFD6}" type="presOf" srcId="{2DFAE107-97FB-4199-920D-4367C8B3323A}" destId="{D3A539E7-845D-4A13-9455-F1EC0A100911}" srcOrd="0" destOrd="0" presId="urn:microsoft.com/office/officeart/2005/8/layout/hierarchy1"/>
    <dgm:cxn modelId="{A87AF591-E14B-4AE4-97BD-84F4641AE3D1}" srcId="{8AA9AF94-B41B-4B66-98DB-E5DD2561BEE5}" destId="{98AF79B3-0201-4D34-BD5B-995A6A340BAC}" srcOrd="1" destOrd="0" parTransId="{B4312042-16C9-4D37-939B-83701D611335}" sibTransId="{F5D4964A-BAE4-4F36-8513-2199EFE7C796}"/>
    <dgm:cxn modelId="{7C6A4CE9-11D9-465D-BBA9-7A2D1EFFA585}" srcId="{8AA9AF94-B41B-4B66-98DB-E5DD2561BEE5}" destId="{2DFAE107-97FB-4199-920D-4367C8B3323A}" srcOrd="0" destOrd="0" parTransId="{BD937BD2-82D0-4DBB-B8E4-336FCBCB3F11}" sibTransId="{A54908D7-7F22-402E-B170-32A7E5BEE5B9}"/>
    <dgm:cxn modelId="{6B4666FE-D08F-4371-8F78-0A7FE5D231C6}" type="presOf" srcId="{98AF79B3-0201-4D34-BD5B-995A6A340BAC}" destId="{F6B69BB4-EA9F-4394-8744-A8EFCFB6833C}" srcOrd="0" destOrd="0" presId="urn:microsoft.com/office/officeart/2005/8/layout/hierarchy1"/>
    <dgm:cxn modelId="{622A24E7-8B20-4AC3-980C-3EDEFAC4FD1A}" type="presParOf" srcId="{2AFA230B-079A-4BFF-89F1-43865FD89681}" destId="{22BA26E2-5CE6-43C4-8025-03EF4D229ECB}" srcOrd="0" destOrd="0" presId="urn:microsoft.com/office/officeart/2005/8/layout/hierarchy1"/>
    <dgm:cxn modelId="{C2BA4E1B-F3D0-49EE-8B9C-851A62822D37}" type="presParOf" srcId="{22BA26E2-5CE6-43C4-8025-03EF4D229ECB}" destId="{28BE3D74-9960-47B9-BC0D-8F12B689AF5D}" srcOrd="0" destOrd="0" presId="urn:microsoft.com/office/officeart/2005/8/layout/hierarchy1"/>
    <dgm:cxn modelId="{A7867380-B733-401B-86DF-5A4F0F71F1E1}" type="presParOf" srcId="{28BE3D74-9960-47B9-BC0D-8F12B689AF5D}" destId="{38F663ED-4082-4B7E-B697-B567846C2629}" srcOrd="0" destOrd="0" presId="urn:microsoft.com/office/officeart/2005/8/layout/hierarchy1"/>
    <dgm:cxn modelId="{AD5C035B-705E-46DA-B947-09F4148265E4}" type="presParOf" srcId="{28BE3D74-9960-47B9-BC0D-8F12B689AF5D}" destId="{D3A539E7-845D-4A13-9455-F1EC0A100911}" srcOrd="1" destOrd="0" presId="urn:microsoft.com/office/officeart/2005/8/layout/hierarchy1"/>
    <dgm:cxn modelId="{9A6FA8B9-F782-4E3E-BC2E-26174C3C5EFA}" type="presParOf" srcId="{22BA26E2-5CE6-43C4-8025-03EF4D229ECB}" destId="{117C00C4-180C-4C91-A497-E3DA264B765E}" srcOrd="1" destOrd="0" presId="urn:microsoft.com/office/officeart/2005/8/layout/hierarchy1"/>
    <dgm:cxn modelId="{64A44DEA-3C9F-4875-8D6D-E74F125FA298}" type="presParOf" srcId="{2AFA230B-079A-4BFF-89F1-43865FD89681}" destId="{CE168A62-AF0F-4E06-B2BE-1851C084C4B2}" srcOrd="1" destOrd="0" presId="urn:microsoft.com/office/officeart/2005/8/layout/hierarchy1"/>
    <dgm:cxn modelId="{3CDDB549-C5DC-4FE6-B885-AD1EE9BCD19C}" type="presParOf" srcId="{CE168A62-AF0F-4E06-B2BE-1851C084C4B2}" destId="{0E3C1830-A006-4003-AAAD-E346E0DD8CB8}" srcOrd="0" destOrd="0" presId="urn:microsoft.com/office/officeart/2005/8/layout/hierarchy1"/>
    <dgm:cxn modelId="{64334E2C-8D55-4073-AE24-F1CD0CEC3A2E}" type="presParOf" srcId="{0E3C1830-A006-4003-AAAD-E346E0DD8CB8}" destId="{2A9C26C8-C393-498C-879F-709D2C4D234A}" srcOrd="0" destOrd="0" presId="urn:microsoft.com/office/officeart/2005/8/layout/hierarchy1"/>
    <dgm:cxn modelId="{13D48F0B-E079-4AF4-8F22-AD55EB65589A}" type="presParOf" srcId="{0E3C1830-A006-4003-AAAD-E346E0DD8CB8}" destId="{F6B69BB4-EA9F-4394-8744-A8EFCFB6833C}" srcOrd="1" destOrd="0" presId="urn:microsoft.com/office/officeart/2005/8/layout/hierarchy1"/>
    <dgm:cxn modelId="{C295F6D7-5811-47C1-8A83-EAE1296423AC}" type="presParOf" srcId="{CE168A62-AF0F-4E06-B2BE-1851C084C4B2}" destId="{BB9DD684-AE1C-4631-A183-33808F06545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DF659B-A9C0-4E63-B3D5-39059836484F}" type="doc">
      <dgm:prSet loTypeId="urn:microsoft.com/office/officeart/2005/8/layout/list1" loCatId="list" qsTypeId="urn:microsoft.com/office/officeart/2005/8/quickstyle/simple2" qsCatId="simple" csTypeId="urn:microsoft.com/office/officeart/2005/8/colors/accent1_3" csCatId="accent1" phldr="1"/>
      <dgm:spPr/>
      <dgm:t>
        <a:bodyPr/>
        <a:lstStyle/>
        <a:p>
          <a:endParaRPr lang="en-US"/>
        </a:p>
      </dgm:t>
    </dgm:pt>
    <dgm:pt modelId="{7B2B34FA-3A8C-4A44-95CD-77A1BABBC8D4}">
      <dgm:prSet custT="1"/>
      <dgm:spPr/>
      <dgm:t>
        <a:bodyPr/>
        <a:lstStyle/>
        <a:p>
          <a:r>
            <a:rPr lang="en-US" sz="2400"/>
            <a:t>網路的深度和複雜度</a:t>
          </a:r>
          <a:endParaRPr lang="en-US" sz="2400" dirty="0"/>
        </a:p>
      </dgm:t>
    </dgm:pt>
    <dgm:pt modelId="{5076BB85-B847-46B3-8817-DFA412249DE4}" type="parTrans" cxnId="{31941A56-E89A-4924-A49E-2FCB701366D1}">
      <dgm:prSet/>
      <dgm:spPr/>
      <dgm:t>
        <a:bodyPr/>
        <a:lstStyle/>
        <a:p>
          <a:endParaRPr lang="en-US"/>
        </a:p>
      </dgm:t>
    </dgm:pt>
    <dgm:pt modelId="{FF727E76-1EAD-40D0-AAEE-FE5A0EB474ED}" type="sibTrans" cxnId="{31941A56-E89A-4924-A49E-2FCB701366D1}">
      <dgm:prSet/>
      <dgm:spPr/>
      <dgm:t>
        <a:bodyPr/>
        <a:lstStyle/>
        <a:p>
          <a:endParaRPr lang="en-US"/>
        </a:p>
      </dgm:t>
    </dgm:pt>
    <dgm:pt modelId="{FAB8FC4C-FF56-4CF1-A50F-A0CA11071D12}">
      <dgm:prSet custT="1"/>
      <dgm:spPr/>
      <dgm:t>
        <a:bodyPr/>
        <a:lstStyle/>
        <a:p>
          <a:r>
            <a:rPr lang="en-US" sz="2400"/>
            <a:t>高達數十億個參數 (且不斷成長)</a:t>
          </a:r>
        </a:p>
      </dgm:t>
    </dgm:pt>
    <dgm:pt modelId="{4D9D9062-8141-41EE-B50F-456CBCC81876}" type="parTrans" cxnId="{566EB2D2-A6A4-4650-92EF-B23E633D6080}">
      <dgm:prSet/>
      <dgm:spPr/>
      <dgm:t>
        <a:bodyPr/>
        <a:lstStyle/>
        <a:p>
          <a:endParaRPr lang="en-US"/>
        </a:p>
      </dgm:t>
    </dgm:pt>
    <dgm:pt modelId="{999766FF-D737-4A4A-BDE2-D2CB3BD811F6}" type="sibTrans" cxnId="{566EB2D2-A6A4-4650-92EF-B23E633D6080}">
      <dgm:prSet/>
      <dgm:spPr/>
      <dgm:t>
        <a:bodyPr/>
        <a:lstStyle/>
        <a:p>
          <a:endParaRPr lang="en-US"/>
        </a:p>
      </dgm:t>
    </dgm:pt>
    <dgm:pt modelId="{2EA800D7-147E-431B-B553-558B7D6EEB25}">
      <dgm:prSet custT="1"/>
      <dgm:spPr/>
      <dgm:t>
        <a:bodyPr/>
        <a:lstStyle/>
        <a:p>
          <a:r>
            <a:rPr lang="en-US" sz="2400"/>
            <a:t>模型中有許多層次</a:t>
          </a:r>
        </a:p>
      </dgm:t>
    </dgm:pt>
    <dgm:pt modelId="{79A32976-C7B9-4422-B27B-E1A0C9D411FA}" type="parTrans" cxnId="{DC0EAA56-7B0D-4388-B236-0DA15E60E565}">
      <dgm:prSet/>
      <dgm:spPr/>
      <dgm:t>
        <a:bodyPr/>
        <a:lstStyle/>
        <a:p>
          <a:endParaRPr lang="en-US"/>
        </a:p>
      </dgm:t>
    </dgm:pt>
    <dgm:pt modelId="{89790EB7-4A31-4D8A-BACB-034D11F1B7B5}" type="sibTrans" cxnId="{DC0EAA56-7B0D-4388-B236-0DA15E60E565}">
      <dgm:prSet/>
      <dgm:spPr/>
      <dgm:t>
        <a:bodyPr/>
        <a:lstStyle/>
        <a:p>
          <a:endParaRPr lang="en-US"/>
        </a:p>
      </dgm:t>
    </dgm:pt>
    <dgm:pt modelId="{685D101E-CC91-4059-B3E1-9D766F9742EE}">
      <dgm:prSet custT="1"/>
      <dgm:spPr/>
      <dgm:t>
        <a:bodyPr/>
        <a:lstStyle/>
        <a:p>
          <a:r>
            <a:rPr lang="en-US" sz="2400"/>
            <a:t>對學習複雜規則來說很重要</a:t>
          </a:r>
        </a:p>
      </dgm:t>
    </dgm:pt>
    <dgm:pt modelId="{C3AFB77B-DC67-4FAC-8877-AA54754E7B3C}" type="parTrans" cxnId="{BD6B8BDA-BC1D-426D-BA7F-69CB96D680D5}">
      <dgm:prSet/>
      <dgm:spPr/>
      <dgm:t>
        <a:bodyPr/>
        <a:lstStyle/>
        <a:p>
          <a:endParaRPr lang="en-US"/>
        </a:p>
      </dgm:t>
    </dgm:pt>
    <dgm:pt modelId="{84D4FA22-285E-4028-A7B9-A53D965E6A89}" type="sibTrans" cxnId="{BD6B8BDA-BC1D-426D-BA7F-69CB96D680D5}">
      <dgm:prSet/>
      <dgm:spPr/>
      <dgm:t>
        <a:bodyPr/>
        <a:lstStyle/>
        <a:p>
          <a:endParaRPr lang="en-US"/>
        </a:p>
      </dgm:t>
    </dgm:pt>
    <dgm:pt modelId="{BDC6FF38-1919-4482-AE7D-7693FFED8DBD}" type="pres">
      <dgm:prSet presAssocID="{A1DF659B-A9C0-4E63-B3D5-39059836484F}" presName="linear" presStyleCnt="0">
        <dgm:presLayoutVars>
          <dgm:dir/>
          <dgm:animLvl val="lvl"/>
          <dgm:resizeHandles val="exact"/>
        </dgm:presLayoutVars>
      </dgm:prSet>
      <dgm:spPr/>
    </dgm:pt>
    <dgm:pt modelId="{FE0D76F4-076D-41EA-951A-890DC335EA9A}" type="pres">
      <dgm:prSet presAssocID="{7B2B34FA-3A8C-4A44-95CD-77A1BABBC8D4}" presName="parentLin" presStyleCnt="0"/>
      <dgm:spPr/>
    </dgm:pt>
    <dgm:pt modelId="{206C672E-3274-425D-B73D-C74A233812A5}" type="pres">
      <dgm:prSet presAssocID="{7B2B34FA-3A8C-4A44-95CD-77A1BABBC8D4}" presName="parentLeftMargin" presStyleLbl="node1" presStyleIdx="0" presStyleCnt="4"/>
      <dgm:spPr/>
    </dgm:pt>
    <dgm:pt modelId="{6A564BD0-941B-46A0-BF74-168BA2C4E9F3}" type="pres">
      <dgm:prSet presAssocID="{7B2B34FA-3A8C-4A44-95CD-77A1BABBC8D4}" presName="parentText" presStyleLbl="node1" presStyleIdx="0" presStyleCnt="4">
        <dgm:presLayoutVars>
          <dgm:chMax val="0"/>
          <dgm:bulletEnabled val="1"/>
        </dgm:presLayoutVars>
      </dgm:prSet>
      <dgm:spPr/>
    </dgm:pt>
    <dgm:pt modelId="{2BB086E2-7A62-40F2-9864-746B14AACE46}" type="pres">
      <dgm:prSet presAssocID="{7B2B34FA-3A8C-4A44-95CD-77A1BABBC8D4}" presName="negativeSpace" presStyleCnt="0"/>
      <dgm:spPr/>
    </dgm:pt>
    <dgm:pt modelId="{0600A80E-E38D-421B-A523-E143A66CDC2A}" type="pres">
      <dgm:prSet presAssocID="{7B2B34FA-3A8C-4A44-95CD-77A1BABBC8D4}" presName="childText" presStyleLbl="conFgAcc1" presStyleIdx="0" presStyleCnt="4">
        <dgm:presLayoutVars>
          <dgm:bulletEnabled val="1"/>
        </dgm:presLayoutVars>
      </dgm:prSet>
      <dgm:spPr/>
    </dgm:pt>
    <dgm:pt modelId="{CC12F81B-1F1C-4343-BC55-596728EFDF9B}" type="pres">
      <dgm:prSet presAssocID="{FF727E76-1EAD-40D0-AAEE-FE5A0EB474ED}" presName="spaceBetweenRectangles" presStyleCnt="0"/>
      <dgm:spPr/>
    </dgm:pt>
    <dgm:pt modelId="{D4257C05-6D5B-4A8A-AB52-B3293E759F31}" type="pres">
      <dgm:prSet presAssocID="{FAB8FC4C-FF56-4CF1-A50F-A0CA11071D12}" presName="parentLin" presStyleCnt="0"/>
      <dgm:spPr/>
    </dgm:pt>
    <dgm:pt modelId="{B7C77EFB-5C94-44FA-B444-94294E1B5F7C}" type="pres">
      <dgm:prSet presAssocID="{FAB8FC4C-FF56-4CF1-A50F-A0CA11071D12}" presName="parentLeftMargin" presStyleLbl="node1" presStyleIdx="0" presStyleCnt="4"/>
      <dgm:spPr/>
    </dgm:pt>
    <dgm:pt modelId="{4DDCDFEA-00DE-4CF0-BAA0-E7076FBA0B73}" type="pres">
      <dgm:prSet presAssocID="{FAB8FC4C-FF56-4CF1-A50F-A0CA11071D12}" presName="parentText" presStyleLbl="node1" presStyleIdx="1" presStyleCnt="4">
        <dgm:presLayoutVars>
          <dgm:chMax val="0"/>
          <dgm:bulletEnabled val="1"/>
        </dgm:presLayoutVars>
      </dgm:prSet>
      <dgm:spPr/>
    </dgm:pt>
    <dgm:pt modelId="{EB854FD5-60CF-46ED-AF0B-3214E8793393}" type="pres">
      <dgm:prSet presAssocID="{FAB8FC4C-FF56-4CF1-A50F-A0CA11071D12}" presName="negativeSpace" presStyleCnt="0"/>
      <dgm:spPr/>
    </dgm:pt>
    <dgm:pt modelId="{AE26B2AB-D5CF-450F-AC93-4104C0F50F99}" type="pres">
      <dgm:prSet presAssocID="{FAB8FC4C-FF56-4CF1-A50F-A0CA11071D12}" presName="childText" presStyleLbl="conFgAcc1" presStyleIdx="1" presStyleCnt="4">
        <dgm:presLayoutVars>
          <dgm:bulletEnabled val="1"/>
        </dgm:presLayoutVars>
      </dgm:prSet>
      <dgm:spPr/>
    </dgm:pt>
    <dgm:pt modelId="{A2D7E8E0-7953-4C64-94E7-5A2AB4CFE73B}" type="pres">
      <dgm:prSet presAssocID="{999766FF-D737-4A4A-BDE2-D2CB3BD811F6}" presName="spaceBetweenRectangles" presStyleCnt="0"/>
      <dgm:spPr/>
    </dgm:pt>
    <dgm:pt modelId="{8B5C854C-CC72-40F3-9112-BD33381A1289}" type="pres">
      <dgm:prSet presAssocID="{2EA800D7-147E-431B-B553-558B7D6EEB25}" presName="parentLin" presStyleCnt="0"/>
      <dgm:spPr/>
    </dgm:pt>
    <dgm:pt modelId="{6BFAB9AE-E727-4476-B3CF-5D443A258653}" type="pres">
      <dgm:prSet presAssocID="{2EA800D7-147E-431B-B553-558B7D6EEB25}" presName="parentLeftMargin" presStyleLbl="node1" presStyleIdx="1" presStyleCnt="4"/>
      <dgm:spPr/>
    </dgm:pt>
    <dgm:pt modelId="{CE413247-2F1B-465E-BC61-CEB68BC3491D}" type="pres">
      <dgm:prSet presAssocID="{2EA800D7-147E-431B-B553-558B7D6EEB25}" presName="parentText" presStyleLbl="node1" presStyleIdx="2" presStyleCnt="4">
        <dgm:presLayoutVars>
          <dgm:chMax val="0"/>
          <dgm:bulletEnabled val="1"/>
        </dgm:presLayoutVars>
      </dgm:prSet>
      <dgm:spPr/>
    </dgm:pt>
    <dgm:pt modelId="{A399DC2B-CE69-42C4-96BD-E8D68F157ED2}" type="pres">
      <dgm:prSet presAssocID="{2EA800D7-147E-431B-B553-558B7D6EEB25}" presName="negativeSpace" presStyleCnt="0"/>
      <dgm:spPr/>
    </dgm:pt>
    <dgm:pt modelId="{FE033D34-7779-45C3-ACE9-A70B15CD5728}" type="pres">
      <dgm:prSet presAssocID="{2EA800D7-147E-431B-B553-558B7D6EEB25}" presName="childText" presStyleLbl="conFgAcc1" presStyleIdx="2" presStyleCnt="4">
        <dgm:presLayoutVars>
          <dgm:bulletEnabled val="1"/>
        </dgm:presLayoutVars>
      </dgm:prSet>
      <dgm:spPr/>
    </dgm:pt>
    <dgm:pt modelId="{103F1342-8449-48D1-BF90-F60A9DB67699}" type="pres">
      <dgm:prSet presAssocID="{89790EB7-4A31-4D8A-BACB-034D11F1B7B5}" presName="spaceBetweenRectangles" presStyleCnt="0"/>
      <dgm:spPr/>
    </dgm:pt>
    <dgm:pt modelId="{288D5E31-31C0-400E-BCD3-D03BE8E218B9}" type="pres">
      <dgm:prSet presAssocID="{685D101E-CC91-4059-B3E1-9D766F9742EE}" presName="parentLin" presStyleCnt="0"/>
      <dgm:spPr/>
    </dgm:pt>
    <dgm:pt modelId="{8D373FE2-3304-416D-A210-40F7EB5AC74A}" type="pres">
      <dgm:prSet presAssocID="{685D101E-CC91-4059-B3E1-9D766F9742EE}" presName="parentLeftMargin" presStyleLbl="node1" presStyleIdx="2" presStyleCnt="4"/>
      <dgm:spPr/>
    </dgm:pt>
    <dgm:pt modelId="{5BEE0AEE-0ABE-444E-9F25-1B443ECFA91D}" type="pres">
      <dgm:prSet presAssocID="{685D101E-CC91-4059-B3E1-9D766F9742EE}" presName="parentText" presStyleLbl="node1" presStyleIdx="3" presStyleCnt="4">
        <dgm:presLayoutVars>
          <dgm:chMax val="0"/>
          <dgm:bulletEnabled val="1"/>
        </dgm:presLayoutVars>
      </dgm:prSet>
      <dgm:spPr/>
    </dgm:pt>
    <dgm:pt modelId="{23123E89-80FB-43F5-91BF-6951970E2BF5}" type="pres">
      <dgm:prSet presAssocID="{685D101E-CC91-4059-B3E1-9D766F9742EE}" presName="negativeSpace" presStyleCnt="0"/>
      <dgm:spPr/>
    </dgm:pt>
    <dgm:pt modelId="{2C1FFB86-4982-4E6A-B3E2-3A20500A2ADB}" type="pres">
      <dgm:prSet presAssocID="{685D101E-CC91-4059-B3E1-9D766F9742EE}" presName="childText" presStyleLbl="conFgAcc1" presStyleIdx="3" presStyleCnt="4">
        <dgm:presLayoutVars>
          <dgm:bulletEnabled val="1"/>
        </dgm:presLayoutVars>
      </dgm:prSet>
      <dgm:spPr/>
    </dgm:pt>
  </dgm:ptLst>
  <dgm:cxnLst>
    <dgm:cxn modelId="{7FB61562-E436-42FB-8E28-1A71C4EFAE77}" type="presOf" srcId="{A1DF659B-A9C0-4E63-B3D5-39059836484F}" destId="{BDC6FF38-1919-4482-AE7D-7693FFED8DBD}" srcOrd="0" destOrd="0" presId="urn:microsoft.com/office/officeart/2005/8/layout/list1"/>
    <dgm:cxn modelId="{72C7D66A-E405-4C1E-8A20-FF6BB9CC6957}" type="presOf" srcId="{FAB8FC4C-FF56-4CF1-A50F-A0CA11071D12}" destId="{4DDCDFEA-00DE-4CF0-BAA0-E7076FBA0B73}" srcOrd="1" destOrd="0" presId="urn:microsoft.com/office/officeart/2005/8/layout/list1"/>
    <dgm:cxn modelId="{80253174-1B02-42B0-B666-6077568EE618}" type="presOf" srcId="{2EA800D7-147E-431B-B553-558B7D6EEB25}" destId="{CE413247-2F1B-465E-BC61-CEB68BC3491D}" srcOrd="1" destOrd="0" presId="urn:microsoft.com/office/officeart/2005/8/layout/list1"/>
    <dgm:cxn modelId="{31941A56-E89A-4924-A49E-2FCB701366D1}" srcId="{A1DF659B-A9C0-4E63-B3D5-39059836484F}" destId="{7B2B34FA-3A8C-4A44-95CD-77A1BABBC8D4}" srcOrd="0" destOrd="0" parTransId="{5076BB85-B847-46B3-8817-DFA412249DE4}" sibTransId="{FF727E76-1EAD-40D0-AAEE-FE5A0EB474ED}"/>
    <dgm:cxn modelId="{DC0EAA56-7B0D-4388-B236-0DA15E60E565}" srcId="{A1DF659B-A9C0-4E63-B3D5-39059836484F}" destId="{2EA800D7-147E-431B-B553-558B7D6EEB25}" srcOrd="2" destOrd="0" parTransId="{79A32976-C7B9-4422-B27B-E1A0C9D411FA}" sibTransId="{89790EB7-4A31-4D8A-BACB-034D11F1B7B5}"/>
    <dgm:cxn modelId="{499B1F8F-56B3-417A-BDB0-6A82A6E05F17}" type="presOf" srcId="{7B2B34FA-3A8C-4A44-95CD-77A1BABBC8D4}" destId="{206C672E-3274-425D-B73D-C74A233812A5}" srcOrd="0" destOrd="0" presId="urn:microsoft.com/office/officeart/2005/8/layout/list1"/>
    <dgm:cxn modelId="{4A11019A-325D-4FA2-89DC-72DD170DFE5F}" type="presOf" srcId="{685D101E-CC91-4059-B3E1-9D766F9742EE}" destId="{8D373FE2-3304-416D-A210-40F7EB5AC74A}" srcOrd="0" destOrd="0" presId="urn:microsoft.com/office/officeart/2005/8/layout/list1"/>
    <dgm:cxn modelId="{69C8CFA9-82E7-4ED7-B919-6C1A8BE2855B}" type="presOf" srcId="{2EA800D7-147E-431B-B553-558B7D6EEB25}" destId="{6BFAB9AE-E727-4476-B3CF-5D443A258653}" srcOrd="0" destOrd="0" presId="urn:microsoft.com/office/officeart/2005/8/layout/list1"/>
    <dgm:cxn modelId="{4E80F7B2-D641-494C-B121-819C7F4FE91A}" type="presOf" srcId="{685D101E-CC91-4059-B3E1-9D766F9742EE}" destId="{5BEE0AEE-0ABE-444E-9F25-1B443ECFA91D}" srcOrd="1" destOrd="0" presId="urn:microsoft.com/office/officeart/2005/8/layout/list1"/>
    <dgm:cxn modelId="{A55A1FC3-C240-48AC-AF37-EF88D2FA9F89}" type="presOf" srcId="{7B2B34FA-3A8C-4A44-95CD-77A1BABBC8D4}" destId="{6A564BD0-941B-46A0-BF74-168BA2C4E9F3}" srcOrd="1" destOrd="0" presId="urn:microsoft.com/office/officeart/2005/8/layout/list1"/>
    <dgm:cxn modelId="{FCAEE1C8-2324-4AF1-9476-410AEA6DC1EA}" type="presOf" srcId="{FAB8FC4C-FF56-4CF1-A50F-A0CA11071D12}" destId="{B7C77EFB-5C94-44FA-B444-94294E1B5F7C}" srcOrd="0" destOrd="0" presId="urn:microsoft.com/office/officeart/2005/8/layout/list1"/>
    <dgm:cxn modelId="{566EB2D2-A6A4-4650-92EF-B23E633D6080}" srcId="{A1DF659B-A9C0-4E63-B3D5-39059836484F}" destId="{FAB8FC4C-FF56-4CF1-A50F-A0CA11071D12}" srcOrd="1" destOrd="0" parTransId="{4D9D9062-8141-41EE-B50F-456CBCC81876}" sibTransId="{999766FF-D737-4A4A-BDE2-D2CB3BD811F6}"/>
    <dgm:cxn modelId="{BD6B8BDA-BC1D-426D-BA7F-69CB96D680D5}" srcId="{A1DF659B-A9C0-4E63-B3D5-39059836484F}" destId="{685D101E-CC91-4059-B3E1-9D766F9742EE}" srcOrd="3" destOrd="0" parTransId="{C3AFB77B-DC67-4FAC-8877-AA54754E7B3C}" sibTransId="{84D4FA22-285E-4028-A7B9-A53D965E6A89}"/>
    <dgm:cxn modelId="{C54A21BC-509F-4438-A664-3C9138FEF345}" type="presParOf" srcId="{BDC6FF38-1919-4482-AE7D-7693FFED8DBD}" destId="{FE0D76F4-076D-41EA-951A-890DC335EA9A}" srcOrd="0" destOrd="0" presId="urn:microsoft.com/office/officeart/2005/8/layout/list1"/>
    <dgm:cxn modelId="{4D96DD0A-EC0F-4ACE-AB5B-10858E06EACC}" type="presParOf" srcId="{FE0D76F4-076D-41EA-951A-890DC335EA9A}" destId="{206C672E-3274-425D-B73D-C74A233812A5}" srcOrd="0" destOrd="0" presId="urn:microsoft.com/office/officeart/2005/8/layout/list1"/>
    <dgm:cxn modelId="{1C6C0AE7-5C30-42FE-8379-2E80C1C0F48C}" type="presParOf" srcId="{FE0D76F4-076D-41EA-951A-890DC335EA9A}" destId="{6A564BD0-941B-46A0-BF74-168BA2C4E9F3}" srcOrd="1" destOrd="0" presId="urn:microsoft.com/office/officeart/2005/8/layout/list1"/>
    <dgm:cxn modelId="{34B08687-4D0D-47CB-BA5E-9D5C334A16B5}" type="presParOf" srcId="{BDC6FF38-1919-4482-AE7D-7693FFED8DBD}" destId="{2BB086E2-7A62-40F2-9864-746B14AACE46}" srcOrd="1" destOrd="0" presId="urn:microsoft.com/office/officeart/2005/8/layout/list1"/>
    <dgm:cxn modelId="{5C4EE591-8F54-4DA2-A167-2D5A4E3EA48E}" type="presParOf" srcId="{BDC6FF38-1919-4482-AE7D-7693FFED8DBD}" destId="{0600A80E-E38D-421B-A523-E143A66CDC2A}" srcOrd="2" destOrd="0" presId="urn:microsoft.com/office/officeart/2005/8/layout/list1"/>
    <dgm:cxn modelId="{E302640D-956D-47AD-B749-E4A078D84631}" type="presParOf" srcId="{BDC6FF38-1919-4482-AE7D-7693FFED8DBD}" destId="{CC12F81B-1F1C-4343-BC55-596728EFDF9B}" srcOrd="3" destOrd="0" presId="urn:microsoft.com/office/officeart/2005/8/layout/list1"/>
    <dgm:cxn modelId="{C9A52E9C-92D6-49C6-AC7D-A9C7086FC4B3}" type="presParOf" srcId="{BDC6FF38-1919-4482-AE7D-7693FFED8DBD}" destId="{D4257C05-6D5B-4A8A-AB52-B3293E759F31}" srcOrd="4" destOrd="0" presId="urn:microsoft.com/office/officeart/2005/8/layout/list1"/>
    <dgm:cxn modelId="{AFF3C98E-3C6C-42F3-A0A9-6C02C976E25E}" type="presParOf" srcId="{D4257C05-6D5B-4A8A-AB52-B3293E759F31}" destId="{B7C77EFB-5C94-44FA-B444-94294E1B5F7C}" srcOrd="0" destOrd="0" presId="urn:microsoft.com/office/officeart/2005/8/layout/list1"/>
    <dgm:cxn modelId="{2E50FBD3-666B-425F-B8B6-36D6B926B094}" type="presParOf" srcId="{D4257C05-6D5B-4A8A-AB52-B3293E759F31}" destId="{4DDCDFEA-00DE-4CF0-BAA0-E7076FBA0B73}" srcOrd="1" destOrd="0" presId="urn:microsoft.com/office/officeart/2005/8/layout/list1"/>
    <dgm:cxn modelId="{1C7DE1E9-F410-448A-A1AE-71EB123DD25C}" type="presParOf" srcId="{BDC6FF38-1919-4482-AE7D-7693FFED8DBD}" destId="{EB854FD5-60CF-46ED-AF0B-3214E8793393}" srcOrd="5" destOrd="0" presId="urn:microsoft.com/office/officeart/2005/8/layout/list1"/>
    <dgm:cxn modelId="{47F99D41-11D6-42F7-8905-E89F56739E8D}" type="presParOf" srcId="{BDC6FF38-1919-4482-AE7D-7693FFED8DBD}" destId="{AE26B2AB-D5CF-450F-AC93-4104C0F50F99}" srcOrd="6" destOrd="0" presId="urn:microsoft.com/office/officeart/2005/8/layout/list1"/>
    <dgm:cxn modelId="{297D5ECB-EB02-413D-A349-9372A0B51AE5}" type="presParOf" srcId="{BDC6FF38-1919-4482-AE7D-7693FFED8DBD}" destId="{A2D7E8E0-7953-4C64-94E7-5A2AB4CFE73B}" srcOrd="7" destOrd="0" presId="urn:microsoft.com/office/officeart/2005/8/layout/list1"/>
    <dgm:cxn modelId="{C8119EB8-5442-418E-9A80-95B9A6E78759}" type="presParOf" srcId="{BDC6FF38-1919-4482-AE7D-7693FFED8DBD}" destId="{8B5C854C-CC72-40F3-9112-BD33381A1289}" srcOrd="8" destOrd="0" presId="urn:microsoft.com/office/officeart/2005/8/layout/list1"/>
    <dgm:cxn modelId="{775743BC-E8B6-4B44-BDC2-99A99BA5639B}" type="presParOf" srcId="{8B5C854C-CC72-40F3-9112-BD33381A1289}" destId="{6BFAB9AE-E727-4476-B3CF-5D443A258653}" srcOrd="0" destOrd="0" presId="urn:microsoft.com/office/officeart/2005/8/layout/list1"/>
    <dgm:cxn modelId="{C05A32A6-1909-463D-80B7-2774AB55A827}" type="presParOf" srcId="{8B5C854C-CC72-40F3-9112-BD33381A1289}" destId="{CE413247-2F1B-465E-BC61-CEB68BC3491D}" srcOrd="1" destOrd="0" presId="urn:microsoft.com/office/officeart/2005/8/layout/list1"/>
    <dgm:cxn modelId="{B201CA15-BCC0-44BE-B4B5-FB3C9D0DCCBB}" type="presParOf" srcId="{BDC6FF38-1919-4482-AE7D-7693FFED8DBD}" destId="{A399DC2B-CE69-42C4-96BD-E8D68F157ED2}" srcOrd="9" destOrd="0" presId="urn:microsoft.com/office/officeart/2005/8/layout/list1"/>
    <dgm:cxn modelId="{CF8A460D-D56B-4776-AE81-D71EF795E739}" type="presParOf" srcId="{BDC6FF38-1919-4482-AE7D-7693FFED8DBD}" destId="{FE033D34-7779-45C3-ACE9-A70B15CD5728}" srcOrd="10" destOrd="0" presId="urn:microsoft.com/office/officeart/2005/8/layout/list1"/>
    <dgm:cxn modelId="{BEF72270-2EC8-4D67-A19A-0A4E071960AA}" type="presParOf" srcId="{BDC6FF38-1919-4482-AE7D-7693FFED8DBD}" destId="{103F1342-8449-48D1-BF90-F60A9DB67699}" srcOrd="11" destOrd="0" presId="urn:microsoft.com/office/officeart/2005/8/layout/list1"/>
    <dgm:cxn modelId="{4A4E9413-3C1E-4C4E-91DF-47D8A16B68C3}" type="presParOf" srcId="{BDC6FF38-1919-4482-AE7D-7693FFED8DBD}" destId="{288D5E31-31C0-400E-BCD3-D03BE8E218B9}" srcOrd="12" destOrd="0" presId="urn:microsoft.com/office/officeart/2005/8/layout/list1"/>
    <dgm:cxn modelId="{DDADBA5A-F02E-4F65-802E-5039E0714D0C}" type="presParOf" srcId="{288D5E31-31C0-400E-BCD3-D03BE8E218B9}" destId="{8D373FE2-3304-416D-A210-40F7EB5AC74A}" srcOrd="0" destOrd="0" presId="urn:microsoft.com/office/officeart/2005/8/layout/list1"/>
    <dgm:cxn modelId="{4D46EEDE-BE11-4792-9E3F-0496C2ACAB65}" type="presParOf" srcId="{288D5E31-31C0-400E-BCD3-D03BE8E218B9}" destId="{5BEE0AEE-0ABE-444E-9F25-1B443ECFA91D}" srcOrd="1" destOrd="0" presId="urn:microsoft.com/office/officeart/2005/8/layout/list1"/>
    <dgm:cxn modelId="{6D83DF2A-DE66-4EA3-951B-5C54CF95A16D}" type="presParOf" srcId="{BDC6FF38-1919-4482-AE7D-7693FFED8DBD}" destId="{23123E89-80FB-43F5-91BF-6951970E2BF5}" srcOrd="13" destOrd="0" presId="urn:microsoft.com/office/officeart/2005/8/layout/list1"/>
    <dgm:cxn modelId="{240B0E52-5F19-4252-9745-7FE8AD9FEE97}" type="presParOf" srcId="{BDC6FF38-1919-4482-AE7D-7693FFED8DBD}" destId="{2C1FFB86-4982-4E6A-B3E2-3A20500A2ADB}" srcOrd="14" destOrd="0" presId="urn:microsoft.com/office/officeart/2005/8/layout/list1"/>
  </dgm:cxnLst>
  <dgm:bg/>
  <dgm:whole>
    <a:ln>
      <a:solidFill>
        <a:schemeClr val="tx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D36520-62CA-41EC-BE4C-AD4E666BADB3}"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0ABA32D1-3021-4501-BF37-B81CC6C6A4D4}">
      <dgm:prSet/>
      <dgm:spPr/>
      <dgm:t>
        <a:bodyPr/>
        <a:lstStyle/>
        <a:p>
          <a:pPr>
            <a:defRPr cap="all"/>
          </a:pPr>
          <a:r>
            <a:rPr lang="en-US">
              <a:solidFill>
                <a:schemeClr val="bg1"/>
              </a:solidFill>
            </a:rPr>
            <a:t>機器人與製造業</a:t>
          </a:r>
        </a:p>
      </dgm:t>
    </dgm:pt>
    <dgm:pt modelId="{4260B454-42A8-4AA7-9FFC-A2CEB044C932}" type="parTrans" cxnId="{CD87D463-26A8-4447-B01D-419E3C384862}">
      <dgm:prSet/>
      <dgm:spPr/>
      <dgm:t>
        <a:bodyPr/>
        <a:lstStyle/>
        <a:p>
          <a:endParaRPr lang="en-US"/>
        </a:p>
      </dgm:t>
    </dgm:pt>
    <dgm:pt modelId="{D834CBAA-8F27-40FF-A75A-FC68F6A45CAF}" type="sibTrans" cxnId="{CD87D463-26A8-4447-B01D-419E3C384862}">
      <dgm:prSet/>
      <dgm:spPr/>
      <dgm:t>
        <a:bodyPr/>
        <a:lstStyle/>
        <a:p>
          <a:endParaRPr lang="en-US"/>
        </a:p>
      </dgm:t>
    </dgm:pt>
    <dgm:pt modelId="{31C31810-00B1-46A8-97AF-A8F0EB77B1CE}">
      <dgm:prSet/>
      <dgm:spPr/>
      <dgm:t>
        <a:bodyPr/>
        <a:lstStyle/>
        <a:p>
          <a:pPr>
            <a:defRPr cap="all"/>
          </a:pPr>
          <a:r>
            <a:rPr lang="en-US">
              <a:solidFill>
                <a:schemeClr val="bg1"/>
              </a:solidFill>
            </a:rPr>
            <a:t>物體偵測</a:t>
          </a:r>
        </a:p>
      </dgm:t>
    </dgm:pt>
    <dgm:pt modelId="{1197A955-7349-4AF5-BCB6-57161C72D76E}" type="parTrans" cxnId="{4DFF1817-958C-4595-8DA6-7C8844937FD8}">
      <dgm:prSet/>
      <dgm:spPr/>
      <dgm:t>
        <a:bodyPr/>
        <a:lstStyle/>
        <a:p>
          <a:endParaRPr lang="en-US"/>
        </a:p>
      </dgm:t>
    </dgm:pt>
    <dgm:pt modelId="{08B1848E-EBE0-4DE2-AFED-AE1B7BA8094D}" type="sibTrans" cxnId="{4DFF1817-958C-4595-8DA6-7C8844937FD8}">
      <dgm:prSet/>
      <dgm:spPr/>
      <dgm:t>
        <a:bodyPr/>
        <a:lstStyle/>
        <a:p>
          <a:endParaRPr lang="en-US"/>
        </a:p>
      </dgm:t>
    </dgm:pt>
    <dgm:pt modelId="{F37EF222-D300-46C1-A6F9-E8802683EED1}">
      <dgm:prSet/>
      <dgm:spPr/>
      <dgm:t>
        <a:bodyPr/>
        <a:lstStyle/>
        <a:p>
          <a:pPr>
            <a:defRPr cap="all"/>
          </a:pPr>
          <a:r>
            <a:rPr lang="en-US">
              <a:solidFill>
                <a:schemeClr val="bg1"/>
              </a:solidFill>
            </a:rPr>
            <a:t>自駕車</a:t>
          </a:r>
        </a:p>
      </dgm:t>
    </dgm:pt>
    <dgm:pt modelId="{87DCC96B-AD59-40FF-9D6A-A9D2A9453225}" type="parTrans" cxnId="{3267C8A7-12A3-4552-BBEF-279C00F8BD0B}">
      <dgm:prSet/>
      <dgm:spPr/>
      <dgm:t>
        <a:bodyPr/>
        <a:lstStyle/>
        <a:p>
          <a:endParaRPr lang="en-US"/>
        </a:p>
      </dgm:t>
    </dgm:pt>
    <dgm:pt modelId="{BEDC69C5-B009-4039-AA33-A1AC90143A91}" type="sibTrans" cxnId="{3267C8A7-12A3-4552-BBEF-279C00F8BD0B}">
      <dgm:prSet/>
      <dgm:spPr/>
      <dgm:t>
        <a:bodyPr/>
        <a:lstStyle/>
        <a:p>
          <a:endParaRPr lang="en-US"/>
        </a:p>
      </dgm:t>
    </dgm:pt>
    <dgm:pt modelId="{8716451A-793E-47C2-882E-DB2354A49E3F}" type="pres">
      <dgm:prSet presAssocID="{03D36520-62CA-41EC-BE4C-AD4E666BADB3}" presName="root" presStyleCnt="0">
        <dgm:presLayoutVars>
          <dgm:dir/>
          <dgm:resizeHandles val="exact"/>
        </dgm:presLayoutVars>
      </dgm:prSet>
      <dgm:spPr/>
    </dgm:pt>
    <dgm:pt modelId="{E0754792-1365-4BF0-8683-901E82A26240}" type="pres">
      <dgm:prSet presAssocID="{0ABA32D1-3021-4501-BF37-B81CC6C6A4D4}" presName="compNode" presStyleCnt="0"/>
      <dgm:spPr/>
    </dgm:pt>
    <dgm:pt modelId="{19B8B6A8-C129-459C-80C8-4ECB307D2E7C}" type="pres">
      <dgm:prSet presAssocID="{0ABA32D1-3021-4501-BF37-B81CC6C6A4D4}" presName="iconBgRect" presStyleLbl="bgShp" presStyleIdx="0" presStyleCnt="3"/>
      <dgm:spPr>
        <a:solidFill>
          <a:schemeClr val="tx2"/>
        </a:solidFill>
      </dgm:spPr>
    </dgm:pt>
    <dgm:pt modelId="{A8E1D586-DF2B-40B8-9B3C-0022CE60E8DD}" type="pres">
      <dgm:prSet presAssocID="{0ABA32D1-3021-4501-BF37-B81CC6C6A4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F9013F28-F0BA-4578-A5CC-4C8135D92888}" type="pres">
      <dgm:prSet presAssocID="{0ABA32D1-3021-4501-BF37-B81CC6C6A4D4}" presName="spaceRect" presStyleCnt="0"/>
      <dgm:spPr/>
    </dgm:pt>
    <dgm:pt modelId="{B851133B-3903-4A60-93A0-DA2DB77959E1}" type="pres">
      <dgm:prSet presAssocID="{0ABA32D1-3021-4501-BF37-B81CC6C6A4D4}" presName="textRect" presStyleLbl="revTx" presStyleIdx="0" presStyleCnt="3">
        <dgm:presLayoutVars>
          <dgm:chMax val="1"/>
          <dgm:chPref val="1"/>
        </dgm:presLayoutVars>
      </dgm:prSet>
      <dgm:spPr/>
    </dgm:pt>
    <dgm:pt modelId="{F5BD6E2A-5FA2-48BA-BC22-6DAA98CC295C}" type="pres">
      <dgm:prSet presAssocID="{D834CBAA-8F27-40FF-A75A-FC68F6A45CAF}" presName="sibTrans" presStyleCnt="0"/>
      <dgm:spPr/>
    </dgm:pt>
    <dgm:pt modelId="{1607A00D-81F1-42CF-A22D-C192503F03AE}" type="pres">
      <dgm:prSet presAssocID="{31C31810-00B1-46A8-97AF-A8F0EB77B1CE}" presName="compNode" presStyleCnt="0"/>
      <dgm:spPr/>
    </dgm:pt>
    <dgm:pt modelId="{4E2B50CC-D36D-4C1B-9831-E6A3FF63E66B}" type="pres">
      <dgm:prSet presAssocID="{31C31810-00B1-46A8-97AF-A8F0EB77B1CE}" presName="iconBgRect" presStyleLbl="bgShp" presStyleIdx="1" presStyleCnt="3"/>
      <dgm:spPr>
        <a:solidFill>
          <a:schemeClr val="tx2"/>
        </a:solidFill>
      </dgm:spPr>
    </dgm:pt>
    <dgm:pt modelId="{4D22E629-7B54-4C5F-8745-1B731A6CE1EA}" type="pres">
      <dgm:prSet presAssocID="{31C31810-00B1-46A8-97AF-A8F0EB77B1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283D4DD5-CA3F-41ED-AC53-B7CE2B3F9587}" type="pres">
      <dgm:prSet presAssocID="{31C31810-00B1-46A8-97AF-A8F0EB77B1CE}" presName="spaceRect" presStyleCnt="0"/>
      <dgm:spPr/>
    </dgm:pt>
    <dgm:pt modelId="{F56B2F06-5463-4207-822D-5391C47467EB}" type="pres">
      <dgm:prSet presAssocID="{31C31810-00B1-46A8-97AF-A8F0EB77B1CE}" presName="textRect" presStyleLbl="revTx" presStyleIdx="1" presStyleCnt="3">
        <dgm:presLayoutVars>
          <dgm:chMax val="1"/>
          <dgm:chPref val="1"/>
        </dgm:presLayoutVars>
      </dgm:prSet>
      <dgm:spPr/>
    </dgm:pt>
    <dgm:pt modelId="{9FAE555E-2D2E-4B6B-A4B1-40898C763AA2}" type="pres">
      <dgm:prSet presAssocID="{08B1848E-EBE0-4DE2-AFED-AE1B7BA8094D}" presName="sibTrans" presStyleCnt="0"/>
      <dgm:spPr/>
    </dgm:pt>
    <dgm:pt modelId="{013A2FF0-BEDF-43CF-9F08-910FF95611FC}" type="pres">
      <dgm:prSet presAssocID="{F37EF222-D300-46C1-A6F9-E8802683EED1}" presName="compNode" presStyleCnt="0"/>
      <dgm:spPr/>
    </dgm:pt>
    <dgm:pt modelId="{D21EF859-73BB-4D5D-AFE4-01A5A40D0BBC}" type="pres">
      <dgm:prSet presAssocID="{F37EF222-D300-46C1-A6F9-E8802683EED1}" presName="iconBgRect" presStyleLbl="bgShp" presStyleIdx="2" presStyleCnt="3"/>
      <dgm:spPr>
        <a:solidFill>
          <a:schemeClr val="tx2"/>
        </a:solidFill>
      </dgm:spPr>
    </dgm:pt>
    <dgm:pt modelId="{7D72D68B-3EE6-4F00-87DF-124D25F51E84}" type="pres">
      <dgm:prSet presAssocID="{F37EF222-D300-46C1-A6F9-E8802683EE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8FCFF019-647B-4B19-ABB3-763E8B4F22FC}" type="pres">
      <dgm:prSet presAssocID="{F37EF222-D300-46C1-A6F9-E8802683EED1}" presName="spaceRect" presStyleCnt="0"/>
      <dgm:spPr/>
    </dgm:pt>
    <dgm:pt modelId="{74E05146-5AF4-400A-B481-E3FABA7ACA7D}" type="pres">
      <dgm:prSet presAssocID="{F37EF222-D300-46C1-A6F9-E8802683EED1}" presName="textRect" presStyleLbl="revTx" presStyleIdx="2" presStyleCnt="3">
        <dgm:presLayoutVars>
          <dgm:chMax val="1"/>
          <dgm:chPref val="1"/>
        </dgm:presLayoutVars>
      </dgm:prSet>
      <dgm:spPr/>
    </dgm:pt>
  </dgm:ptLst>
  <dgm:cxnLst>
    <dgm:cxn modelId="{DEEFA100-C63D-4E06-B0CB-77472B0C6442}" type="presOf" srcId="{31C31810-00B1-46A8-97AF-A8F0EB77B1CE}" destId="{F56B2F06-5463-4207-822D-5391C47467EB}" srcOrd="0" destOrd="0" presId="urn:microsoft.com/office/officeart/2018/5/layout/IconCircleLabelList"/>
    <dgm:cxn modelId="{4DFF1817-958C-4595-8DA6-7C8844937FD8}" srcId="{03D36520-62CA-41EC-BE4C-AD4E666BADB3}" destId="{31C31810-00B1-46A8-97AF-A8F0EB77B1CE}" srcOrd="1" destOrd="0" parTransId="{1197A955-7349-4AF5-BCB6-57161C72D76E}" sibTransId="{08B1848E-EBE0-4DE2-AFED-AE1B7BA8094D}"/>
    <dgm:cxn modelId="{CD87D463-26A8-4447-B01D-419E3C384862}" srcId="{03D36520-62CA-41EC-BE4C-AD4E666BADB3}" destId="{0ABA32D1-3021-4501-BF37-B81CC6C6A4D4}" srcOrd="0" destOrd="0" parTransId="{4260B454-42A8-4AA7-9FFC-A2CEB044C932}" sibTransId="{D834CBAA-8F27-40FF-A75A-FC68F6A45CAF}"/>
    <dgm:cxn modelId="{C9C11977-4C96-4E28-A987-5AFD803583DF}" type="presOf" srcId="{03D36520-62CA-41EC-BE4C-AD4E666BADB3}" destId="{8716451A-793E-47C2-882E-DB2354A49E3F}" srcOrd="0" destOrd="0" presId="urn:microsoft.com/office/officeart/2018/5/layout/IconCircleLabelList"/>
    <dgm:cxn modelId="{3267C8A7-12A3-4552-BBEF-279C00F8BD0B}" srcId="{03D36520-62CA-41EC-BE4C-AD4E666BADB3}" destId="{F37EF222-D300-46C1-A6F9-E8802683EED1}" srcOrd="2" destOrd="0" parTransId="{87DCC96B-AD59-40FF-9D6A-A9D2A9453225}" sibTransId="{BEDC69C5-B009-4039-AA33-A1AC90143A91}"/>
    <dgm:cxn modelId="{EF1395E7-A580-407D-BA14-5A3D9DB1835A}" type="presOf" srcId="{0ABA32D1-3021-4501-BF37-B81CC6C6A4D4}" destId="{B851133B-3903-4A60-93A0-DA2DB77959E1}" srcOrd="0" destOrd="0" presId="urn:microsoft.com/office/officeart/2018/5/layout/IconCircleLabelList"/>
    <dgm:cxn modelId="{09EDC0F7-50C3-4641-810A-2B89B4496539}" type="presOf" srcId="{F37EF222-D300-46C1-A6F9-E8802683EED1}" destId="{74E05146-5AF4-400A-B481-E3FABA7ACA7D}" srcOrd="0" destOrd="0" presId="urn:microsoft.com/office/officeart/2018/5/layout/IconCircleLabelList"/>
    <dgm:cxn modelId="{5EBF3EC8-8DBD-4090-91AB-F062EC7C5CE0}" type="presParOf" srcId="{8716451A-793E-47C2-882E-DB2354A49E3F}" destId="{E0754792-1365-4BF0-8683-901E82A26240}" srcOrd="0" destOrd="0" presId="urn:microsoft.com/office/officeart/2018/5/layout/IconCircleLabelList"/>
    <dgm:cxn modelId="{B3546170-02D6-446D-964E-2A433A90ED12}" type="presParOf" srcId="{E0754792-1365-4BF0-8683-901E82A26240}" destId="{19B8B6A8-C129-459C-80C8-4ECB307D2E7C}" srcOrd="0" destOrd="0" presId="urn:microsoft.com/office/officeart/2018/5/layout/IconCircleLabelList"/>
    <dgm:cxn modelId="{6729DE82-4CE9-45AB-B172-15C9AE0BD0F6}" type="presParOf" srcId="{E0754792-1365-4BF0-8683-901E82A26240}" destId="{A8E1D586-DF2B-40B8-9B3C-0022CE60E8DD}" srcOrd="1" destOrd="0" presId="urn:microsoft.com/office/officeart/2018/5/layout/IconCircleLabelList"/>
    <dgm:cxn modelId="{AA7AE626-69DB-4254-BD57-1E4F56C4CA1F}" type="presParOf" srcId="{E0754792-1365-4BF0-8683-901E82A26240}" destId="{F9013F28-F0BA-4578-A5CC-4C8135D92888}" srcOrd="2" destOrd="0" presId="urn:microsoft.com/office/officeart/2018/5/layout/IconCircleLabelList"/>
    <dgm:cxn modelId="{CB499258-2B1B-4EE0-8A8C-8EAF1170667E}" type="presParOf" srcId="{E0754792-1365-4BF0-8683-901E82A26240}" destId="{B851133B-3903-4A60-93A0-DA2DB77959E1}" srcOrd="3" destOrd="0" presId="urn:microsoft.com/office/officeart/2018/5/layout/IconCircleLabelList"/>
    <dgm:cxn modelId="{DAE575CA-EA40-42D3-9FF4-475179B6D927}" type="presParOf" srcId="{8716451A-793E-47C2-882E-DB2354A49E3F}" destId="{F5BD6E2A-5FA2-48BA-BC22-6DAA98CC295C}" srcOrd="1" destOrd="0" presId="urn:microsoft.com/office/officeart/2018/5/layout/IconCircleLabelList"/>
    <dgm:cxn modelId="{7135A740-F1B2-4CE8-A9A5-25CADFFD78DB}" type="presParOf" srcId="{8716451A-793E-47C2-882E-DB2354A49E3F}" destId="{1607A00D-81F1-42CF-A22D-C192503F03AE}" srcOrd="2" destOrd="0" presId="urn:microsoft.com/office/officeart/2018/5/layout/IconCircleLabelList"/>
    <dgm:cxn modelId="{28DEB9C7-45D3-49DE-990C-B72A490378C2}" type="presParOf" srcId="{1607A00D-81F1-42CF-A22D-C192503F03AE}" destId="{4E2B50CC-D36D-4C1B-9831-E6A3FF63E66B}" srcOrd="0" destOrd="0" presId="urn:microsoft.com/office/officeart/2018/5/layout/IconCircleLabelList"/>
    <dgm:cxn modelId="{A5CF3104-0136-4EFD-8307-5431911B1FA8}" type="presParOf" srcId="{1607A00D-81F1-42CF-A22D-C192503F03AE}" destId="{4D22E629-7B54-4C5F-8745-1B731A6CE1EA}" srcOrd="1" destOrd="0" presId="urn:microsoft.com/office/officeart/2018/5/layout/IconCircleLabelList"/>
    <dgm:cxn modelId="{15DEBFC5-B174-4840-BB11-57AD111F30AD}" type="presParOf" srcId="{1607A00D-81F1-42CF-A22D-C192503F03AE}" destId="{283D4DD5-CA3F-41ED-AC53-B7CE2B3F9587}" srcOrd="2" destOrd="0" presId="urn:microsoft.com/office/officeart/2018/5/layout/IconCircleLabelList"/>
    <dgm:cxn modelId="{8F2BA4FB-2EF9-49FE-A522-8CF6924CA2A7}" type="presParOf" srcId="{1607A00D-81F1-42CF-A22D-C192503F03AE}" destId="{F56B2F06-5463-4207-822D-5391C47467EB}" srcOrd="3" destOrd="0" presId="urn:microsoft.com/office/officeart/2018/5/layout/IconCircleLabelList"/>
    <dgm:cxn modelId="{A73B04AE-7740-4F63-B4A5-C324024380E7}" type="presParOf" srcId="{8716451A-793E-47C2-882E-DB2354A49E3F}" destId="{9FAE555E-2D2E-4B6B-A4B1-40898C763AA2}" srcOrd="3" destOrd="0" presId="urn:microsoft.com/office/officeart/2018/5/layout/IconCircleLabelList"/>
    <dgm:cxn modelId="{24F49864-F149-4DAD-81BF-71EF0827429A}" type="presParOf" srcId="{8716451A-793E-47C2-882E-DB2354A49E3F}" destId="{013A2FF0-BEDF-43CF-9F08-910FF95611FC}" srcOrd="4" destOrd="0" presId="urn:microsoft.com/office/officeart/2018/5/layout/IconCircleLabelList"/>
    <dgm:cxn modelId="{C9E65C39-3CEC-451B-8B21-1A1FF52CD9A4}" type="presParOf" srcId="{013A2FF0-BEDF-43CF-9F08-910FF95611FC}" destId="{D21EF859-73BB-4D5D-AFE4-01A5A40D0BBC}" srcOrd="0" destOrd="0" presId="urn:microsoft.com/office/officeart/2018/5/layout/IconCircleLabelList"/>
    <dgm:cxn modelId="{8B462A06-EEA1-4CAD-83AD-D9D55D55DA14}" type="presParOf" srcId="{013A2FF0-BEDF-43CF-9F08-910FF95611FC}" destId="{7D72D68B-3EE6-4F00-87DF-124D25F51E84}" srcOrd="1" destOrd="0" presId="urn:microsoft.com/office/officeart/2018/5/layout/IconCircleLabelList"/>
    <dgm:cxn modelId="{957C6429-D354-4234-AAF4-88661A8933C3}" type="presParOf" srcId="{013A2FF0-BEDF-43CF-9F08-910FF95611FC}" destId="{8FCFF019-647B-4B19-ABB3-763E8B4F22FC}" srcOrd="2" destOrd="0" presId="urn:microsoft.com/office/officeart/2018/5/layout/IconCircleLabelList"/>
    <dgm:cxn modelId="{B6196D40-B1F5-4642-96D5-C1828BBF0A07}" type="presParOf" srcId="{013A2FF0-BEDF-43CF-9F08-910FF95611FC}" destId="{74E05146-5AF4-400A-B481-E3FABA7ACA7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0A7D4-969A-4E7E-9531-458F74DCE459}">
      <dsp:nvSpPr>
        <dsp:cNvPr id="0" name=""/>
        <dsp:cNvSpPr/>
      </dsp:nvSpPr>
      <dsp:spPr>
        <a:xfrm>
          <a:off x="0" y="3073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6D66FE0-E326-43BD-A55E-8C9D0A92B3CB}">
      <dsp:nvSpPr>
        <dsp:cNvPr id="0" name=""/>
        <dsp:cNvSpPr/>
      </dsp:nvSpPr>
      <dsp:spPr>
        <a:xfrm>
          <a:off x="266104" y="859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1 部分：深度學習簡介</a:t>
          </a:r>
        </a:p>
      </dsp:txBody>
      <dsp:txXfrm>
        <a:off x="287720" y="107605"/>
        <a:ext cx="3682233" cy="399568"/>
      </dsp:txXfrm>
    </dsp:sp>
    <dsp:sp modelId="{247F1B74-319B-49D7-A018-48E863D8B398}">
      <dsp:nvSpPr>
        <dsp:cNvPr id="0" name=""/>
        <dsp:cNvSpPr/>
      </dsp:nvSpPr>
      <dsp:spPr>
        <a:xfrm>
          <a:off x="0" y="9877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756CBE-44B9-4F18-B2D1-6FBA673FFC2D}">
      <dsp:nvSpPr>
        <dsp:cNvPr id="0" name=""/>
        <dsp:cNvSpPr/>
      </dsp:nvSpPr>
      <dsp:spPr>
        <a:xfrm>
          <a:off x="266104" y="7663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2 部分：神經網路的訓練方式</a:t>
          </a:r>
        </a:p>
      </dsp:txBody>
      <dsp:txXfrm>
        <a:off x="287720" y="788005"/>
        <a:ext cx="3682233" cy="399568"/>
      </dsp:txXfrm>
    </dsp:sp>
    <dsp:sp modelId="{057C50B2-50C0-493C-9C7A-8F44D0563959}">
      <dsp:nvSpPr>
        <dsp:cNvPr id="0" name=""/>
        <dsp:cNvSpPr/>
      </dsp:nvSpPr>
      <dsp:spPr>
        <a:xfrm>
          <a:off x="0" y="16681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5B2DE7-C0B7-4BF4-B5CD-CA36978A8F75}">
      <dsp:nvSpPr>
        <dsp:cNvPr id="0" name=""/>
        <dsp:cNvSpPr/>
      </dsp:nvSpPr>
      <dsp:spPr>
        <a:xfrm>
          <a:off x="266104" y="14467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3 部分：卷積神經網路</a:t>
          </a:r>
        </a:p>
      </dsp:txBody>
      <dsp:txXfrm>
        <a:off x="287720" y="1468405"/>
        <a:ext cx="3682233" cy="399568"/>
      </dsp:txXfrm>
    </dsp:sp>
    <dsp:sp modelId="{4773976E-31ED-4484-ACF0-75AD19B0DCC0}">
      <dsp:nvSpPr>
        <dsp:cNvPr id="0" name=""/>
        <dsp:cNvSpPr/>
      </dsp:nvSpPr>
      <dsp:spPr>
        <a:xfrm>
          <a:off x="0" y="23485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B1BDC5-7AF4-41C6-B388-8C46BB68B1C4}">
      <dsp:nvSpPr>
        <dsp:cNvPr id="0" name=""/>
        <dsp:cNvSpPr/>
      </dsp:nvSpPr>
      <dsp:spPr>
        <a:xfrm>
          <a:off x="266104" y="21271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4 部分：資料增強與部署</a:t>
          </a:r>
        </a:p>
      </dsp:txBody>
      <dsp:txXfrm>
        <a:off x="287720" y="2148805"/>
        <a:ext cx="3682233" cy="399568"/>
      </dsp:txXfrm>
    </dsp:sp>
    <dsp:sp modelId="{277A1481-DBA3-4296-946B-73B0094321D4}">
      <dsp:nvSpPr>
        <dsp:cNvPr id="0" name=""/>
        <dsp:cNvSpPr/>
      </dsp:nvSpPr>
      <dsp:spPr>
        <a:xfrm>
          <a:off x="0" y="30289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93AED7-1A80-4EC8-BF5D-C927107E6B47}">
      <dsp:nvSpPr>
        <dsp:cNvPr id="0" name=""/>
        <dsp:cNvSpPr/>
      </dsp:nvSpPr>
      <dsp:spPr>
        <a:xfrm>
          <a:off x="266104" y="28075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5 部分：預先訓練的模型</a:t>
          </a:r>
        </a:p>
      </dsp:txBody>
      <dsp:txXfrm>
        <a:off x="287720" y="2829205"/>
        <a:ext cx="3682233" cy="399568"/>
      </dsp:txXfrm>
    </dsp:sp>
    <dsp:sp modelId="{8EA19417-896E-446A-9E4F-22AD1A100910}">
      <dsp:nvSpPr>
        <dsp:cNvPr id="0" name=""/>
        <dsp:cNvSpPr/>
      </dsp:nvSpPr>
      <dsp:spPr>
        <a:xfrm>
          <a:off x="0" y="37093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DB99647-4D1C-471E-8D23-A05E6326DC84}">
      <dsp:nvSpPr>
        <dsp:cNvPr id="0" name=""/>
        <dsp:cNvSpPr/>
      </dsp:nvSpPr>
      <dsp:spPr>
        <a:xfrm>
          <a:off x="266104" y="34879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6 部分：先進架構</a:t>
          </a:r>
        </a:p>
      </dsp:txBody>
      <dsp:txXfrm>
        <a:off x="287720" y="3509605"/>
        <a:ext cx="3682233" cy="3995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C4B24-0504-4255-9EDC-CBBCDF4C1B72}">
      <dsp:nvSpPr>
        <dsp:cNvPr id="0" name=""/>
        <dsp:cNvSpPr/>
      </dsp:nvSpPr>
      <dsp:spPr>
        <a:xfrm>
          <a:off x="645335" y="329462"/>
          <a:ext cx="1784250" cy="1784250"/>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6731E9B9-879E-46FE-9CF1-9EFDAF5A14BF}">
      <dsp:nvSpPr>
        <dsp:cNvPr id="0" name=""/>
        <dsp:cNvSpPr/>
      </dsp:nvSpPr>
      <dsp:spPr>
        <a:xfrm>
          <a:off x="1025585" y="709712"/>
          <a:ext cx="1023750" cy="102375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1CB930-215D-4E10-8E4C-9FE379DB456B}">
      <dsp:nvSpPr>
        <dsp:cNvPr id="0" name=""/>
        <dsp:cNvSpPr/>
      </dsp:nvSpPr>
      <dsp:spPr>
        <a:xfrm>
          <a:off x="74960" y="2669462"/>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lang="en-US" sz="3500" kern="1200" dirty="0">
              <a:solidFill>
                <a:schemeClr val="bg1"/>
              </a:solidFill>
            </a:rPr>
            <a:t>即時翻譯</a:t>
          </a:r>
        </a:p>
      </dsp:txBody>
      <dsp:txXfrm>
        <a:off x="74960" y="2669462"/>
        <a:ext cx="2925000" cy="720000"/>
      </dsp:txXfrm>
    </dsp:sp>
    <dsp:sp modelId="{593AA6DA-2EA9-4542-AC76-763205B72276}">
      <dsp:nvSpPr>
        <dsp:cNvPr id="0" name=""/>
        <dsp:cNvSpPr/>
      </dsp:nvSpPr>
      <dsp:spPr>
        <a:xfrm>
          <a:off x="4082210" y="329462"/>
          <a:ext cx="1784250" cy="1784250"/>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3A41B9C7-F41E-4C04-AACC-9BDDA4CEEEA3}">
      <dsp:nvSpPr>
        <dsp:cNvPr id="0" name=""/>
        <dsp:cNvSpPr/>
      </dsp:nvSpPr>
      <dsp:spPr>
        <a:xfrm>
          <a:off x="4462460" y="709712"/>
          <a:ext cx="1023750" cy="102375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CB77D7-7E17-469C-9265-6EAB635AA305}">
      <dsp:nvSpPr>
        <dsp:cNvPr id="0" name=""/>
        <dsp:cNvSpPr/>
      </dsp:nvSpPr>
      <dsp:spPr>
        <a:xfrm>
          <a:off x="3511835" y="2669462"/>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lang="en-US" sz="3500" kern="1200">
              <a:solidFill>
                <a:schemeClr val="bg1"/>
              </a:solidFill>
            </a:rPr>
            <a:t>語音辨識</a:t>
          </a:r>
        </a:p>
      </dsp:txBody>
      <dsp:txXfrm>
        <a:off x="3511835" y="2669462"/>
        <a:ext cx="2925000" cy="720000"/>
      </dsp:txXfrm>
    </dsp:sp>
    <dsp:sp modelId="{2C26397C-E96E-4B8A-9A3C-FA29C5A4ADE6}">
      <dsp:nvSpPr>
        <dsp:cNvPr id="0" name=""/>
        <dsp:cNvSpPr/>
      </dsp:nvSpPr>
      <dsp:spPr>
        <a:xfrm>
          <a:off x="7519086" y="329462"/>
          <a:ext cx="1784250" cy="1784250"/>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2172B6F3-DB4D-48A9-B0D6-E78A703675A2}">
      <dsp:nvSpPr>
        <dsp:cNvPr id="0" name=""/>
        <dsp:cNvSpPr/>
      </dsp:nvSpPr>
      <dsp:spPr>
        <a:xfrm>
          <a:off x="7899336" y="709712"/>
          <a:ext cx="1023750" cy="102375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9770D6-80A7-4961-B0C4-F042A9992B6C}">
      <dsp:nvSpPr>
        <dsp:cNvPr id="0" name=""/>
        <dsp:cNvSpPr/>
      </dsp:nvSpPr>
      <dsp:spPr>
        <a:xfrm>
          <a:off x="6948711" y="2669462"/>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lang="en-US" sz="3500" kern="1200">
              <a:solidFill>
                <a:schemeClr val="bg1"/>
              </a:solidFill>
            </a:rPr>
            <a:t>虛擬助理</a:t>
          </a:r>
        </a:p>
      </dsp:txBody>
      <dsp:txXfrm>
        <a:off x="6948711" y="2669462"/>
        <a:ext cx="29250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97F0C-9CC4-4692-865A-5612CF88125C}">
      <dsp:nvSpPr>
        <dsp:cNvPr id="0" name=""/>
        <dsp:cNvSpPr/>
      </dsp:nvSpPr>
      <dsp:spPr>
        <a:xfrm>
          <a:off x="645335" y="329462"/>
          <a:ext cx="1784250" cy="1784250"/>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B26158EA-DD13-4020-BD8D-A4E41CFC8876}">
      <dsp:nvSpPr>
        <dsp:cNvPr id="0" name=""/>
        <dsp:cNvSpPr/>
      </dsp:nvSpPr>
      <dsp:spPr>
        <a:xfrm>
          <a:off x="1025585" y="709712"/>
          <a:ext cx="1023750" cy="102375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90C295-EE14-4FE6-97AF-D47686F3456A}">
      <dsp:nvSpPr>
        <dsp:cNvPr id="0" name=""/>
        <dsp:cNvSpPr/>
      </dsp:nvSpPr>
      <dsp:spPr>
        <a:xfrm>
          <a:off x="74960" y="2669462"/>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lang="en-US" sz="3500" b="0" kern="1200">
              <a:solidFill>
                <a:schemeClr val="bg1"/>
              </a:solidFill>
            </a:rPr>
            <a:t>內容規劃</a:t>
          </a:r>
          <a:endParaRPr lang="en-US" sz="3500" kern="1200">
            <a:solidFill>
              <a:schemeClr val="bg1"/>
            </a:solidFill>
          </a:endParaRPr>
        </a:p>
      </dsp:txBody>
      <dsp:txXfrm>
        <a:off x="74960" y="2669462"/>
        <a:ext cx="2925000" cy="720000"/>
      </dsp:txXfrm>
    </dsp:sp>
    <dsp:sp modelId="{3CB01E77-CFD3-462E-8CC1-9CB5613C5CFC}">
      <dsp:nvSpPr>
        <dsp:cNvPr id="0" name=""/>
        <dsp:cNvSpPr/>
      </dsp:nvSpPr>
      <dsp:spPr>
        <a:xfrm>
          <a:off x="4082210" y="329462"/>
          <a:ext cx="1784250" cy="1784250"/>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2DB66E44-082D-48EA-B7E1-1AC751693E42}">
      <dsp:nvSpPr>
        <dsp:cNvPr id="0" name=""/>
        <dsp:cNvSpPr/>
      </dsp:nvSpPr>
      <dsp:spPr>
        <a:xfrm>
          <a:off x="4462460" y="709712"/>
          <a:ext cx="1023750" cy="102375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AD4FEA-454A-4733-B005-B38CC41B44C3}">
      <dsp:nvSpPr>
        <dsp:cNvPr id="0" name=""/>
        <dsp:cNvSpPr/>
      </dsp:nvSpPr>
      <dsp:spPr>
        <a:xfrm>
          <a:off x="3511835" y="2669462"/>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lang="en-US" sz="3500" b="0" kern="1200">
              <a:solidFill>
                <a:schemeClr val="bg1"/>
              </a:solidFill>
            </a:rPr>
            <a:t>目標式廣告</a:t>
          </a:r>
          <a:endParaRPr lang="en-US" sz="3500" kern="1200">
            <a:solidFill>
              <a:schemeClr val="bg1"/>
            </a:solidFill>
          </a:endParaRPr>
        </a:p>
      </dsp:txBody>
      <dsp:txXfrm>
        <a:off x="3511835" y="2669462"/>
        <a:ext cx="2925000" cy="720000"/>
      </dsp:txXfrm>
    </dsp:sp>
    <dsp:sp modelId="{73BB07B8-2C80-430A-843A-916F670F710E}">
      <dsp:nvSpPr>
        <dsp:cNvPr id="0" name=""/>
        <dsp:cNvSpPr/>
      </dsp:nvSpPr>
      <dsp:spPr>
        <a:xfrm>
          <a:off x="7519086" y="329462"/>
          <a:ext cx="1784250" cy="1784250"/>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30A72CC6-DC25-4D5E-8069-CE8CD6CEF58B}">
      <dsp:nvSpPr>
        <dsp:cNvPr id="0" name=""/>
        <dsp:cNvSpPr/>
      </dsp:nvSpPr>
      <dsp:spPr>
        <a:xfrm>
          <a:off x="7899336" y="709712"/>
          <a:ext cx="1023750" cy="102375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3A3EB1-A391-4532-9BC7-C27DFF1C27BE}">
      <dsp:nvSpPr>
        <dsp:cNvPr id="0" name=""/>
        <dsp:cNvSpPr/>
      </dsp:nvSpPr>
      <dsp:spPr>
        <a:xfrm>
          <a:off x="6948711" y="2669462"/>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lang="en-US" sz="3500" b="0" kern="1200">
              <a:solidFill>
                <a:schemeClr val="bg1"/>
              </a:solidFill>
            </a:rPr>
            <a:t>購物建議</a:t>
          </a:r>
          <a:endParaRPr lang="en-US" sz="3500" kern="1200">
            <a:solidFill>
              <a:schemeClr val="bg1"/>
            </a:solidFill>
          </a:endParaRPr>
        </a:p>
      </dsp:txBody>
      <dsp:txXfrm>
        <a:off x="6948711" y="2669462"/>
        <a:ext cx="292500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2A51-BD48-4515-A3E5-432A3F37C4AB}">
      <dsp:nvSpPr>
        <dsp:cNvPr id="0" name=""/>
        <dsp:cNvSpPr/>
      </dsp:nvSpPr>
      <dsp:spPr>
        <a:xfrm>
          <a:off x="1144835" y="14814"/>
          <a:ext cx="1578375" cy="1578375"/>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46A5B0A3-B1EE-45BC-95F3-BC9AACA05FA1}">
      <dsp:nvSpPr>
        <dsp:cNvPr id="0" name=""/>
        <dsp:cNvSpPr/>
      </dsp:nvSpPr>
      <dsp:spPr>
        <a:xfrm>
          <a:off x="1481210" y="351189"/>
          <a:ext cx="905625" cy="905625"/>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398AD6-7D73-4750-A21A-C6F6AD2796A3}">
      <dsp:nvSpPr>
        <dsp:cNvPr id="0" name=""/>
        <dsp:cNvSpPr/>
      </dsp:nvSpPr>
      <dsp:spPr>
        <a:xfrm>
          <a:off x="640273" y="2084814"/>
          <a:ext cx="2587500" cy="16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b="0" kern="1200" dirty="0">
              <a:solidFill>
                <a:schemeClr val="bg1"/>
              </a:solidFill>
            </a:rPr>
            <a:t>AlphaGo 勝過全球圍棋冠軍</a:t>
          </a:r>
          <a:endParaRPr lang="en-US" sz="2700" kern="1200" dirty="0">
            <a:solidFill>
              <a:schemeClr val="bg1"/>
            </a:solidFill>
          </a:endParaRPr>
        </a:p>
      </dsp:txBody>
      <dsp:txXfrm>
        <a:off x="640273" y="2084814"/>
        <a:ext cx="2587500" cy="1619296"/>
      </dsp:txXfrm>
    </dsp:sp>
    <dsp:sp modelId="{2496DC8F-FA73-4C16-8368-74CE5850AB09}">
      <dsp:nvSpPr>
        <dsp:cNvPr id="0" name=""/>
        <dsp:cNvSpPr/>
      </dsp:nvSpPr>
      <dsp:spPr>
        <a:xfrm>
          <a:off x="4185148" y="14814"/>
          <a:ext cx="1578375" cy="1578375"/>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0CF4A263-D495-4B78-A1A0-50AE116A5323}">
      <dsp:nvSpPr>
        <dsp:cNvPr id="0" name=""/>
        <dsp:cNvSpPr/>
      </dsp:nvSpPr>
      <dsp:spPr>
        <a:xfrm>
          <a:off x="4521523" y="351189"/>
          <a:ext cx="905625" cy="905625"/>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786F98-D4DD-4F12-96CB-A41F8E7BD09D}">
      <dsp:nvSpPr>
        <dsp:cNvPr id="0" name=""/>
        <dsp:cNvSpPr/>
      </dsp:nvSpPr>
      <dsp:spPr>
        <a:xfrm>
          <a:off x="3680585" y="2084814"/>
          <a:ext cx="2587500" cy="16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b="0" kern="1200">
              <a:solidFill>
                <a:schemeClr val="bg1"/>
              </a:solidFill>
            </a:rPr>
            <a:t>人工智慧機器人擊敗專業電競選手</a:t>
          </a:r>
          <a:endParaRPr lang="en-US" sz="2700" kern="1200">
            <a:solidFill>
              <a:schemeClr val="bg1"/>
            </a:solidFill>
          </a:endParaRPr>
        </a:p>
      </dsp:txBody>
      <dsp:txXfrm>
        <a:off x="3680585" y="2084814"/>
        <a:ext cx="2587500" cy="1619296"/>
      </dsp:txXfrm>
    </dsp:sp>
    <dsp:sp modelId="{3E9943CA-D5AB-4FFD-95F2-0E0FD8644158}">
      <dsp:nvSpPr>
        <dsp:cNvPr id="0" name=""/>
        <dsp:cNvSpPr/>
      </dsp:nvSpPr>
      <dsp:spPr>
        <a:xfrm>
          <a:off x="7225461" y="14814"/>
          <a:ext cx="1578375" cy="1578375"/>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A6987C40-F029-4239-AEA6-765DBF4AF611}">
      <dsp:nvSpPr>
        <dsp:cNvPr id="0" name=""/>
        <dsp:cNvSpPr/>
      </dsp:nvSpPr>
      <dsp:spPr>
        <a:xfrm>
          <a:off x="7561836" y="351189"/>
          <a:ext cx="905625" cy="905625"/>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61048F-7AC3-43F5-A3BB-EC8F2CEA0DF5}">
      <dsp:nvSpPr>
        <dsp:cNvPr id="0" name=""/>
        <dsp:cNvSpPr/>
      </dsp:nvSpPr>
      <dsp:spPr>
        <a:xfrm>
          <a:off x="6720898" y="2084814"/>
          <a:ext cx="2587500" cy="16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b="0" kern="1200">
              <a:solidFill>
                <a:schemeClr val="bg1"/>
              </a:solidFill>
            </a:rPr>
            <a:t>股票交易機器人</a:t>
          </a:r>
          <a:endParaRPr lang="en-US" sz="2700" kern="1200">
            <a:solidFill>
              <a:schemeClr val="bg1"/>
            </a:solidFill>
          </a:endParaRPr>
        </a:p>
      </dsp:txBody>
      <dsp:txXfrm>
        <a:off x="6720898" y="2084814"/>
        <a:ext cx="2587500" cy="16192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156EE-2D06-4127-87A5-3C6C53BF032D}">
      <dsp:nvSpPr>
        <dsp:cNvPr id="0" name=""/>
        <dsp:cNvSpPr/>
      </dsp:nvSpPr>
      <dsp:spPr>
        <a:xfrm>
          <a:off x="0" y="0"/>
          <a:ext cx="7671365" cy="767958"/>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dirty="0"/>
            <a:t>深度學習的「Hello World」</a:t>
          </a:r>
          <a:endParaRPr lang="en-US" sz="2500" kern="1200" dirty="0"/>
        </a:p>
      </dsp:txBody>
      <dsp:txXfrm>
        <a:off x="22493" y="22493"/>
        <a:ext cx="6752826" cy="722972"/>
      </dsp:txXfrm>
    </dsp:sp>
    <dsp:sp modelId="{1CCADE89-97AD-42FE-9557-6AA719AFD7AA}">
      <dsp:nvSpPr>
        <dsp:cNvPr id="0" name=""/>
        <dsp:cNvSpPr/>
      </dsp:nvSpPr>
      <dsp:spPr>
        <a:xfrm>
          <a:off x="572861" y="874619"/>
          <a:ext cx="7671365" cy="767958"/>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dirty="0"/>
            <a:t>訓練一個更複雜的模型</a:t>
          </a:r>
          <a:endParaRPr lang="en-US" sz="2500" kern="1200" dirty="0"/>
        </a:p>
      </dsp:txBody>
      <dsp:txXfrm>
        <a:off x="595354" y="897112"/>
        <a:ext cx="6554344" cy="722972"/>
      </dsp:txXfrm>
    </dsp:sp>
    <dsp:sp modelId="{A6D96D8A-637A-460D-9EC4-0FAC79893410}">
      <dsp:nvSpPr>
        <dsp:cNvPr id="0" name=""/>
        <dsp:cNvSpPr/>
      </dsp:nvSpPr>
      <dsp:spPr>
        <a:xfrm>
          <a:off x="1145723" y="1749238"/>
          <a:ext cx="7671365" cy="767958"/>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dirty="0"/>
            <a:t>利用新架構和新技術來提升效能</a:t>
          </a:r>
          <a:endParaRPr lang="en-US" sz="2500" kern="1200" dirty="0"/>
        </a:p>
      </dsp:txBody>
      <dsp:txXfrm>
        <a:off x="1168216" y="1771731"/>
        <a:ext cx="6554344" cy="722972"/>
      </dsp:txXfrm>
    </dsp:sp>
    <dsp:sp modelId="{FC765D7E-59C4-475E-B4DE-A43CB1FA8710}">
      <dsp:nvSpPr>
        <dsp:cNvPr id="0" name=""/>
        <dsp:cNvSpPr/>
      </dsp:nvSpPr>
      <dsp:spPr>
        <a:xfrm>
          <a:off x="1718585" y="2623858"/>
          <a:ext cx="7671365" cy="767958"/>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dirty="0"/>
            <a:t>預先訓練的模型</a:t>
          </a:r>
          <a:endParaRPr lang="en-US" sz="2500" kern="1200" dirty="0"/>
        </a:p>
      </dsp:txBody>
      <dsp:txXfrm>
        <a:off x="1741078" y="2646351"/>
        <a:ext cx="6554344" cy="722972"/>
      </dsp:txXfrm>
    </dsp:sp>
    <dsp:sp modelId="{5200E7C9-BD27-4281-83F3-1F951F73BBB7}">
      <dsp:nvSpPr>
        <dsp:cNvPr id="0" name=""/>
        <dsp:cNvSpPr/>
      </dsp:nvSpPr>
      <dsp:spPr>
        <a:xfrm>
          <a:off x="2291446" y="3498477"/>
          <a:ext cx="7671365" cy="767958"/>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mj-lt"/>
            <a:buNone/>
          </a:pPr>
          <a:r>
            <a:rPr lang="en-US" sz="2500" kern="1200" dirty="0"/>
            <a:t>遷移學習</a:t>
          </a:r>
        </a:p>
      </dsp:txBody>
      <dsp:txXfrm>
        <a:off x="2313939" y="3520970"/>
        <a:ext cx="6554344" cy="722972"/>
      </dsp:txXfrm>
    </dsp:sp>
    <dsp:sp modelId="{71522FE5-5BF1-4C9B-ABAB-36AACEB85391}">
      <dsp:nvSpPr>
        <dsp:cNvPr id="0" name=""/>
        <dsp:cNvSpPr/>
      </dsp:nvSpPr>
      <dsp:spPr>
        <a:xfrm>
          <a:off x="7172192" y="561036"/>
          <a:ext cx="499173" cy="499173"/>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284506" y="561036"/>
        <a:ext cx="274545" cy="375628"/>
      </dsp:txXfrm>
    </dsp:sp>
    <dsp:sp modelId="{5EA6D199-E573-43BF-BDF0-E0CA6B38C520}">
      <dsp:nvSpPr>
        <dsp:cNvPr id="0" name=""/>
        <dsp:cNvSpPr/>
      </dsp:nvSpPr>
      <dsp:spPr>
        <a:xfrm>
          <a:off x="7745053" y="1435655"/>
          <a:ext cx="499173" cy="499173"/>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857367" y="1435655"/>
        <a:ext cx="274545" cy="375628"/>
      </dsp:txXfrm>
    </dsp:sp>
    <dsp:sp modelId="{2CEF7170-21FD-41AA-8771-590E38C2BE8E}">
      <dsp:nvSpPr>
        <dsp:cNvPr id="0" name=""/>
        <dsp:cNvSpPr/>
      </dsp:nvSpPr>
      <dsp:spPr>
        <a:xfrm>
          <a:off x="8317915" y="2297475"/>
          <a:ext cx="499173" cy="499173"/>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430229" y="2297475"/>
        <a:ext cx="274545" cy="375628"/>
      </dsp:txXfrm>
    </dsp:sp>
    <dsp:sp modelId="{1051A305-7713-4094-8381-990CE5EFE86B}">
      <dsp:nvSpPr>
        <dsp:cNvPr id="0" name=""/>
        <dsp:cNvSpPr/>
      </dsp:nvSpPr>
      <dsp:spPr>
        <a:xfrm>
          <a:off x="8890777" y="3180628"/>
          <a:ext cx="499173" cy="499173"/>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003091" y="3180628"/>
        <a:ext cx="274545" cy="37562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D1E4-B436-4B96-873D-FE4AB9071561}">
      <dsp:nvSpPr>
        <dsp:cNvPr id="0" name=""/>
        <dsp:cNvSpPr/>
      </dsp:nvSpPr>
      <dsp:spPr>
        <a:xfrm>
          <a:off x="0" y="453"/>
          <a:ext cx="9947275" cy="1062004"/>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99DDE7A-283A-4B36-B4FD-3B7D1A7F505A}">
      <dsp:nvSpPr>
        <dsp:cNvPr id="0" name=""/>
        <dsp:cNvSpPr/>
      </dsp:nvSpPr>
      <dsp:spPr>
        <a:xfrm>
          <a:off x="321256" y="239404"/>
          <a:ext cx="584102" cy="584102"/>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347421C-EE90-4D65-8F31-54D51C1F6781}">
      <dsp:nvSpPr>
        <dsp:cNvPr id="0" name=""/>
        <dsp:cNvSpPr/>
      </dsp:nvSpPr>
      <dsp:spPr>
        <a:xfrm>
          <a:off x="1226615" y="453"/>
          <a:ext cx="8720659" cy="1062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6" tIns="112396" rIns="112396" bIns="112396"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accent2">
                  <a:lumMod val="75000"/>
                </a:schemeClr>
              </a:solidFill>
            </a:rPr>
            <a:t>GPU 驅動的雲端伺服器</a:t>
          </a:r>
        </a:p>
      </dsp:txBody>
      <dsp:txXfrm>
        <a:off x="1226615" y="453"/>
        <a:ext cx="8720659" cy="1062004"/>
      </dsp:txXfrm>
    </dsp:sp>
    <dsp:sp modelId="{CB8BD7E1-F75A-4BFE-B6CB-7E3262F569BF}">
      <dsp:nvSpPr>
        <dsp:cNvPr id="0" name=""/>
        <dsp:cNvSpPr/>
      </dsp:nvSpPr>
      <dsp:spPr>
        <a:xfrm>
          <a:off x="0" y="1327960"/>
          <a:ext cx="9947275" cy="1062004"/>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4D88791-1C99-4E36-8185-559684766344}">
      <dsp:nvSpPr>
        <dsp:cNvPr id="0" name=""/>
        <dsp:cNvSpPr/>
      </dsp:nvSpPr>
      <dsp:spPr>
        <a:xfrm>
          <a:off x="321256" y="1566911"/>
          <a:ext cx="584102" cy="584102"/>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C73B523-31B2-4F6A-B15C-7A82BA8F7622}">
      <dsp:nvSpPr>
        <dsp:cNvPr id="0" name=""/>
        <dsp:cNvSpPr/>
      </dsp:nvSpPr>
      <dsp:spPr>
        <a:xfrm>
          <a:off x="1226615" y="1327960"/>
          <a:ext cx="8720659" cy="1062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6" tIns="112396" rIns="112396" bIns="112396" numCol="1" spcCol="1270" anchor="ctr" anchorCtr="0">
          <a:noAutofit/>
        </a:bodyPr>
        <a:lstStyle/>
        <a:p>
          <a:pPr marL="0" lvl="0" indent="0" algn="l" defTabSz="1111250">
            <a:lnSpc>
              <a:spcPct val="100000"/>
            </a:lnSpc>
            <a:spcBef>
              <a:spcPct val="0"/>
            </a:spcBef>
            <a:spcAft>
              <a:spcPct val="35000"/>
            </a:spcAft>
            <a:buNone/>
          </a:pPr>
          <a:r>
            <a:rPr lang="en-US" sz="2500" kern="1200" dirty="0" err="1">
              <a:solidFill>
                <a:schemeClr val="accent2">
                  <a:lumMod val="75000"/>
                </a:schemeClr>
              </a:solidFill>
            </a:rPr>
            <a:t>JupyterLab 平台</a:t>
          </a:r>
        </a:p>
      </dsp:txBody>
      <dsp:txXfrm>
        <a:off x="1226615" y="1327960"/>
        <a:ext cx="8720659" cy="1062004"/>
      </dsp:txXfrm>
    </dsp:sp>
    <dsp:sp modelId="{B0512196-E812-4FF3-976E-C3174A3ECFCE}">
      <dsp:nvSpPr>
        <dsp:cNvPr id="0" name=""/>
        <dsp:cNvSpPr/>
      </dsp:nvSpPr>
      <dsp:spPr>
        <a:xfrm>
          <a:off x="0" y="2655466"/>
          <a:ext cx="9947275" cy="1062004"/>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69E0816-AE2C-4BF9-ACE3-6680FA4F7452}">
      <dsp:nvSpPr>
        <dsp:cNvPr id="0" name=""/>
        <dsp:cNvSpPr/>
      </dsp:nvSpPr>
      <dsp:spPr>
        <a:xfrm>
          <a:off x="321256" y="2894417"/>
          <a:ext cx="584102" cy="584102"/>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8507FC2-A7BC-4678-B1E9-5E4734962E98}">
      <dsp:nvSpPr>
        <dsp:cNvPr id="0" name=""/>
        <dsp:cNvSpPr/>
      </dsp:nvSpPr>
      <dsp:spPr>
        <a:xfrm>
          <a:off x="1226615" y="2655466"/>
          <a:ext cx="8720659" cy="1062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6" tIns="112396" rIns="112396" bIns="112396" numCol="1" spcCol="1270" anchor="ctr" anchorCtr="0">
          <a:noAutofit/>
        </a:bodyPr>
        <a:lstStyle/>
        <a:p>
          <a:pPr marL="0" lvl="0" indent="0" algn="l" defTabSz="1111250">
            <a:lnSpc>
              <a:spcPct val="100000"/>
            </a:lnSpc>
            <a:spcBef>
              <a:spcPct val="0"/>
            </a:spcBef>
            <a:spcAft>
              <a:spcPct val="35000"/>
            </a:spcAft>
            <a:buNone/>
          </a:pPr>
          <a:r>
            <a:rPr lang="en-US" sz="2500" kern="1200" dirty="0" err="1">
              <a:solidFill>
                <a:schemeClr val="accent2">
                  <a:lumMod val="75000"/>
                </a:schemeClr>
              </a:solidFill>
            </a:rPr>
            <a:t>用來進行互動式編碼的 Jupyter Notebook</a:t>
          </a:r>
        </a:p>
      </dsp:txBody>
      <dsp:txXfrm>
        <a:off x="1226615" y="2655466"/>
        <a:ext cx="8720659" cy="106200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E081A-C068-4C94-8F09-3F8329B1EC20}">
      <dsp:nvSpPr>
        <dsp:cNvPr id="0" name=""/>
        <dsp:cNvSpPr/>
      </dsp:nvSpPr>
      <dsp:spPr>
        <a:xfrm rot="5400000">
          <a:off x="6039470" y="-2276496"/>
          <a:ext cx="1451252" cy="636715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solidFill>
                <a:schemeClr val="tx2">
                  <a:lumMod val="50000"/>
                </a:schemeClr>
              </a:solidFill>
            </a:rPr>
            <a:t>在過去對電腦來說重要且困難的工作</a:t>
          </a:r>
        </a:p>
      </dsp:txBody>
      <dsp:txXfrm rot="-5400000">
        <a:off x="3581521" y="252297"/>
        <a:ext cx="6296306" cy="1309564"/>
      </dsp:txXfrm>
    </dsp:sp>
    <dsp:sp modelId="{B00D7F09-34B4-40B9-BF2D-0DA04B182A40}">
      <dsp:nvSpPr>
        <dsp:cNvPr id="0" name=""/>
        <dsp:cNvSpPr/>
      </dsp:nvSpPr>
      <dsp:spPr>
        <a:xfrm>
          <a:off x="0" y="0"/>
          <a:ext cx="3581521" cy="1814065"/>
        </a:xfrm>
        <a:prstGeom prst="roundRect">
          <a:avLst/>
        </a:prstGeom>
        <a:solidFill>
          <a:schemeClr val="tx2">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訓練出能夠正確分類手寫數字的網路</a:t>
          </a:r>
        </a:p>
      </dsp:txBody>
      <dsp:txXfrm>
        <a:off x="88555" y="88555"/>
        <a:ext cx="3404411" cy="1636955"/>
      </dsp:txXfrm>
    </dsp:sp>
    <dsp:sp modelId="{20CB7FF9-0B4C-41CC-B0CC-BA8E1E4022CD}">
      <dsp:nvSpPr>
        <dsp:cNvPr id="0" name=""/>
        <dsp:cNvSpPr/>
      </dsp:nvSpPr>
      <dsp:spPr>
        <a:xfrm rot="5400000">
          <a:off x="6039470" y="-371728"/>
          <a:ext cx="1451252" cy="636715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solidFill>
                <a:schemeClr val="tx2">
                  <a:lumMod val="50000"/>
                </a:schemeClr>
              </a:solidFill>
            </a:rPr>
            <a:t>深入瞭解範例，並嘗試找出運作規則</a:t>
          </a:r>
        </a:p>
      </dsp:txBody>
      <dsp:txXfrm rot="-5400000">
        <a:off x="3581521" y="2157065"/>
        <a:ext cx="6296306" cy="1309564"/>
      </dsp:txXfrm>
    </dsp:sp>
    <dsp:sp modelId="{F9B7DB36-591A-4DBB-81A4-2B1A5EBBBD6C}">
      <dsp:nvSpPr>
        <dsp:cNvPr id="0" name=""/>
        <dsp:cNvSpPr/>
      </dsp:nvSpPr>
      <dsp:spPr>
        <a:xfrm>
          <a:off x="0" y="1904814"/>
          <a:ext cx="3581521" cy="1814065"/>
        </a:xfrm>
        <a:prstGeom prst="roundRect">
          <a:avLst/>
        </a:prstGeom>
        <a:solidFill>
          <a:schemeClr val="tx2">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嘗試像神經網路一樣的學習</a:t>
          </a:r>
        </a:p>
      </dsp:txBody>
      <dsp:txXfrm>
        <a:off x="88555" y="1993369"/>
        <a:ext cx="3404411" cy="1636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C4DB-B1DA-44DD-B27A-27EC687F8196}">
      <dsp:nvSpPr>
        <dsp:cNvPr id="0" name=""/>
        <dsp:cNvSpPr/>
      </dsp:nvSpPr>
      <dsp:spPr>
        <a:xfrm>
          <a:off x="644637" y="317055"/>
          <a:ext cx="1784250" cy="1784250"/>
        </a:xfrm>
        <a:prstGeom prst="round2DiagRect">
          <a:avLst>
            <a:gd name="adj1" fmla="val 29727"/>
            <a:gd name="adj2" fmla="val 0"/>
          </a:avLst>
        </a:prstGeom>
        <a:solidFill>
          <a:schemeClr val="tx2">
            <a:lumMod val="75000"/>
          </a:schemeClr>
        </a:solidFill>
        <a:ln>
          <a:noFill/>
        </a:ln>
        <a:effectLst/>
      </dsp:spPr>
      <dsp:style>
        <a:lnRef idx="0">
          <a:scrgbClr r="0" g="0" b="0"/>
        </a:lnRef>
        <a:fillRef idx="1">
          <a:scrgbClr r="0" g="0" b="0"/>
        </a:fillRef>
        <a:effectRef idx="0">
          <a:scrgbClr r="0" g="0" b="0"/>
        </a:effectRef>
        <a:fontRef idx="minor"/>
      </dsp:style>
    </dsp:sp>
    <dsp:sp modelId="{0D44A8D0-F3A9-4900-B211-D53CEBAF9699}">
      <dsp:nvSpPr>
        <dsp:cNvPr id="0" name=""/>
        <dsp:cNvSpPr/>
      </dsp:nvSpPr>
      <dsp:spPr>
        <a:xfrm>
          <a:off x="1024887" y="697305"/>
          <a:ext cx="1023750" cy="102375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94FBF-8DEF-4C41-A6F9-8FEB2D13E09A}">
      <dsp:nvSpPr>
        <dsp:cNvPr id="0" name=""/>
        <dsp:cNvSpPr/>
      </dsp:nvSpPr>
      <dsp:spPr>
        <a:xfrm>
          <a:off x="74262" y="26570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solidFill>
                <a:schemeClr val="bg1"/>
              </a:solidFill>
            </a:rPr>
            <a:t>電腦被發明出來的目標之一便是完成人類的工作</a:t>
          </a:r>
        </a:p>
      </dsp:txBody>
      <dsp:txXfrm>
        <a:off x="74262" y="2657056"/>
        <a:ext cx="2925000" cy="720000"/>
      </dsp:txXfrm>
    </dsp:sp>
    <dsp:sp modelId="{4BC7D9B4-ADA2-4961-A157-F5C254A8FAB8}">
      <dsp:nvSpPr>
        <dsp:cNvPr id="0" name=""/>
        <dsp:cNvSpPr/>
      </dsp:nvSpPr>
      <dsp:spPr>
        <a:xfrm>
          <a:off x="4081512" y="317055"/>
          <a:ext cx="1784250" cy="1784250"/>
        </a:xfrm>
        <a:prstGeom prst="round2DiagRect">
          <a:avLst>
            <a:gd name="adj1" fmla="val 29727"/>
            <a:gd name="adj2" fmla="val 0"/>
          </a:avLst>
        </a:prstGeom>
        <a:solidFill>
          <a:schemeClr val="tx2">
            <a:lumMod val="75000"/>
          </a:schemeClr>
        </a:solidFill>
        <a:ln>
          <a:noFill/>
        </a:ln>
        <a:effectLst/>
      </dsp:spPr>
      <dsp:style>
        <a:lnRef idx="0">
          <a:scrgbClr r="0" g="0" b="0"/>
        </a:lnRef>
        <a:fillRef idx="1">
          <a:scrgbClr r="0" g="0" b="0"/>
        </a:fillRef>
        <a:effectRef idx="0">
          <a:scrgbClr r="0" g="0" b="0"/>
        </a:effectRef>
        <a:fontRef idx="minor"/>
      </dsp:style>
    </dsp:sp>
    <dsp:sp modelId="{8DFE85DB-FC5F-4DD8-A488-004CC2F58F61}">
      <dsp:nvSpPr>
        <dsp:cNvPr id="0" name=""/>
        <dsp:cNvSpPr/>
      </dsp:nvSpPr>
      <dsp:spPr>
        <a:xfrm>
          <a:off x="4461762" y="697305"/>
          <a:ext cx="1023750" cy="102375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264A07-A837-468E-8918-A4FDF47CA8F8}">
      <dsp:nvSpPr>
        <dsp:cNvPr id="0" name=""/>
        <dsp:cNvSpPr/>
      </dsp:nvSpPr>
      <dsp:spPr>
        <a:xfrm>
          <a:off x="3511137" y="26570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solidFill>
                <a:schemeClr val="bg1"/>
              </a:solidFill>
            </a:rPr>
            <a:t>在早期發展時，我們以為能發展出具綜合智力的電腦</a:t>
          </a:r>
        </a:p>
      </dsp:txBody>
      <dsp:txXfrm>
        <a:off x="3511137" y="2657056"/>
        <a:ext cx="2925000" cy="720000"/>
      </dsp:txXfrm>
    </dsp:sp>
    <dsp:sp modelId="{DBCB99B5-2F4C-4D97-B827-105070D44753}">
      <dsp:nvSpPr>
        <dsp:cNvPr id="0" name=""/>
        <dsp:cNvSpPr/>
      </dsp:nvSpPr>
      <dsp:spPr>
        <a:xfrm>
          <a:off x="7518387" y="317055"/>
          <a:ext cx="1784250" cy="1784250"/>
        </a:xfrm>
        <a:prstGeom prst="round2DiagRect">
          <a:avLst>
            <a:gd name="adj1" fmla="val 29727"/>
            <a:gd name="adj2" fmla="val 0"/>
          </a:avLst>
        </a:prstGeom>
        <a:solidFill>
          <a:schemeClr val="tx2">
            <a:lumMod val="75000"/>
          </a:schemeClr>
        </a:solidFill>
        <a:ln>
          <a:noFill/>
        </a:ln>
        <a:effectLst/>
      </dsp:spPr>
      <dsp:style>
        <a:lnRef idx="0">
          <a:scrgbClr r="0" g="0" b="0"/>
        </a:lnRef>
        <a:fillRef idx="1">
          <a:scrgbClr r="0" g="0" b="0"/>
        </a:fillRef>
        <a:effectRef idx="0">
          <a:scrgbClr r="0" g="0" b="0"/>
        </a:effectRef>
        <a:fontRef idx="minor"/>
      </dsp:style>
    </dsp:sp>
    <dsp:sp modelId="{284C978B-1791-4B65-9A03-568960A1E3DD}">
      <dsp:nvSpPr>
        <dsp:cNvPr id="0" name=""/>
        <dsp:cNvSpPr/>
      </dsp:nvSpPr>
      <dsp:spPr>
        <a:xfrm>
          <a:off x="7898637" y="697305"/>
          <a:ext cx="1023750" cy="102375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22E216-8E33-40AD-8B41-60BBA35D22C9}">
      <dsp:nvSpPr>
        <dsp:cNvPr id="0" name=""/>
        <dsp:cNvSpPr/>
      </dsp:nvSpPr>
      <dsp:spPr>
        <a:xfrm>
          <a:off x="6948012" y="26570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solidFill>
                <a:schemeClr val="bg1"/>
              </a:solidFill>
            </a:rPr>
            <a:t>然而卻發現比預期更難</a:t>
          </a:r>
        </a:p>
      </dsp:txBody>
      <dsp:txXfrm>
        <a:off x="6948012" y="2657056"/>
        <a:ext cx="2925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46C69-AD90-45F9-9538-1831F6A433F4}">
      <dsp:nvSpPr>
        <dsp:cNvPr id="0" name=""/>
        <dsp:cNvSpPr/>
      </dsp:nvSpPr>
      <dsp:spPr>
        <a:xfrm>
          <a:off x="0" y="278221"/>
          <a:ext cx="4945062" cy="981045"/>
        </a:xfrm>
        <a:prstGeom prst="roundRect">
          <a:avLst/>
        </a:prstGeom>
        <a:solidFill>
          <a:schemeClr val="tx2">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kern="1200" dirty="0"/>
            <a:t>從生物學中獲得靈感</a:t>
          </a:r>
          <a:endParaRPr lang="en-US" sz="3900" kern="1200" dirty="0"/>
        </a:p>
      </dsp:txBody>
      <dsp:txXfrm>
        <a:off x="47891" y="326112"/>
        <a:ext cx="4849280" cy="885263"/>
      </dsp:txXfrm>
    </dsp:sp>
    <dsp:sp modelId="{03EE7C50-D4A2-481B-8E5D-D0C1642532C9}">
      <dsp:nvSpPr>
        <dsp:cNvPr id="0" name=""/>
        <dsp:cNvSpPr/>
      </dsp:nvSpPr>
      <dsp:spPr>
        <a:xfrm>
          <a:off x="0" y="1356237"/>
          <a:ext cx="4945062" cy="981045"/>
        </a:xfrm>
        <a:prstGeom prst="roundRect">
          <a:avLst/>
        </a:prstGeom>
        <a:solidFill>
          <a:schemeClr val="tx2">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kern="1200" dirty="0"/>
            <a:t>在 1950 年建立</a:t>
          </a:r>
          <a:endParaRPr lang="en-US" sz="3900" kern="1200" dirty="0"/>
        </a:p>
      </dsp:txBody>
      <dsp:txXfrm>
        <a:off x="47891" y="1404128"/>
        <a:ext cx="4849280" cy="885263"/>
      </dsp:txXfrm>
    </dsp:sp>
    <dsp:sp modelId="{20BB3163-97D9-41C9-98B6-587640A5E6D6}">
      <dsp:nvSpPr>
        <dsp:cNvPr id="0" name=""/>
        <dsp:cNvSpPr/>
      </dsp:nvSpPr>
      <dsp:spPr>
        <a:xfrm>
          <a:off x="0" y="2449603"/>
          <a:ext cx="4945062" cy="981045"/>
        </a:xfrm>
        <a:prstGeom prst="roundRect">
          <a:avLst/>
        </a:prstGeom>
        <a:solidFill>
          <a:schemeClr val="tx2">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kern="1200" dirty="0"/>
            <a:t>被范紐曼型架構超越</a:t>
          </a:r>
          <a:endParaRPr lang="en-US" sz="3900" kern="1200" dirty="0"/>
        </a:p>
      </dsp:txBody>
      <dsp:txXfrm>
        <a:off x="47891" y="2497494"/>
        <a:ext cx="4849280" cy="8852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3FE23-6853-49A8-9A31-ABAA12EB47EA}">
      <dsp:nvSpPr>
        <dsp:cNvPr id="0" name=""/>
        <dsp:cNvSpPr/>
      </dsp:nvSpPr>
      <dsp:spPr>
        <a:xfrm>
          <a:off x="0" y="0"/>
          <a:ext cx="9947275" cy="106200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957663-D996-4607-A5DE-EA4613185A75}">
      <dsp:nvSpPr>
        <dsp:cNvPr id="0" name=""/>
        <dsp:cNvSpPr/>
      </dsp:nvSpPr>
      <dsp:spPr>
        <a:xfrm>
          <a:off x="321256" y="239404"/>
          <a:ext cx="584102" cy="584102"/>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40CE1A-BEA2-4F77-A0F6-79D5382CD4BA}">
      <dsp:nvSpPr>
        <dsp:cNvPr id="0" name=""/>
        <dsp:cNvSpPr/>
      </dsp:nvSpPr>
      <dsp:spPr>
        <a:xfrm>
          <a:off x="1226615" y="453"/>
          <a:ext cx="8720659" cy="1062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6" tIns="112396" rIns="112396" bIns="112396" numCol="1" spcCol="1270" anchor="ctr" anchorCtr="0">
          <a:noAutofit/>
        </a:bodyPr>
        <a:lstStyle/>
        <a:p>
          <a:pPr marL="0" lvl="0" indent="0" algn="l" defTabSz="1111250">
            <a:lnSpc>
              <a:spcPct val="100000"/>
            </a:lnSpc>
            <a:spcBef>
              <a:spcPct val="0"/>
            </a:spcBef>
            <a:spcAft>
              <a:spcPct val="35000"/>
            </a:spcAft>
            <a:buNone/>
          </a:pPr>
          <a:r>
            <a:rPr lang="en-US" sz="2500" kern="1200" dirty="0">
              <a:solidFill>
                <a:srgbClr val="007450"/>
              </a:solidFill>
            </a:rPr>
            <a:t>高度複雜</a:t>
          </a:r>
        </a:p>
      </dsp:txBody>
      <dsp:txXfrm>
        <a:off x="1226615" y="453"/>
        <a:ext cx="8720659" cy="1062004"/>
      </dsp:txXfrm>
    </dsp:sp>
    <dsp:sp modelId="{EC495619-873F-4555-AB3B-AD8B512C08AC}">
      <dsp:nvSpPr>
        <dsp:cNvPr id="0" name=""/>
        <dsp:cNvSpPr/>
      </dsp:nvSpPr>
      <dsp:spPr>
        <a:xfrm>
          <a:off x="0" y="1327960"/>
          <a:ext cx="9947275" cy="106200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551B8-BC69-4214-BBC0-011FBC3ED17A}">
      <dsp:nvSpPr>
        <dsp:cNvPr id="0" name=""/>
        <dsp:cNvSpPr/>
      </dsp:nvSpPr>
      <dsp:spPr>
        <a:xfrm>
          <a:off x="321256" y="1566911"/>
          <a:ext cx="584102" cy="584102"/>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EF440F-A97B-42DD-AE86-425A57A275DA}">
      <dsp:nvSpPr>
        <dsp:cNvPr id="0" name=""/>
        <dsp:cNvSpPr/>
      </dsp:nvSpPr>
      <dsp:spPr>
        <a:xfrm>
          <a:off x="1226615" y="1327960"/>
          <a:ext cx="8720659" cy="1062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6" tIns="112396" rIns="112396" bIns="112396" numCol="1" spcCol="1270" anchor="ctr" anchorCtr="0">
          <a:noAutofit/>
        </a:bodyPr>
        <a:lstStyle/>
        <a:p>
          <a:pPr marL="0" lvl="0" indent="0" algn="l" defTabSz="1111250">
            <a:lnSpc>
              <a:spcPct val="100000"/>
            </a:lnSpc>
            <a:spcBef>
              <a:spcPct val="0"/>
            </a:spcBef>
            <a:spcAft>
              <a:spcPct val="35000"/>
            </a:spcAft>
            <a:buNone/>
          </a:pPr>
          <a:r>
            <a:rPr lang="en-US" sz="2500" kern="1200">
              <a:solidFill>
                <a:srgbClr val="007450"/>
              </a:solidFill>
            </a:rPr>
            <a:t>數百名工程師傾力合作</a:t>
          </a:r>
        </a:p>
      </dsp:txBody>
      <dsp:txXfrm>
        <a:off x="1226615" y="1327960"/>
        <a:ext cx="8720659" cy="1062004"/>
      </dsp:txXfrm>
    </dsp:sp>
    <dsp:sp modelId="{BA3B3DFB-E1BC-497A-8072-D687E24626E0}">
      <dsp:nvSpPr>
        <dsp:cNvPr id="0" name=""/>
        <dsp:cNvSpPr/>
      </dsp:nvSpPr>
      <dsp:spPr>
        <a:xfrm>
          <a:off x="0" y="2655466"/>
          <a:ext cx="9947275" cy="106200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651CE-2E9B-4CEA-9525-7A87687C767D}">
      <dsp:nvSpPr>
        <dsp:cNvPr id="0" name=""/>
        <dsp:cNvSpPr/>
      </dsp:nvSpPr>
      <dsp:spPr>
        <a:xfrm>
          <a:off x="321256" y="2894417"/>
          <a:ext cx="584102" cy="584102"/>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272805-78F8-4FD5-89D5-46A3B50E46F2}">
      <dsp:nvSpPr>
        <dsp:cNvPr id="0" name=""/>
        <dsp:cNvSpPr/>
      </dsp:nvSpPr>
      <dsp:spPr>
        <a:xfrm>
          <a:off x="1226615" y="2655466"/>
          <a:ext cx="8720659" cy="1062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6" tIns="112396" rIns="112396" bIns="112396" numCol="1" spcCol="1270" anchor="ctr" anchorCtr="0">
          <a:noAutofit/>
        </a:bodyPr>
        <a:lstStyle/>
        <a:p>
          <a:pPr marL="0" lvl="0" indent="0" algn="l" defTabSz="1111250">
            <a:lnSpc>
              <a:spcPct val="100000"/>
            </a:lnSpc>
            <a:spcBef>
              <a:spcPct val="0"/>
            </a:spcBef>
            <a:spcAft>
              <a:spcPct val="35000"/>
            </a:spcAft>
            <a:buNone/>
          </a:pPr>
          <a:r>
            <a:rPr lang="en-US" sz="2500" kern="1200">
              <a:solidFill>
                <a:srgbClr val="007450"/>
              </a:solidFill>
            </a:rPr>
            <a:t>遵循眾多規則嚴謹編寫</a:t>
          </a:r>
        </a:p>
      </dsp:txBody>
      <dsp:txXfrm>
        <a:off x="1226615" y="2655466"/>
        <a:ext cx="8720659" cy="10620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35C97-D7D7-40C7-B230-E3D136928885}">
      <dsp:nvSpPr>
        <dsp:cNvPr id="0" name=""/>
        <dsp:cNvSpPr/>
      </dsp:nvSpPr>
      <dsp:spPr>
        <a:xfrm>
          <a:off x="0" y="0"/>
          <a:ext cx="3108523" cy="3694112"/>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2353" tIns="330200" rIns="242353" bIns="330200" numCol="1" spcCol="1270" anchor="t" anchorCtr="0">
          <a:noAutofit/>
        </a:bodyPr>
        <a:lstStyle/>
        <a:p>
          <a:pPr marL="0" lvl="0" indent="0" algn="ctr" defTabSz="1111250">
            <a:lnSpc>
              <a:spcPct val="90000"/>
            </a:lnSpc>
            <a:spcBef>
              <a:spcPct val="0"/>
            </a:spcBef>
            <a:spcAft>
              <a:spcPct val="35000"/>
            </a:spcAft>
            <a:buNone/>
          </a:pPr>
          <a:r>
            <a:rPr lang="en-US" sz="2500" b="0" kern="1200" dirty="0">
              <a:solidFill>
                <a:schemeClr val="tx2">
                  <a:lumMod val="75000"/>
                </a:schemeClr>
              </a:solidFill>
            </a:rPr>
            <a:t>定義一組分類規則</a:t>
          </a:r>
          <a:endParaRPr lang="en-US" sz="2500" kern="1200" dirty="0">
            <a:solidFill>
              <a:schemeClr val="tx2">
                <a:lumMod val="75000"/>
              </a:schemeClr>
            </a:solidFill>
          </a:endParaRPr>
        </a:p>
      </dsp:txBody>
      <dsp:txXfrm>
        <a:off x="0" y="1403762"/>
        <a:ext cx="3108523" cy="2216467"/>
      </dsp:txXfrm>
    </dsp:sp>
    <dsp:sp modelId="{126CFAAB-1CDA-4EFC-AA8D-A1B6E330A0BB}">
      <dsp:nvSpPr>
        <dsp:cNvPr id="0" name=""/>
        <dsp:cNvSpPr/>
      </dsp:nvSpPr>
      <dsp:spPr>
        <a:xfrm>
          <a:off x="1000144" y="369411"/>
          <a:ext cx="1108233" cy="1108233"/>
        </a:xfrm>
        <a:prstGeom prst="ellipse">
          <a:avLst/>
        </a:prstGeom>
        <a:solidFill>
          <a:srgbClr val="92D050"/>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6402" tIns="12700" rIns="8640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62441" y="531708"/>
        <a:ext cx="783639" cy="783639"/>
      </dsp:txXfrm>
    </dsp:sp>
    <dsp:sp modelId="{287512D8-4667-4274-99A5-51AD217D65F9}">
      <dsp:nvSpPr>
        <dsp:cNvPr id="0" name=""/>
        <dsp:cNvSpPr/>
      </dsp:nvSpPr>
      <dsp:spPr>
        <a:xfrm>
          <a:off x="0" y="3694040"/>
          <a:ext cx="3108523" cy="7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EE275E6-AB00-4938-A6EC-731043CF85E1}">
      <dsp:nvSpPr>
        <dsp:cNvPr id="0" name=""/>
        <dsp:cNvSpPr/>
      </dsp:nvSpPr>
      <dsp:spPr>
        <a:xfrm>
          <a:off x="3419375" y="0"/>
          <a:ext cx="3108523" cy="3694112"/>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2353" tIns="330200" rIns="242353" bIns="330200" numCol="1" spcCol="1270" anchor="t" anchorCtr="0">
          <a:noAutofit/>
        </a:bodyPr>
        <a:lstStyle/>
        <a:p>
          <a:pPr marL="0" lvl="0" indent="0" algn="ctr" defTabSz="1111250">
            <a:lnSpc>
              <a:spcPct val="90000"/>
            </a:lnSpc>
            <a:spcBef>
              <a:spcPct val="0"/>
            </a:spcBef>
            <a:spcAft>
              <a:spcPct val="35000"/>
            </a:spcAft>
            <a:buNone/>
          </a:pPr>
          <a:r>
            <a:rPr lang="en-US" sz="2500" b="0" kern="1200" dirty="0">
              <a:solidFill>
                <a:schemeClr val="tx2">
                  <a:lumMod val="75000"/>
                </a:schemeClr>
              </a:solidFill>
            </a:rPr>
            <a:t>將這些規則編寫入電腦</a:t>
          </a:r>
          <a:endParaRPr lang="en-US" sz="2500" kern="1200" dirty="0">
            <a:solidFill>
              <a:schemeClr val="tx2">
                <a:lumMod val="75000"/>
              </a:schemeClr>
            </a:solidFill>
          </a:endParaRPr>
        </a:p>
      </dsp:txBody>
      <dsp:txXfrm>
        <a:off x="3419375" y="1403762"/>
        <a:ext cx="3108523" cy="2216467"/>
      </dsp:txXfrm>
    </dsp:sp>
    <dsp:sp modelId="{F8F17B97-1F6D-413B-A006-BC3F47E7C2A9}">
      <dsp:nvSpPr>
        <dsp:cNvPr id="0" name=""/>
        <dsp:cNvSpPr/>
      </dsp:nvSpPr>
      <dsp:spPr>
        <a:xfrm>
          <a:off x="4419520" y="369411"/>
          <a:ext cx="1108233" cy="1108233"/>
        </a:xfrm>
        <a:prstGeom prst="ellipse">
          <a:avLst/>
        </a:prstGeom>
        <a:solidFill>
          <a:srgbClr val="92D050"/>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6402" tIns="12700" rIns="8640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endParaRPr lang="en-US" sz="4800" kern="1200" dirty="0"/>
        </a:p>
      </dsp:txBody>
      <dsp:txXfrm>
        <a:off x="4581817" y="531708"/>
        <a:ext cx="783639" cy="783639"/>
      </dsp:txXfrm>
    </dsp:sp>
    <dsp:sp modelId="{6D54BF08-C299-4B6A-AAC5-FD298A51554B}">
      <dsp:nvSpPr>
        <dsp:cNvPr id="0" name=""/>
        <dsp:cNvSpPr/>
      </dsp:nvSpPr>
      <dsp:spPr>
        <a:xfrm>
          <a:off x="3419375" y="3694040"/>
          <a:ext cx="3108523" cy="7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6AC3852-3DF7-40CF-BE8C-166DB04E564E}">
      <dsp:nvSpPr>
        <dsp:cNvPr id="0" name=""/>
        <dsp:cNvSpPr/>
      </dsp:nvSpPr>
      <dsp:spPr>
        <a:xfrm>
          <a:off x="6838751" y="0"/>
          <a:ext cx="3108523" cy="3694112"/>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2353" tIns="330200" rIns="242353" bIns="330200" numCol="1" spcCol="1270" anchor="t" anchorCtr="0">
          <a:noAutofit/>
        </a:bodyPr>
        <a:lstStyle/>
        <a:p>
          <a:pPr marL="0" lvl="0" indent="0" algn="ctr" defTabSz="1111250">
            <a:lnSpc>
              <a:spcPct val="90000"/>
            </a:lnSpc>
            <a:spcBef>
              <a:spcPct val="0"/>
            </a:spcBef>
            <a:spcAft>
              <a:spcPct val="35000"/>
            </a:spcAft>
            <a:buNone/>
          </a:pPr>
          <a:r>
            <a:rPr lang="en-US" sz="2500" b="0" kern="1200" dirty="0">
              <a:solidFill>
                <a:schemeClr val="tx2">
                  <a:lumMod val="75000"/>
                </a:schemeClr>
              </a:solidFill>
            </a:rPr>
            <a:t>列舉範例，然後讓程式利用規則來分類</a:t>
          </a:r>
          <a:endParaRPr lang="en-US" sz="2500" kern="1200" dirty="0">
            <a:solidFill>
              <a:schemeClr val="tx2">
                <a:lumMod val="75000"/>
              </a:schemeClr>
            </a:solidFill>
          </a:endParaRPr>
        </a:p>
      </dsp:txBody>
      <dsp:txXfrm>
        <a:off x="6838751" y="1403762"/>
        <a:ext cx="3108523" cy="2216467"/>
      </dsp:txXfrm>
    </dsp:sp>
    <dsp:sp modelId="{DEEDB967-833F-4749-A2E9-00164021DECD}">
      <dsp:nvSpPr>
        <dsp:cNvPr id="0" name=""/>
        <dsp:cNvSpPr/>
      </dsp:nvSpPr>
      <dsp:spPr>
        <a:xfrm>
          <a:off x="7838896" y="369411"/>
          <a:ext cx="1108233" cy="1108233"/>
        </a:xfrm>
        <a:prstGeom prst="ellipse">
          <a:avLst/>
        </a:prstGeom>
        <a:solidFill>
          <a:srgbClr val="92D050"/>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6402" tIns="12700" rIns="8640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01193" y="531708"/>
        <a:ext cx="783639" cy="783639"/>
      </dsp:txXfrm>
    </dsp:sp>
    <dsp:sp modelId="{9C742861-3143-4258-ACC5-188573C8A96A}">
      <dsp:nvSpPr>
        <dsp:cNvPr id="0" name=""/>
        <dsp:cNvSpPr/>
      </dsp:nvSpPr>
      <dsp:spPr>
        <a:xfrm>
          <a:off x="6838751" y="3694040"/>
          <a:ext cx="3108523" cy="7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35C97-D7D7-40C7-B230-E3D136928885}">
      <dsp:nvSpPr>
        <dsp:cNvPr id="0" name=""/>
        <dsp:cNvSpPr/>
      </dsp:nvSpPr>
      <dsp:spPr>
        <a:xfrm>
          <a:off x="0" y="0"/>
          <a:ext cx="3108959" cy="3693758"/>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2387" tIns="330200" rIns="242387" bIns="330200" numCol="1" spcCol="1270" anchor="t" anchorCtr="0">
          <a:noAutofit/>
        </a:bodyPr>
        <a:lstStyle/>
        <a:p>
          <a:pPr marL="0" lvl="0" indent="0" algn="ctr" defTabSz="1066800">
            <a:lnSpc>
              <a:spcPct val="90000"/>
            </a:lnSpc>
            <a:spcBef>
              <a:spcPct val="0"/>
            </a:spcBef>
            <a:spcAft>
              <a:spcPct val="35000"/>
            </a:spcAft>
            <a:buNone/>
          </a:pPr>
          <a:r>
            <a:rPr lang="en-US" sz="2400" kern="1200" dirty="0">
              <a:solidFill>
                <a:schemeClr val="tx2">
                  <a:lumMod val="75000"/>
                </a:schemeClr>
              </a:solidFill>
            </a:rPr>
            <a:t>將範例附上正確分類方式，並展示給模型</a:t>
          </a:r>
        </a:p>
      </dsp:txBody>
      <dsp:txXfrm>
        <a:off x="0" y="1403628"/>
        <a:ext cx="3108959" cy="2216254"/>
      </dsp:txXfrm>
    </dsp:sp>
    <dsp:sp modelId="{126CFAAB-1CDA-4EFC-AA8D-A1B6E330A0BB}">
      <dsp:nvSpPr>
        <dsp:cNvPr id="0" name=""/>
        <dsp:cNvSpPr/>
      </dsp:nvSpPr>
      <dsp:spPr>
        <a:xfrm>
          <a:off x="1000416" y="369375"/>
          <a:ext cx="1108127" cy="1108127"/>
        </a:xfrm>
        <a:prstGeom prst="ellipse">
          <a:avLst/>
        </a:prstGeom>
        <a:solidFill>
          <a:srgbClr val="92D050"/>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6394" tIns="12700" rIns="8639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62697" y="531656"/>
        <a:ext cx="783565" cy="783565"/>
      </dsp:txXfrm>
    </dsp:sp>
    <dsp:sp modelId="{287512D8-4667-4274-99A5-51AD217D65F9}">
      <dsp:nvSpPr>
        <dsp:cNvPr id="0" name=""/>
        <dsp:cNvSpPr/>
      </dsp:nvSpPr>
      <dsp:spPr>
        <a:xfrm>
          <a:off x="0" y="3693686"/>
          <a:ext cx="3108959" cy="7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EE275E6-AB00-4938-A6EC-731043CF85E1}">
      <dsp:nvSpPr>
        <dsp:cNvPr id="0" name=""/>
        <dsp:cNvSpPr/>
      </dsp:nvSpPr>
      <dsp:spPr>
        <a:xfrm>
          <a:off x="3419855" y="0"/>
          <a:ext cx="3108959" cy="3693758"/>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2387" tIns="330200" rIns="242387" bIns="330200" numCol="1" spcCol="1270" anchor="t" anchorCtr="0">
          <a:noAutofit/>
        </a:bodyPr>
        <a:lstStyle/>
        <a:p>
          <a:pPr marL="0" lvl="0" indent="0" algn="ctr" defTabSz="1066800">
            <a:lnSpc>
              <a:spcPct val="90000"/>
            </a:lnSpc>
            <a:spcBef>
              <a:spcPct val="0"/>
            </a:spcBef>
            <a:spcAft>
              <a:spcPct val="35000"/>
            </a:spcAft>
            <a:buNone/>
          </a:pPr>
          <a:r>
            <a:rPr lang="en-US" sz="2400" kern="1200" dirty="0">
              <a:solidFill>
                <a:schemeClr val="tx2">
                  <a:lumMod val="75000"/>
                </a:schemeClr>
              </a:solidFill>
            </a:rPr>
            <a:t>模型會進行猜測，我們告知它猜測是否正確</a:t>
          </a:r>
        </a:p>
      </dsp:txBody>
      <dsp:txXfrm>
        <a:off x="3419855" y="1403628"/>
        <a:ext cx="3108959" cy="2216254"/>
      </dsp:txXfrm>
    </dsp:sp>
    <dsp:sp modelId="{F8F17B97-1F6D-413B-A006-BC3F47E7C2A9}">
      <dsp:nvSpPr>
        <dsp:cNvPr id="0" name=""/>
        <dsp:cNvSpPr/>
      </dsp:nvSpPr>
      <dsp:spPr>
        <a:xfrm>
          <a:off x="4420272" y="369375"/>
          <a:ext cx="1108127" cy="1108127"/>
        </a:xfrm>
        <a:prstGeom prst="ellipse">
          <a:avLst/>
        </a:prstGeom>
        <a:solidFill>
          <a:srgbClr val="92D050"/>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6394" tIns="12700" rIns="8639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endParaRPr lang="en-US" sz="4800" kern="1200" dirty="0"/>
        </a:p>
      </dsp:txBody>
      <dsp:txXfrm>
        <a:off x="4582553" y="531656"/>
        <a:ext cx="783565" cy="783565"/>
      </dsp:txXfrm>
    </dsp:sp>
    <dsp:sp modelId="{6D54BF08-C299-4B6A-AAC5-FD298A51554B}">
      <dsp:nvSpPr>
        <dsp:cNvPr id="0" name=""/>
        <dsp:cNvSpPr/>
      </dsp:nvSpPr>
      <dsp:spPr>
        <a:xfrm>
          <a:off x="3419855" y="3693686"/>
          <a:ext cx="3108959" cy="7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6AC3852-3DF7-40CF-BE8C-166DB04E564E}">
      <dsp:nvSpPr>
        <dsp:cNvPr id="0" name=""/>
        <dsp:cNvSpPr/>
      </dsp:nvSpPr>
      <dsp:spPr>
        <a:xfrm>
          <a:off x="6839711" y="0"/>
          <a:ext cx="3108959" cy="3693758"/>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2387" tIns="330200" rIns="242387" bIns="330200" numCol="1" spcCol="1270" anchor="t" anchorCtr="0">
          <a:noAutofit/>
        </a:bodyPr>
        <a:lstStyle/>
        <a:p>
          <a:pPr marL="0" lvl="0" indent="0" algn="ctr" defTabSz="1066800">
            <a:lnSpc>
              <a:spcPct val="90000"/>
            </a:lnSpc>
            <a:spcBef>
              <a:spcPct val="0"/>
            </a:spcBef>
            <a:spcAft>
              <a:spcPct val="35000"/>
            </a:spcAft>
            <a:buNone/>
          </a:pPr>
          <a:r>
            <a:rPr lang="en-US" sz="2400" kern="1200" dirty="0">
              <a:solidFill>
                <a:schemeClr val="tx2">
                  <a:lumMod val="75000"/>
                </a:schemeClr>
              </a:solidFill>
            </a:rPr>
            <a:t>模型可以在訓練中學會如何正確分類。系統自行學會規則</a:t>
          </a:r>
        </a:p>
      </dsp:txBody>
      <dsp:txXfrm>
        <a:off x="6839711" y="1403628"/>
        <a:ext cx="3108959" cy="2216254"/>
      </dsp:txXfrm>
    </dsp:sp>
    <dsp:sp modelId="{DEEDB967-833F-4749-A2E9-00164021DECD}">
      <dsp:nvSpPr>
        <dsp:cNvPr id="0" name=""/>
        <dsp:cNvSpPr/>
      </dsp:nvSpPr>
      <dsp:spPr>
        <a:xfrm>
          <a:off x="7840128" y="369375"/>
          <a:ext cx="1108127" cy="1108127"/>
        </a:xfrm>
        <a:prstGeom prst="ellipse">
          <a:avLst/>
        </a:prstGeom>
        <a:solidFill>
          <a:srgbClr val="92D050"/>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6394" tIns="12700" rIns="8639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02409" y="531656"/>
        <a:ext cx="783565" cy="783565"/>
      </dsp:txXfrm>
    </dsp:sp>
    <dsp:sp modelId="{9C742861-3143-4258-ACC5-188573C8A96A}">
      <dsp:nvSpPr>
        <dsp:cNvPr id="0" name=""/>
        <dsp:cNvSpPr/>
      </dsp:nvSpPr>
      <dsp:spPr>
        <a:xfrm>
          <a:off x="6839711" y="3693686"/>
          <a:ext cx="3108959" cy="7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663ED-4082-4B7E-B697-B567846C2629}">
      <dsp:nvSpPr>
        <dsp:cNvPr id="0" name=""/>
        <dsp:cNvSpPr/>
      </dsp:nvSpPr>
      <dsp:spPr>
        <a:xfrm>
          <a:off x="1214" y="268903"/>
          <a:ext cx="4262077" cy="2706418"/>
        </a:xfrm>
        <a:prstGeom prst="roundRect">
          <a:avLst>
            <a:gd name="adj" fmla="val 10000"/>
          </a:avLst>
        </a:prstGeom>
        <a:solidFill>
          <a:schemeClr val="tx2">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3A539E7-845D-4A13-9455-F1EC0A100911}">
      <dsp:nvSpPr>
        <dsp:cNvPr id="0" name=""/>
        <dsp:cNvSpPr/>
      </dsp:nvSpPr>
      <dsp:spPr>
        <a:xfrm>
          <a:off x="474778" y="718789"/>
          <a:ext cx="4262077" cy="2706418"/>
        </a:xfrm>
        <a:prstGeom prst="roundRect">
          <a:avLst>
            <a:gd name="adj" fmla="val 10000"/>
          </a:avLst>
        </a:prstGeom>
        <a:solidFill>
          <a:schemeClr val="tx2"/>
        </a:solidFill>
        <a:ln w="38100" cap="flat" cmpd="sng" algn="ctr">
          <a:solidFill>
            <a:schemeClr val="tx1"/>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kern="1200" dirty="0">
              <a:solidFill>
                <a:schemeClr val="tx1"/>
              </a:solidFill>
            </a:rPr>
            <a:t>如果規則清晰明瞭，通常只要直接編寫即可</a:t>
          </a:r>
          <a:endParaRPr lang="en-US" sz="3700" kern="1200" dirty="0">
            <a:solidFill>
              <a:schemeClr val="tx1"/>
            </a:solidFill>
          </a:endParaRPr>
        </a:p>
      </dsp:txBody>
      <dsp:txXfrm>
        <a:off x="554046" y="798057"/>
        <a:ext cx="4103541" cy="2547882"/>
      </dsp:txXfrm>
    </dsp:sp>
    <dsp:sp modelId="{2A9C26C8-C393-498C-879F-709D2C4D234A}">
      <dsp:nvSpPr>
        <dsp:cNvPr id="0" name=""/>
        <dsp:cNvSpPr/>
      </dsp:nvSpPr>
      <dsp:spPr>
        <a:xfrm>
          <a:off x="5210419" y="268903"/>
          <a:ext cx="4262077" cy="2706418"/>
        </a:xfrm>
        <a:prstGeom prst="roundRect">
          <a:avLst>
            <a:gd name="adj" fmla="val 10000"/>
          </a:avLst>
        </a:prstGeom>
        <a:solidFill>
          <a:schemeClr val="tx2">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6B69BB4-EA9F-4394-8744-A8EFCFB6833C}">
      <dsp:nvSpPr>
        <dsp:cNvPr id="0" name=""/>
        <dsp:cNvSpPr/>
      </dsp:nvSpPr>
      <dsp:spPr>
        <a:xfrm>
          <a:off x="5683983" y="718789"/>
          <a:ext cx="4262077" cy="2706418"/>
        </a:xfrm>
        <a:prstGeom prst="roundRect">
          <a:avLst>
            <a:gd name="adj" fmla="val 10000"/>
          </a:avLst>
        </a:prstGeom>
        <a:solidFill>
          <a:schemeClr val="tx2"/>
        </a:solidFill>
        <a:ln w="38100" cap="flat" cmpd="sng" algn="ctr">
          <a:solidFill>
            <a:schemeClr val="tx1"/>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kern="1200" dirty="0">
              <a:solidFill>
                <a:schemeClr val="tx1"/>
              </a:solidFill>
            </a:rPr>
            <a:t>而如果規則細微、複雜且難以分辨，請使用深度學習</a:t>
          </a:r>
          <a:endParaRPr lang="en-US" sz="3700" kern="1200" dirty="0">
            <a:solidFill>
              <a:schemeClr val="tx1"/>
            </a:solidFill>
          </a:endParaRPr>
        </a:p>
      </dsp:txBody>
      <dsp:txXfrm>
        <a:off x="5763251" y="798057"/>
        <a:ext cx="4103541" cy="25478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0A80E-E38D-421B-A523-E143A66CDC2A}">
      <dsp:nvSpPr>
        <dsp:cNvPr id="0" name=""/>
        <dsp:cNvSpPr/>
      </dsp:nvSpPr>
      <dsp:spPr>
        <a:xfrm>
          <a:off x="0" y="321002"/>
          <a:ext cx="9948671" cy="529200"/>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64BD0-941B-46A0-BF74-168BA2C4E9F3}">
      <dsp:nvSpPr>
        <dsp:cNvPr id="0" name=""/>
        <dsp:cNvSpPr/>
      </dsp:nvSpPr>
      <dsp:spPr>
        <a:xfrm>
          <a:off x="497433" y="11042"/>
          <a:ext cx="6964070" cy="619920"/>
        </a:xfrm>
        <a:prstGeom prst="roundRect">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225" tIns="0" rIns="263225" bIns="0" numCol="1" spcCol="1270" anchor="ctr" anchorCtr="0">
          <a:noAutofit/>
        </a:bodyPr>
        <a:lstStyle/>
        <a:p>
          <a:pPr marL="0" lvl="0" indent="0" algn="l" defTabSz="1066800">
            <a:lnSpc>
              <a:spcPct val="90000"/>
            </a:lnSpc>
            <a:spcBef>
              <a:spcPct val="0"/>
            </a:spcBef>
            <a:spcAft>
              <a:spcPct val="35000"/>
            </a:spcAft>
            <a:buNone/>
          </a:pPr>
          <a:r>
            <a:rPr lang="en-US" sz="2400" kern="1200"/>
            <a:t>網路的深度和複雜度</a:t>
          </a:r>
          <a:endParaRPr lang="en-US" sz="2400" kern="1200" dirty="0"/>
        </a:p>
      </dsp:txBody>
      <dsp:txXfrm>
        <a:off x="527695" y="41304"/>
        <a:ext cx="6903546" cy="559396"/>
      </dsp:txXfrm>
    </dsp:sp>
    <dsp:sp modelId="{AE26B2AB-D5CF-450F-AC93-4104C0F50F99}">
      <dsp:nvSpPr>
        <dsp:cNvPr id="0" name=""/>
        <dsp:cNvSpPr/>
      </dsp:nvSpPr>
      <dsp:spPr>
        <a:xfrm>
          <a:off x="0" y="1273562"/>
          <a:ext cx="9948671" cy="529200"/>
        </a:xfrm>
        <a:prstGeom prst="rect">
          <a:avLst/>
        </a:prstGeom>
        <a:solidFill>
          <a:schemeClr val="lt1">
            <a:alpha val="90000"/>
            <a:hueOff val="0"/>
            <a:satOff val="0"/>
            <a:lumOff val="0"/>
            <a:alphaOff val="0"/>
          </a:schemeClr>
        </a:solidFill>
        <a:ln w="25400" cap="flat" cmpd="sng" algn="ctr">
          <a:solidFill>
            <a:schemeClr val="accent1">
              <a:shade val="80000"/>
              <a:hueOff val="264762"/>
              <a:satOff val="-17721"/>
              <a:lumOff val="12235"/>
              <a:alphaOff val="0"/>
            </a:schemeClr>
          </a:solidFill>
          <a:prstDash val="solid"/>
        </a:ln>
        <a:effectLst/>
      </dsp:spPr>
      <dsp:style>
        <a:lnRef idx="2">
          <a:scrgbClr r="0" g="0" b="0"/>
        </a:lnRef>
        <a:fillRef idx="1">
          <a:scrgbClr r="0" g="0" b="0"/>
        </a:fillRef>
        <a:effectRef idx="0">
          <a:scrgbClr r="0" g="0" b="0"/>
        </a:effectRef>
        <a:fontRef idx="minor"/>
      </dsp:style>
    </dsp:sp>
    <dsp:sp modelId="{4DDCDFEA-00DE-4CF0-BAA0-E7076FBA0B73}">
      <dsp:nvSpPr>
        <dsp:cNvPr id="0" name=""/>
        <dsp:cNvSpPr/>
      </dsp:nvSpPr>
      <dsp:spPr>
        <a:xfrm>
          <a:off x="497433" y="963602"/>
          <a:ext cx="6964070" cy="619920"/>
        </a:xfrm>
        <a:prstGeom prst="roundRect">
          <a:avLst/>
        </a:prstGeom>
        <a:solidFill>
          <a:schemeClr val="accent1">
            <a:shade val="80000"/>
            <a:hueOff val="264762"/>
            <a:satOff val="-17721"/>
            <a:lumOff val="1223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225" tIns="0" rIns="263225" bIns="0" numCol="1" spcCol="1270" anchor="ctr" anchorCtr="0">
          <a:noAutofit/>
        </a:bodyPr>
        <a:lstStyle/>
        <a:p>
          <a:pPr marL="0" lvl="0" indent="0" algn="l" defTabSz="1066800">
            <a:lnSpc>
              <a:spcPct val="90000"/>
            </a:lnSpc>
            <a:spcBef>
              <a:spcPct val="0"/>
            </a:spcBef>
            <a:spcAft>
              <a:spcPct val="35000"/>
            </a:spcAft>
            <a:buNone/>
          </a:pPr>
          <a:r>
            <a:rPr lang="en-US" sz="2400" kern="1200"/>
            <a:t>高達數十億個參數 (且不斷成長)</a:t>
          </a:r>
        </a:p>
      </dsp:txBody>
      <dsp:txXfrm>
        <a:off x="527695" y="993864"/>
        <a:ext cx="6903546" cy="559396"/>
      </dsp:txXfrm>
    </dsp:sp>
    <dsp:sp modelId="{FE033D34-7779-45C3-ACE9-A70B15CD5728}">
      <dsp:nvSpPr>
        <dsp:cNvPr id="0" name=""/>
        <dsp:cNvSpPr/>
      </dsp:nvSpPr>
      <dsp:spPr>
        <a:xfrm>
          <a:off x="0" y="2226122"/>
          <a:ext cx="9948671" cy="529200"/>
        </a:xfrm>
        <a:prstGeom prst="rect">
          <a:avLst/>
        </a:prstGeom>
        <a:solidFill>
          <a:schemeClr val="lt1">
            <a:alpha val="90000"/>
            <a:hueOff val="0"/>
            <a:satOff val="0"/>
            <a:lumOff val="0"/>
            <a:alphaOff val="0"/>
          </a:schemeClr>
        </a:solidFill>
        <a:ln w="25400" cap="flat" cmpd="sng" algn="ctr">
          <a:solidFill>
            <a:schemeClr val="accent1">
              <a:shade val="80000"/>
              <a:hueOff val="529523"/>
              <a:satOff val="-35441"/>
              <a:lumOff val="24469"/>
              <a:alphaOff val="0"/>
            </a:schemeClr>
          </a:solidFill>
          <a:prstDash val="solid"/>
        </a:ln>
        <a:effectLst/>
      </dsp:spPr>
      <dsp:style>
        <a:lnRef idx="2">
          <a:scrgbClr r="0" g="0" b="0"/>
        </a:lnRef>
        <a:fillRef idx="1">
          <a:scrgbClr r="0" g="0" b="0"/>
        </a:fillRef>
        <a:effectRef idx="0">
          <a:scrgbClr r="0" g="0" b="0"/>
        </a:effectRef>
        <a:fontRef idx="minor"/>
      </dsp:style>
    </dsp:sp>
    <dsp:sp modelId="{CE413247-2F1B-465E-BC61-CEB68BC3491D}">
      <dsp:nvSpPr>
        <dsp:cNvPr id="0" name=""/>
        <dsp:cNvSpPr/>
      </dsp:nvSpPr>
      <dsp:spPr>
        <a:xfrm>
          <a:off x="497433" y="1916162"/>
          <a:ext cx="6964070" cy="619920"/>
        </a:xfrm>
        <a:prstGeom prst="roundRect">
          <a:avLst/>
        </a:prstGeom>
        <a:solidFill>
          <a:schemeClr val="accent1">
            <a:shade val="80000"/>
            <a:hueOff val="529523"/>
            <a:satOff val="-35441"/>
            <a:lumOff val="2446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225" tIns="0" rIns="263225" bIns="0" numCol="1" spcCol="1270" anchor="ctr" anchorCtr="0">
          <a:noAutofit/>
        </a:bodyPr>
        <a:lstStyle/>
        <a:p>
          <a:pPr marL="0" lvl="0" indent="0" algn="l" defTabSz="1066800">
            <a:lnSpc>
              <a:spcPct val="90000"/>
            </a:lnSpc>
            <a:spcBef>
              <a:spcPct val="0"/>
            </a:spcBef>
            <a:spcAft>
              <a:spcPct val="35000"/>
            </a:spcAft>
            <a:buNone/>
          </a:pPr>
          <a:r>
            <a:rPr lang="en-US" sz="2400" kern="1200"/>
            <a:t>模型中有許多層次</a:t>
          </a:r>
        </a:p>
      </dsp:txBody>
      <dsp:txXfrm>
        <a:off x="527695" y="1946424"/>
        <a:ext cx="6903546" cy="559396"/>
      </dsp:txXfrm>
    </dsp:sp>
    <dsp:sp modelId="{2C1FFB86-4982-4E6A-B3E2-3A20500A2ADB}">
      <dsp:nvSpPr>
        <dsp:cNvPr id="0" name=""/>
        <dsp:cNvSpPr/>
      </dsp:nvSpPr>
      <dsp:spPr>
        <a:xfrm>
          <a:off x="0" y="3178682"/>
          <a:ext cx="9948671" cy="529200"/>
        </a:xfrm>
        <a:prstGeom prst="rect">
          <a:avLst/>
        </a:prstGeom>
        <a:solidFill>
          <a:schemeClr val="lt1">
            <a:alpha val="90000"/>
            <a:hueOff val="0"/>
            <a:satOff val="0"/>
            <a:lumOff val="0"/>
            <a:alphaOff val="0"/>
          </a:schemeClr>
        </a:solidFill>
        <a:ln w="25400" cap="flat" cmpd="sng" algn="ctr">
          <a:solidFill>
            <a:schemeClr val="accent1">
              <a:shade val="80000"/>
              <a:hueOff val="794285"/>
              <a:satOff val="-53162"/>
              <a:lumOff val="36704"/>
              <a:alphaOff val="0"/>
            </a:schemeClr>
          </a:solidFill>
          <a:prstDash val="solid"/>
        </a:ln>
        <a:effectLst/>
      </dsp:spPr>
      <dsp:style>
        <a:lnRef idx="2">
          <a:scrgbClr r="0" g="0" b="0"/>
        </a:lnRef>
        <a:fillRef idx="1">
          <a:scrgbClr r="0" g="0" b="0"/>
        </a:fillRef>
        <a:effectRef idx="0">
          <a:scrgbClr r="0" g="0" b="0"/>
        </a:effectRef>
        <a:fontRef idx="minor"/>
      </dsp:style>
    </dsp:sp>
    <dsp:sp modelId="{5BEE0AEE-0ABE-444E-9F25-1B443ECFA91D}">
      <dsp:nvSpPr>
        <dsp:cNvPr id="0" name=""/>
        <dsp:cNvSpPr/>
      </dsp:nvSpPr>
      <dsp:spPr>
        <a:xfrm>
          <a:off x="497433" y="2868722"/>
          <a:ext cx="6964070" cy="619920"/>
        </a:xfrm>
        <a:prstGeom prst="roundRect">
          <a:avLst/>
        </a:prstGeom>
        <a:solidFill>
          <a:schemeClr val="accent1">
            <a:shade val="80000"/>
            <a:hueOff val="794285"/>
            <a:satOff val="-53162"/>
            <a:lumOff val="3670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225" tIns="0" rIns="263225" bIns="0" numCol="1" spcCol="1270" anchor="ctr" anchorCtr="0">
          <a:noAutofit/>
        </a:bodyPr>
        <a:lstStyle/>
        <a:p>
          <a:pPr marL="0" lvl="0" indent="0" algn="l" defTabSz="1066800">
            <a:lnSpc>
              <a:spcPct val="90000"/>
            </a:lnSpc>
            <a:spcBef>
              <a:spcPct val="0"/>
            </a:spcBef>
            <a:spcAft>
              <a:spcPct val="35000"/>
            </a:spcAft>
            <a:buNone/>
          </a:pPr>
          <a:r>
            <a:rPr lang="en-US" sz="2400" kern="1200"/>
            <a:t>對學習複雜規則來說很重要</a:t>
          </a:r>
        </a:p>
      </dsp:txBody>
      <dsp:txXfrm>
        <a:off x="527695" y="2898984"/>
        <a:ext cx="6903546" cy="5593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8B6A8-C129-459C-80C8-4ECB307D2E7C}">
      <dsp:nvSpPr>
        <dsp:cNvPr id="0" name=""/>
        <dsp:cNvSpPr/>
      </dsp:nvSpPr>
      <dsp:spPr>
        <a:xfrm>
          <a:off x="645335" y="329462"/>
          <a:ext cx="1784250" cy="1784250"/>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A8E1D586-DF2B-40B8-9B3C-0022CE60E8DD}">
      <dsp:nvSpPr>
        <dsp:cNvPr id="0" name=""/>
        <dsp:cNvSpPr/>
      </dsp:nvSpPr>
      <dsp:spPr>
        <a:xfrm>
          <a:off x="1025585" y="709712"/>
          <a:ext cx="1023750" cy="102375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51133B-3903-4A60-93A0-DA2DB77959E1}">
      <dsp:nvSpPr>
        <dsp:cNvPr id="0" name=""/>
        <dsp:cNvSpPr/>
      </dsp:nvSpPr>
      <dsp:spPr>
        <a:xfrm>
          <a:off x="74960" y="2669462"/>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solidFill>
                <a:schemeClr val="bg1"/>
              </a:solidFill>
            </a:rPr>
            <a:t>機器人與製造業</a:t>
          </a:r>
        </a:p>
      </dsp:txBody>
      <dsp:txXfrm>
        <a:off x="74960" y="2669462"/>
        <a:ext cx="2925000" cy="720000"/>
      </dsp:txXfrm>
    </dsp:sp>
    <dsp:sp modelId="{4E2B50CC-D36D-4C1B-9831-E6A3FF63E66B}">
      <dsp:nvSpPr>
        <dsp:cNvPr id="0" name=""/>
        <dsp:cNvSpPr/>
      </dsp:nvSpPr>
      <dsp:spPr>
        <a:xfrm>
          <a:off x="4082210" y="329462"/>
          <a:ext cx="1784250" cy="1784250"/>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4D22E629-7B54-4C5F-8745-1B731A6CE1EA}">
      <dsp:nvSpPr>
        <dsp:cNvPr id="0" name=""/>
        <dsp:cNvSpPr/>
      </dsp:nvSpPr>
      <dsp:spPr>
        <a:xfrm>
          <a:off x="4462460" y="709712"/>
          <a:ext cx="1023750" cy="102375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6B2F06-5463-4207-822D-5391C47467EB}">
      <dsp:nvSpPr>
        <dsp:cNvPr id="0" name=""/>
        <dsp:cNvSpPr/>
      </dsp:nvSpPr>
      <dsp:spPr>
        <a:xfrm>
          <a:off x="3511835" y="2669462"/>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solidFill>
                <a:schemeClr val="bg1"/>
              </a:solidFill>
            </a:rPr>
            <a:t>物體偵測</a:t>
          </a:r>
        </a:p>
      </dsp:txBody>
      <dsp:txXfrm>
        <a:off x="3511835" y="2669462"/>
        <a:ext cx="2925000" cy="720000"/>
      </dsp:txXfrm>
    </dsp:sp>
    <dsp:sp modelId="{D21EF859-73BB-4D5D-AFE4-01A5A40D0BBC}">
      <dsp:nvSpPr>
        <dsp:cNvPr id="0" name=""/>
        <dsp:cNvSpPr/>
      </dsp:nvSpPr>
      <dsp:spPr>
        <a:xfrm>
          <a:off x="7519086" y="329462"/>
          <a:ext cx="1784250" cy="1784250"/>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7D72D68B-3EE6-4F00-87DF-124D25F51E84}">
      <dsp:nvSpPr>
        <dsp:cNvPr id="0" name=""/>
        <dsp:cNvSpPr/>
      </dsp:nvSpPr>
      <dsp:spPr>
        <a:xfrm>
          <a:off x="7899336" y="709712"/>
          <a:ext cx="1023750" cy="102375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E05146-5AF4-400A-B481-E3FABA7ACA7D}">
      <dsp:nvSpPr>
        <dsp:cNvPr id="0" name=""/>
        <dsp:cNvSpPr/>
      </dsp:nvSpPr>
      <dsp:spPr>
        <a:xfrm>
          <a:off x="6948711" y="2669462"/>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solidFill>
                <a:schemeClr val="bg1"/>
              </a:solidFill>
            </a:rPr>
            <a:t>自駕車</a:t>
          </a:r>
        </a:p>
      </dsp:txBody>
      <dsp:txXfrm>
        <a:off x="6948711" y="2669462"/>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1/22/2021</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s.cornell.edu/boom/2001sp/Tsinteris/gammon.htm"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ww.computerscience.gcse.guru/theory/von-neumann-architecture" TargetMode="External"/><Relationship Id="rId4" Type="http://schemas.openxmlformats.org/officeDocument/2006/relationships/hyperlink" Target="https://cs.stanford.edu/people/eroberts/courses/soco/projects/neural-networks/History/history1.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br.org/1988/03/putting-expert-systems-to-work"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britannica.com/technology/expert-syste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youtube.com/watch?v=H0_NZDSqR3Y&amp;t=31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rxiv.org/ftp/arxiv/papers/1901/1901.06032.pdf"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omprof.stanford.edu/posting/1508"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fontAlgn="base">
              <a:buFontTx/>
              <a:buNone/>
            </a:pPr>
            <a:r>
              <a:rPr lang="en-US" sz="1100" b="0" i="0" u="none" strike="noStrike" kern="1200" dirty="0">
                <a:solidFill>
                  <a:schemeClr val="tx1"/>
                </a:solidFill>
                <a:effectLst/>
                <a:latin typeface="Trebuchet MS" pitchFamily="34" charset="0"/>
                <a:ea typeface="+mn-ea"/>
                <a:cs typeface="+mn-cs"/>
              </a:rPr>
              <a:t>在電腦發明初期，人類便一直在嘗試教導電腦執行特定工作。這原本就是發明電腦的初衷，執行工作到某種程度，或做到超越人類能力的事。</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在電腦科技的發展初期，許多人相信他們在未來數十年內便能讓電腦擁有人類等級的智慧。</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而事實證明，人類的綜合智力遠超過當時電腦的運算速度 (但時至今日我們已經能看到與人類智慧更為相近的電腦系統了)。</a:t>
            </a: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2037855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不久之後，人們開始在電腦上測試以人腦架構與功能做為研發靈感的人工神經網路。</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他們使用這些網路成功地讓電腦能進行如閱讀手寫數字與玩雙陸棋等工作，但看起來並沒有多大的進展。當時的運算資源不足是主要因素之一。正如我們將在實作實驗室中所見，這些網路需要花時間訓練。想像一下如果是四十年前，訓練得花上多少時間！</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這些早期神經網路的效能被稱為范紐曼型架構的技術所超越，而這項技術便是現代 CPU 的基礎。</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dirty="0">
                <a:hlinkClick r:id="rId3"/>
              </a:rPr>
              <a:t>https://www.cs.cornell.edu/boom/2001sp/Tsinteris/gammon.htm (英文)</a:t>
            </a:r>
            <a:endParaRPr lang="en-US" dirty="0"/>
          </a:p>
          <a:p>
            <a:pPr lvl="0" rtl="0" fontAlgn="base"/>
            <a:r>
              <a:rPr lang="en-US" dirty="0">
                <a:hlinkClick r:id="rId4"/>
              </a:rPr>
              <a:t>https://cs.stanford.edu/people/eroberts/courses/soco/projects/neural-networks/History/history1.html (英文)</a:t>
            </a:r>
            <a:endParaRPr lang="en-US" sz="1100" b="0" i="0" u="none" strike="noStrike" kern="1200" dirty="0">
              <a:solidFill>
                <a:schemeClr val="tx1"/>
              </a:solidFill>
              <a:effectLst/>
              <a:latin typeface="Trebuchet MS" pitchFamily="34" charset="0"/>
              <a:ea typeface="+mn-ea"/>
              <a:cs typeface="+mn-cs"/>
            </a:endParaRPr>
          </a:p>
          <a:p>
            <a:r>
              <a:rPr lang="en-US" dirty="0">
                <a:hlinkClick r:id="rId5"/>
              </a:rPr>
              <a:t>https://www.computerscience.gcse.guru/theory/von-neumann-architecture (英文)</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4121578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電腦智慧是透過打造專家系統來達成。</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dirty="0">
                <a:hlinkClick r:id="rId3"/>
              </a:rPr>
              <a:t>https://hbr.org/1988/03/putting-expert-systems-to-work (英文)</a:t>
            </a:r>
            <a:endParaRPr lang="en-US" sz="1100" b="0" i="0" u="none" strike="noStrike" kern="1200" dirty="0">
              <a:solidFill>
                <a:schemeClr val="tx1"/>
              </a:solidFill>
              <a:effectLst/>
              <a:latin typeface="Trebuchet MS" pitchFamily="34" charset="0"/>
              <a:ea typeface="+mn-ea"/>
              <a:cs typeface="+mn-cs"/>
            </a:endParaRP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這是一個需要數百到數千個工程師來打造的高度複雜系統，並透過許多經過嚴謹編寫的規則來教導電腦完成工作。</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這些系統的設計用意就是在模仿人類主題專家，因此取名為專家系統。</a:t>
            </a:r>
          </a:p>
          <a:p>
            <a:pPr lvl="0" rtl="0" fontAlgn="base"/>
            <a:r>
              <a:rPr lang="en-US" dirty="0">
                <a:hlinkClick r:id="rId4"/>
              </a:rPr>
              <a:t>https://www.britannica.com/technology/expert-system (英文)</a:t>
            </a:r>
            <a:endParaRPr lang="en-US" sz="1100" b="0" i="0" u="none" strike="noStrike" kern="1200" dirty="0">
              <a:solidFill>
                <a:schemeClr val="tx1"/>
              </a:solidFill>
              <a:effectLst/>
              <a:latin typeface="Trebuchet MS" pitchFamily="34" charset="0"/>
              <a:ea typeface="+mn-ea"/>
              <a:cs typeface="+mn-cs"/>
            </a:endParaRP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其中一些例子是藉由使用者訂下的限制來進行交易的股票交易機器人，或是藉由預先輸入的症狀清單來進行醫療診斷的機器。</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1058384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但這些系統是有極限的。其中最重要的，便是這些系統的規則必須由人類瞭解、定義和編寫。電腦能做到的只有人類工程師能夠理解並直接轉變為程式碼的部分。</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對於某些定義清楚的工作 (例如設計一個根據區域和垂直行銷將客戶引導至銷售專員的系統)，這樣的運作沒有問題。但對於某些對人類而言輕鬆簡單的工作，要為電腦設計出可供遵循的規則卻極為困難。</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舉例來說，請在腦中回答這些圖片的內容是什麼 (貓、車輛、海洋)。</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對大多數人來說，這是一項很簡單的工作。但你要如何教會一個新生兒，甚至是一台電腦來完成你剛才在腦中所做的判斷？</a:t>
            </a: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2740743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dirty="0">
                <a:solidFill>
                  <a:schemeClr val="tx1"/>
                </a:solidFill>
                <a:effectLst/>
                <a:latin typeface="Trebuchet MS" pitchFamily="34" charset="0"/>
                <a:ea typeface="+mn-ea"/>
                <a:cs typeface="+mn-cs"/>
              </a:rPr>
              <a:t>教導孩子時，我們提供給他們大量資料，並給予他們正確答案來協助他們學習。有種非常受歡迎的學習技術稱為「試誤法」，讓學生預測什麼是正確答案，如果錯了，就調整他們的方法。我們發現深度學習的原理與此非常相似。</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4113845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在 1990 年代直到 2000 年早期，很多人認為強大的人工智慧只是癡人說夢。</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雖然神經網路確實被運用在一些工作上，但並沒有亮眼的成果。</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有兩大因素催生了我們今天身處的深度學習時代。</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329631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首先是資料。為了讓神經網路學會瞭解一項工作，它需要吸收大量不同的資料。為了讓神經網路瞭解貓咪到底是什麼，它需要吸收大量的貓咪圖片，還有許多並非貓咪的圖片。</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網際網路時代提供了大量能讓神經網路學習的資料。</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2210845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另一個開啟深度學習時代的因素則是運算能力。</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請以自己的大腦做為依據思考看看，要是我們有一個經過了有效訓練的人工大腦，它一秒內將能處理多少 GB 的資訊？生活的「畫面播放速度」為何？人眼的解析度是多少？</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https://www.discovery.com/science/mexapixels-in-human-eye#:~:text=According%20to%20scientist%20and%20photographer,what%20does%20this%20mean%2C%20really%3F (英文)</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雖然現代的人工智慧技術令人印象深刻，但我們人類一秒內能處理的資料仍遠高於人工智慧。要讓機器能趕上人類資料處理能力的方法之一，便是提高它的運算能力。</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180653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rtl="0" fontAlgn="base"/>
            <a:r>
              <a:rPr lang="en-US" sz="1100" b="0" i="0" u="none" strike="noStrike" kern="1200" dirty="0">
                <a:solidFill>
                  <a:schemeClr val="tx1"/>
                </a:solidFill>
                <a:effectLst/>
                <a:latin typeface="Trebuchet MS" pitchFamily="34" charset="0"/>
                <a:ea typeface="+mn-ea"/>
                <a:cs typeface="+mn-cs"/>
              </a:rPr>
              <a:t>左：電腦所渲染出的彈珠影像：</a:t>
            </a:r>
            <a:r>
              <a:rPr lang="en-US" dirty="0">
                <a:hlinkClick r:id="rId3"/>
              </a:rPr>
              <a:t>https://www.youtube.com/watch?v=H0_NZDSqR3Y&amp;t=31s</a:t>
            </a:r>
            <a:endParaRPr lang="en-US" dirty="0"/>
          </a:p>
          <a:p>
            <a:pPr lvl="0" rtl="0" fontAlgn="base"/>
            <a:r>
              <a:rPr lang="en-US" sz="1100" b="0" i="0" u="none" strike="noStrike" kern="1200" dirty="0">
                <a:solidFill>
                  <a:schemeClr val="tx1"/>
                </a:solidFill>
                <a:effectLst/>
                <a:latin typeface="Trebuchet MS" pitchFamily="34" charset="0"/>
                <a:ea typeface="+mn-ea"/>
                <a:cs typeface="+mn-cs"/>
              </a:rPr>
              <a:t>右：神經網路的示意圖</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事實證明，神經網路是種高維度矩陣乘法機器。還有哪些類型的問題需要用到高維度矩陣乘法？電腦繪圖運算！透過電腦繪圖運算，物件便能以多個小三角組合在一起，呈現出奇幻的視覺效果。在動畫、模擬和遊戲中，這些小三角形通常會經過轉換和旋轉，而這便需要利用高維度矩陣乘法。</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由於神經網路和繪圖運算的根基都是相同的基本數學題目，因此兩者的硬體便很自然可以共通使用。</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改善神經網路訓練的一個重要發明是平行處理器。訓練神經網路所需的數學運算並不會特別複雜，但運算必須反覆執行 (百萬、數十億、數兆？) 次，且最好能同時進行。</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一般的 CPU 可能有 4 個或 8 個核心能用來進行平行處理。</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然而，原本便是為了進行繪圖運算所打造的現代 GPU 是平行處理能力的佼佼者。</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你今天將在本課程中所使用的 GPU 有 (X 千個核心)，這些處理器相當適合處理深度學習，而 NVIDIA 更是為訓練而專門打造了 GPU。</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3977074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kern="1200" dirty="0">
                <a:solidFill>
                  <a:schemeClr val="tx1"/>
                </a:solidFill>
                <a:effectLst/>
                <a:latin typeface="Trebuchet MS" pitchFamily="34" charset="0"/>
                <a:ea typeface="+mn-ea"/>
                <a:cs typeface="+mn-cs"/>
              </a:rPr>
              <a:t>所以，到底什麼是深度學習，又有什麼特別之處呢？</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296093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a:t>
            </a:fld>
            <a:endParaRPr lang="en-US"/>
          </a:p>
        </p:txBody>
      </p:sp>
    </p:spTree>
    <p:extLst>
      <p:ext uri="{BB962C8B-B14F-4D97-AF65-F5344CB8AC3E}">
        <p14:creationId xmlns:p14="http://schemas.microsoft.com/office/powerpoint/2010/main" val="2965396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kern="1200" dirty="0">
                <a:solidFill>
                  <a:schemeClr val="tx1"/>
                </a:solidFill>
                <a:effectLst/>
                <a:latin typeface="Trebuchet MS" pitchFamily="34" charset="0"/>
                <a:ea typeface="+mn-ea"/>
                <a:cs typeface="+mn-cs"/>
              </a:rPr>
              <a:t>透過深度學習，你就能夠翻轉程式設計中的慣例。</a:t>
            </a: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21</a:t>
            </a:fld>
            <a:endParaRPr lang="en-US"/>
          </a:p>
        </p:txBody>
      </p:sp>
    </p:spTree>
    <p:extLst>
      <p:ext uri="{BB962C8B-B14F-4D97-AF65-F5344CB8AC3E}">
        <p14:creationId xmlns:p14="http://schemas.microsoft.com/office/powerpoint/2010/main" val="1930380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effectLst/>
            </a:endParaRPr>
          </a:p>
          <a:p>
            <a:pPr lvl="0" rtl="0" fontAlgn="base"/>
            <a:r>
              <a:rPr lang="en-US" sz="1100" b="0" i="0" u="none" strike="noStrike" kern="1200" dirty="0">
                <a:solidFill>
                  <a:schemeClr val="tx1"/>
                </a:solidFill>
                <a:effectLst/>
                <a:latin typeface="Trebuchet MS" pitchFamily="34" charset="0"/>
                <a:ea typeface="+mn-ea"/>
                <a:cs typeface="+mn-cs"/>
              </a:rPr>
              <a:t>例如，一般來說若要打造一個分類器，你首先要先設定一組規則，並依據這些規則來編寫程式。</a:t>
            </a:r>
          </a:p>
          <a:p>
            <a:pPr lvl="0" rtl="0" fontAlgn="base"/>
            <a:r>
              <a:rPr lang="en-US" sz="1100" b="0" i="0" u="none" strike="noStrike" kern="1200" dirty="0">
                <a:solidFill>
                  <a:schemeClr val="tx1"/>
                </a:solidFill>
                <a:effectLst/>
                <a:latin typeface="Trebuchet MS" pitchFamily="34" charset="0"/>
                <a:ea typeface="+mn-ea"/>
                <a:cs typeface="+mn-cs"/>
              </a:rPr>
              <a:t>然後，當你想要分類內容時，就將資料片段輸入至程式，再由程式運用規則來選擇類別。</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22</a:t>
            </a:fld>
            <a:endParaRPr lang="en-US"/>
          </a:p>
        </p:txBody>
      </p:sp>
    </p:spTree>
    <p:extLst>
      <p:ext uri="{BB962C8B-B14F-4D97-AF65-F5344CB8AC3E}">
        <p14:creationId xmlns:p14="http://schemas.microsoft.com/office/powerpoint/2010/main" val="1984347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有了深度學習，我們首先需要一個變數清單：輸入變數及其對應的輸出變數。我們並不需要知道輸入和輸出之間的關係，但如果能觀察到的數值越精確越好。我們將這種以範例組成的清單稱為資料集。</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a:solidFill>
                  <a:schemeClr val="tx1"/>
                </a:solidFill>
                <a:effectLst/>
                <a:latin typeface="Trebuchet MS" pitchFamily="34" charset="0"/>
                <a:ea typeface="+mn-ea"/>
                <a:cs typeface="+mn-cs"/>
              </a:rPr>
              <a:t>接著我們將資料集和正確的輸出展現給模型以進行訓練，</a:t>
            </a:r>
            <a:endParaRPr lang="en-US" sz="1100" b="0" i="0" u="none" strike="noStrike" kern="1200" dirty="0">
              <a:solidFill>
                <a:schemeClr val="tx1"/>
              </a:solidFill>
              <a:effectLst/>
              <a:latin typeface="Trebuchet MS" pitchFamily="34" charset="0"/>
              <a:ea typeface="+mn-ea"/>
              <a:cs typeface="+mn-cs"/>
            </a:endParaRP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模型會持續進行猜測，並查看猜測內容是否正確，</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就這樣在訓練過程中慢慢學習如何正確分類。</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此兩者的基本差異在於，前者需要人類來識別並設定規則，而深度學習演算法則能自主學習。</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23</a:t>
            </a:fld>
            <a:endParaRPr lang="en-US"/>
          </a:p>
        </p:txBody>
      </p:sp>
    </p:spTree>
    <p:extLst>
      <p:ext uri="{BB962C8B-B14F-4D97-AF65-F5344CB8AC3E}">
        <p14:creationId xmlns:p14="http://schemas.microsoft.com/office/powerpoint/2010/main" val="2725349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kern="1200" dirty="0">
                <a:solidFill>
                  <a:schemeClr val="tx1"/>
                </a:solidFill>
                <a:effectLst/>
                <a:latin typeface="Trebuchet MS" pitchFamily="34" charset="0"/>
                <a:ea typeface="+mn-ea"/>
                <a:cs typeface="+mn-cs"/>
              </a:rPr>
              <a:t>這能從根本上轉變我們打造軟體系統的方式。</a:t>
            </a: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a:p>
        </p:txBody>
      </p:sp>
    </p:spTree>
    <p:extLst>
      <p:ext uri="{BB962C8B-B14F-4D97-AF65-F5344CB8AC3E}">
        <p14:creationId xmlns:p14="http://schemas.microsoft.com/office/powerpoint/2010/main" val="2000505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深度學習並非總是合適的選擇。如果產生結果的決策過程非常清楚單純，以傳統方式進行程式設計可能會比較理想。</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然而，如果規則相當繁瑣或複雜，人類光是描述就有困難更遑論設計成程式，這種狀況下深度學習會是很好的選擇。</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25</a:t>
            </a:fld>
            <a:endParaRPr lang="en-US"/>
          </a:p>
        </p:txBody>
      </p:sp>
    </p:spTree>
    <p:extLst>
      <p:ext uri="{BB962C8B-B14F-4D97-AF65-F5344CB8AC3E}">
        <p14:creationId xmlns:p14="http://schemas.microsoft.com/office/powerpoint/2010/main" val="130848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深度學習與傳統機器學習技術的不同之一就在於使用的網路深度和複雜度。對於特別複雜的工作，例如自然語言理解 (用於翻譯與產生文字等) 網路，其中可能包含了數十億個參數。</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深度學習中的「深度」指的是模型中的大量層次，模型藉此瞭解完成工作所需的重要規則。這通常稱為隱藏層。</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dirty="0">
                <a:hlinkClick r:id="rId3"/>
              </a:rPr>
              <a:t>https://arxiv.org/ftp/arxiv/papers/1901/1901.06032.pdf (英文)</a:t>
            </a:r>
            <a:endParaRPr lang="en-US" sz="1100" b="0" i="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26</a:t>
            </a:fld>
            <a:endParaRPr lang="en-US"/>
          </a:p>
        </p:txBody>
      </p:sp>
    </p:spTree>
    <p:extLst>
      <p:ext uri="{BB962C8B-B14F-4D97-AF65-F5344CB8AC3E}">
        <p14:creationId xmlns:p14="http://schemas.microsoft.com/office/powerpoint/2010/main" val="734486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雖然深度學習發展不過十來年，卻對許多產業有了重大影響。</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27</a:t>
            </a:fld>
            <a:endParaRPr lang="en-US"/>
          </a:p>
        </p:txBody>
      </p:sp>
    </p:spTree>
    <p:extLst>
      <p:ext uri="{BB962C8B-B14F-4D97-AF65-F5344CB8AC3E}">
        <p14:creationId xmlns:p14="http://schemas.microsoft.com/office/powerpoint/2010/main" val="2015878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在深度學習領域出現之前，電腦視覺領域已經發展許久，但由於現在具標記的高品質影像數量越來越多，深度學習的影響開始增強。</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電腦視覺的目標是讓機器以人類的方式看見並接受影像。由於人眼組成複雜，再加上大腦處理這些影像的方式，讓這個目標相當難以達成！</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28</a:t>
            </a:fld>
            <a:endParaRPr lang="en-US"/>
          </a:p>
        </p:txBody>
      </p:sp>
    </p:spTree>
    <p:extLst>
      <p:ext uri="{BB962C8B-B14F-4D97-AF65-F5344CB8AC3E}">
        <p14:creationId xmlns:p14="http://schemas.microsoft.com/office/powerpoint/2010/main" val="2083987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稍後將在本課程中提到的自然語言處理也帶來了巨大的轉變，例如高精確度的即時語言翻譯、語音辨識和虛擬助理。</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29</a:t>
            </a:fld>
            <a:endParaRPr lang="en-US"/>
          </a:p>
        </p:txBody>
      </p:sp>
    </p:spTree>
    <p:extLst>
      <p:ext uri="{BB962C8B-B14F-4D97-AF65-F5344CB8AC3E}">
        <p14:creationId xmlns:p14="http://schemas.microsoft.com/office/powerpoint/2010/main" val="1739312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基於深度學習的推薦系統填補了整個網路的策畫內容，例如 Facebook，還有像 Youtube 和 Netflix 等的音樂與影片服務，以及目標式線上廣告和購物建議 (Amazon)</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30</a:t>
            </a:fld>
            <a:endParaRPr lang="en-US"/>
          </a:p>
        </p:txBody>
      </p:sp>
    </p:spTree>
    <p:extLst>
      <p:ext uri="{BB962C8B-B14F-4D97-AF65-F5344CB8AC3E}">
        <p14:creationId xmlns:p14="http://schemas.microsoft.com/office/powerpoint/2010/main" val="278037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我們希望能讓你快速上手，並給予你踏入這個領域並著手解決問題所需要的工具與理論。</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今天我們無法介紹整個深度學習領域，但我們能提供一系列有價值的技能，並讓你徹底瞭解如何實際運用深度學習。</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我們的目標是為你做好深入學習的準備，讓你之後不論是閱讀文章、參考教學或參與更多深度學習課程時，都能充分掌握基礎知識。</a:t>
            </a: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3794694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強化學習和生成對抗網路在模仿人類專家的效能上已有驚人的成果，例如人工智慧 Alpha-GO，在全世界公認最困難且複雜的遊戲中擊敗了人類的世界冠軍。人工智慧機器人現在也能在複雜如《星海爭霸》和《DOTA》中與世界級的人類專家對壘。</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這樣的例子還有很多，我們也會在之後的課程討論一些令人興奮的模型和進展。</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31</a:t>
            </a:fld>
            <a:endParaRPr lang="en-US"/>
          </a:p>
        </p:txBody>
      </p:sp>
    </p:spTree>
    <p:extLst>
      <p:ext uri="{BB962C8B-B14F-4D97-AF65-F5344CB8AC3E}">
        <p14:creationId xmlns:p14="http://schemas.microsoft.com/office/powerpoint/2010/main" val="2996982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endParaRPr lang="en-US" sz="1100" b="0" i="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32</a:t>
            </a:fld>
            <a:endParaRPr lang="en-US"/>
          </a:p>
        </p:txBody>
      </p:sp>
    </p:spTree>
    <p:extLst>
      <p:ext uri="{BB962C8B-B14F-4D97-AF65-F5344CB8AC3E}">
        <p14:creationId xmlns:p14="http://schemas.microsoft.com/office/powerpoint/2010/main" val="1627820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本課程分為一系列的實作練習，讓你逐步熟悉深度學習。</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我們將會提到一些不同的模型以及不同的資料類型。</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由於只有一天的時間，我們無法將所有內容都教授給你，但本課程的目標是提供一個良好的起點，讓你在之後發展自己的專案時有穩固的基礎。</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33</a:t>
            </a:fld>
            <a:endParaRPr lang="en-US"/>
          </a:p>
        </p:txBody>
      </p:sp>
    </p:spTree>
    <p:extLst>
      <p:ext uri="{BB962C8B-B14F-4D97-AF65-F5344CB8AC3E}">
        <p14:creationId xmlns:p14="http://schemas.microsoft.com/office/powerpoint/2010/main" val="3267258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以下是本課程的結構：</a:t>
            </a:r>
          </a:p>
          <a:p>
            <a:pPr lvl="0" rtl="0" fontAlgn="base"/>
            <a:r>
              <a:rPr lang="en-US" sz="1100" b="0" i="0" u="none" strike="noStrike" kern="1200" dirty="0">
                <a:solidFill>
                  <a:schemeClr val="tx1"/>
                </a:solidFill>
                <a:effectLst/>
                <a:latin typeface="Trebuchet MS" pitchFamily="34" charset="0"/>
                <a:ea typeface="+mn-ea"/>
                <a:cs typeface="+mn-cs"/>
              </a:rPr>
              <a:t>- 訓練你的第一個模型 (電腦視覺)</a:t>
            </a:r>
          </a:p>
          <a:p>
            <a:pPr lvl="0" rtl="0" fontAlgn="base"/>
            <a:r>
              <a:rPr lang="en-US" sz="1100" b="0" i="0" u="none" strike="noStrike" kern="1200" dirty="0">
                <a:solidFill>
                  <a:schemeClr val="tx1"/>
                </a:solidFill>
                <a:effectLst/>
                <a:latin typeface="Trebuchet MS" pitchFamily="34" charset="0"/>
                <a:ea typeface="+mn-ea"/>
                <a:cs typeface="+mn-cs"/>
              </a:rPr>
              <a:t>- 訓練一個更複雜的模型</a:t>
            </a:r>
          </a:p>
          <a:p>
            <a:pPr lvl="0" rtl="0" fontAlgn="base"/>
            <a:r>
              <a:rPr lang="en-US" sz="1100" b="0" i="0" u="none" strike="noStrike" kern="1200" dirty="0">
                <a:solidFill>
                  <a:schemeClr val="tx1"/>
                </a:solidFill>
                <a:effectLst/>
                <a:latin typeface="Trebuchet MS" pitchFamily="34" charset="0"/>
                <a:ea typeface="+mn-ea"/>
                <a:cs typeface="+mn-cs"/>
              </a:rPr>
              <a:t>- 引入新的架構和技術來提升模型效能和準確度</a:t>
            </a:r>
          </a:p>
          <a:p>
            <a:pPr lvl="0" rtl="0" fontAlgn="base"/>
            <a:r>
              <a:rPr lang="en-US" sz="1100" b="0" i="0" u="none" strike="noStrike" kern="1200" dirty="0">
                <a:solidFill>
                  <a:schemeClr val="tx1"/>
                </a:solidFill>
                <a:effectLst/>
                <a:latin typeface="Trebuchet MS" pitchFamily="34" charset="0"/>
                <a:ea typeface="+mn-ea"/>
                <a:cs typeface="+mn-cs"/>
              </a:rPr>
              <a:t>- 使用你訓練的模型進行新的預測</a:t>
            </a:r>
          </a:p>
          <a:p>
            <a:pPr lvl="0" rtl="0" fontAlgn="base"/>
            <a:r>
              <a:rPr lang="en-US" sz="1100" b="0" i="0" u="none" strike="noStrike" kern="1200" dirty="0">
                <a:solidFill>
                  <a:schemeClr val="tx1"/>
                </a:solidFill>
                <a:effectLst/>
                <a:latin typeface="Trebuchet MS" pitchFamily="34" charset="0"/>
                <a:ea typeface="+mn-ea"/>
                <a:cs typeface="+mn-cs"/>
              </a:rPr>
              <a:t>- 使用最先進的預先訓練模型來解決深度學習挑戰</a:t>
            </a:r>
          </a:p>
          <a:p>
            <a:pPr lvl="0" rtl="0" fontAlgn="base"/>
            <a:r>
              <a:rPr lang="en-US" sz="1100" b="0" i="0" u="none" strike="noStrike" kern="1200" dirty="0">
                <a:solidFill>
                  <a:schemeClr val="tx1"/>
                </a:solidFill>
                <a:effectLst/>
                <a:latin typeface="Trebuchet MS" pitchFamily="34" charset="0"/>
                <a:ea typeface="+mn-ea"/>
                <a:cs typeface="+mn-cs"/>
              </a:rPr>
              <a:t>- 將單一模型的學習遷移至另一個模型，藉此解決困難的深度學習挑戰</a:t>
            </a:r>
          </a:p>
          <a:p>
            <a:pPr lvl="0" rtl="0" fontAlgn="base"/>
            <a:r>
              <a:rPr lang="en-US" sz="1100" b="0" i="0" u="none" strike="noStrike" kern="1200" dirty="0">
                <a:solidFill>
                  <a:schemeClr val="tx1"/>
                </a:solidFill>
                <a:effectLst/>
                <a:latin typeface="Trebuchet MS" pitchFamily="34" charset="0"/>
                <a:ea typeface="+mn-ea"/>
                <a:cs typeface="+mn-cs"/>
              </a:rPr>
              <a:t>- 訓練一個語言模型，在過程中熟悉新類型的資料和架構</a:t>
            </a:r>
          </a:p>
          <a:p>
            <a:pPr lvl="0" rtl="0" fontAlgn="base"/>
            <a:r>
              <a:rPr lang="en-US" sz="1100" b="0" i="0" u="none" strike="noStrike" kern="1200" dirty="0">
                <a:solidFill>
                  <a:schemeClr val="tx1"/>
                </a:solidFill>
                <a:effectLst/>
                <a:latin typeface="Trebuchet MS" pitchFamily="34" charset="0"/>
                <a:ea typeface="+mn-ea"/>
                <a:cs typeface="+mn-cs"/>
              </a:rPr>
              <a:t>- 附錄：</a:t>
            </a:r>
          </a:p>
          <a:p>
            <a:pPr lvl="1" rtl="0" fontAlgn="base"/>
            <a:r>
              <a:rPr lang="en-US" sz="1100" b="0" i="0" u="none" strike="noStrike" kern="1200" dirty="0">
                <a:solidFill>
                  <a:schemeClr val="tx1"/>
                </a:solidFill>
                <a:effectLst/>
                <a:latin typeface="Trebuchet MS" pitchFamily="34" charset="0"/>
                <a:ea typeface="+mn-ea"/>
                <a:cs typeface="+mn-cs"/>
              </a:rPr>
              <a:t>- 嘗試網路上的各式酷炫模型</a:t>
            </a:r>
          </a:p>
          <a:p>
            <a:pPr lvl="1" rtl="0" fontAlgn="base"/>
            <a:r>
              <a:rPr lang="en-US" sz="1100" b="0" i="0" u="none" strike="noStrike" kern="1200" dirty="0">
                <a:solidFill>
                  <a:schemeClr val="tx1"/>
                </a:solidFill>
                <a:effectLst/>
                <a:latin typeface="Trebuchet MS" pitchFamily="34" charset="0"/>
                <a:ea typeface="+mn-ea"/>
                <a:cs typeface="+mn-cs"/>
              </a:rPr>
              <a:t>- 瞭解如何建立深度學習環境來處理自己的專案</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34</a:t>
            </a:fld>
            <a:endParaRPr lang="en-US"/>
          </a:p>
        </p:txBody>
      </p:sp>
    </p:spTree>
    <p:extLst>
      <p:ext uri="{BB962C8B-B14F-4D97-AF65-F5344CB8AC3E}">
        <p14:creationId xmlns:p14="http://schemas.microsoft.com/office/powerpoint/2010/main" val="3435010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在本課程中，你將連接到一個具有非常強大 GPU 的伺服器。</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雖然深度學習訓練可以在 CPU 上執行，但由於訓練的運算較為複雜，因此利用具有高度平行處理能力的 GPU 會非常有幫助。沒有這樣的 GPU，你將得花上許多時間等待運算完成，而我們也會無法在一天之內完成這個課程。</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你將透過名為 JupyterLab 的軟體平台連接到強大的伺服器。JupyterLab 是可執行 Jupyter Notebook 的平台之一。你將能夠在這些 Notebook 中執行並編輯 Python 代碼，以完成練習的目標。</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35</a:t>
            </a:fld>
            <a:endParaRPr lang="en-US"/>
          </a:p>
        </p:txBody>
      </p:sp>
    </p:spTree>
    <p:extLst>
      <p:ext uri="{BB962C8B-B14F-4D97-AF65-F5344CB8AC3E}">
        <p14:creationId xmlns:p14="http://schemas.microsoft.com/office/powerpoint/2010/main" val="781958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在深度學習領域中有幾個特別重要的框架</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最常使用的三種架構分別是 Tensorflow + Keras (Google)、Pytorch (Facebook) 和 MXNet (Apache)</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這些都是很好的選擇，表現不分上下。</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在本課程中，我們將使用 TensorFlow 與 Keras，但如果你繼續鑽研深度學習領域，我們建議你也試試其他平台</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36</a:t>
            </a:fld>
            <a:endParaRPr lang="en-US"/>
          </a:p>
        </p:txBody>
      </p:sp>
    </p:spTree>
    <p:extLst>
      <p:ext uri="{BB962C8B-B14F-4D97-AF65-F5344CB8AC3E}">
        <p14:creationId xmlns:p14="http://schemas.microsoft.com/office/powerpoint/2010/main" val="77352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endParaRPr lang="en-US" sz="1100" b="0" i="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37</a:t>
            </a:fld>
            <a:endParaRPr lang="en-US"/>
          </a:p>
        </p:txBody>
      </p:sp>
    </p:spTree>
    <p:extLst>
      <p:ext uri="{BB962C8B-B14F-4D97-AF65-F5344CB8AC3E}">
        <p14:creationId xmlns:p14="http://schemas.microsoft.com/office/powerpoint/2010/main" val="39793134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在深入瞭解理論和深度學習的細節之前，我們想讓你立刻著手訓練神經網路，</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你將從教導一個模型如何分辨手寫數字開始。</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在人工智慧發展的的歷史中，識別手寫文字是一項非常重要的工作，而這特別適合利用深度學習處理。</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你將使用名為 MNIST 的資料集，該資料集包含 70,000 張手寫數字的影像。</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你可能會在第一個練習覺得需要吸收的資訊太多而感到力不從心，但請保持耐心。別擔心，一開始沒有完全搞懂是正常的。我們在整個課程中將會多次解釋訓練的步驟，並透過練習來學習。</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我們的主要目標僅是讓你實際體會訓練的整個過程大致為何，接下來的課程中我們會繼續討論更多細節。</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38</a:t>
            </a:fld>
            <a:endParaRPr lang="en-US"/>
          </a:p>
        </p:txBody>
      </p:sp>
    </p:spTree>
    <p:extLst>
      <p:ext uri="{BB962C8B-B14F-4D97-AF65-F5344CB8AC3E}">
        <p14:creationId xmlns:p14="http://schemas.microsoft.com/office/powerpoint/2010/main" val="3346201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p2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defTabSz="914400" rtl="0" eaLnBrk="0" fontAlgn="base" latinLnBrk="0" hangingPunct="0">
              <a:lnSpc>
                <a:spcPct val="100000"/>
              </a:lnSpc>
              <a:spcBef>
                <a:spcPts val="0"/>
              </a:spcBef>
              <a:spcAft>
                <a:spcPts val="0"/>
              </a:spcAft>
              <a:buClr>
                <a:srgbClr val="000000"/>
              </a:buClr>
              <a:buSzPts val="1400"/>
              <a:buFont typeface="Arial"/>
              <a:buNone/>
              <a:tabLst/>
              <a:defRPr/>
            </a:pPr>
            <a:r>
              <a:rPr lang="en-US" sz="1100" b="0" i="0" u="none" strike="noStrike" kern="1200">
                <a:solidFill>
                  <a:schemeClr val="tx1"/>
                </a:solidFill>
                <a:effectLst/>
                <a:latin typeface="Trebuchet MS" pitchFamily="34" charset="0"/>
                <a:ea typeface="+mn-ea"/>
                <a:cs typeface="+mn-cs"/>
              </a:rPr>
              <a:t>很高興有你們的參與。我們開始吧。</a:t>
            </a:r>
            <a:endParaRPr lang="en-US"/>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dk1"/>
              </a:solidFill>
              <a:latin typeface="Trebuchet MS"/>
              <a:ea typeface="Trebuchet MS"/>
              <a:cs typeface="Trebuchet MS"/>
              <a:sym typeface="Trebuchet MS"/>
            </a:endParaRPr>
          </a:p>
        </p:txBody>
      </p:sp>
      <p:sp>
        <p:nvSpPr>
          <p:cNvPr id="513" name="Google Shape;513;p20: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defTabSz="457200" rtl="0" eaLnBrk="1" fontAlgn="base"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US" sz="1100" b="0" i="0" u="none" strike="noStrike" kern="1200" cap="none" spc="0" normalizeH="0" baseline="0" noProof="0">
                <a:ln>
                  <a:noFill/>
                </a:ln>
                <a:solidFill>
                  <a:prstClr val="black"/>
                </a:solidFill>
                <a:effectLst/>
                <a:uLnTx/>
                <a:uFillTx/>
                <a:latin typeface="Trebuchet MS"/>
                <a:ea typeface="Trebuchet MS"/>
                <a:cs typeface="Trebuchet MS"/>
                <a:sym typeface="Trebuchet MS"/>
              </a:rPr>
              <a:pPr marL="0" marR="0" lvl="0" indent="0" algn="r" defTabSz="457200" rtl="0" eaLnBrk="1" fontAlgn="base" latinLnBrk="0" hangingPunct="1">
                <a:lnSpc>
                  <a:spcPct val="100000"/>
                </a:lnSpc>
                <a:spcBef>
                  <a:spcPts val="0"/>
                </a:spcBef>
                <a:spcAft>
                  <a:spcPts val="0"/>
                </a:spcAft>
                <a:buClr>
                  <a:srgbClr val="000000"/>
                </a:buClr>
                <a:buSzPts val="1100"/>
                <a:buFont typeface="Arial"/>
                <a:buNone/>
                <a:tabLst/>
                <a:defRPr/>
              </a:pPr>
              <a:t>39</a:t>
            </a:fld>
            <a:endParaRPr kumimoji="0" sz="1100" b="0" i="0" u="none" strike="noStrike" kern="1200" cap="none" spc="0" normalizeH="0" baseline="0" noProof="0">
              <a:ln>
                <a:noFill/>
              </a:ln>
              <a:solidFill>
                <a:prstClr val="black"/>
              </a:solidFill>
              <a:effectLst/>
              <a:uLnTx/>
              <a:uFillTx/>
              <a:latin typeface="Trebuchet MS"/>
              <a:ea typeface="Trebuchet MS"/>
              <a:cs typeface="Trebuchet MS"/>
              <a:sym typeface="Trebuchet M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p2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dk1"/>
              </a:solidFill>
              <a:latin typeface="Trebuchet MS"/>
              <a:ea typeface="Trebuchet MS"/>
              <a:cs typeface="Trebuchet MS"/>
              <a:sym typeface="Trebuchet MS"/>
            </a:endParaRPr>
          </a:p>
        </p:txBody>
      </p:sp>
      <p:sp>
        <p:nvSpPr>
          <p:cNvPr id="513" name="Google Shape;513;p20: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defTabSz="457200" rtl="0" eaLnBrk="1" fontAlgn="base"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US" sz="1100" b="0" i="0" u="none" strike="noStrike" kern="1200" cap="none" spc="0" normalizeH="0" baseline="0" noProof="0">
                <a:ln>
                  <a:noFill/>
                </a:ln>
                <a:solidFill>
                  <a:prstClr val="black"/>
                </a:solidFill>
                <a:effectLst/>
                <a:uLnTx/>
                <a:uFillTx/>
                <a:latin typeface="Trebuchet MS"/>
                <a:ea typeface="Trebuchet MS"/>
                <a:cs typeface="Trebuchet MS"/>
                <a:sym typeface="Trebuchet MS"/>
              </a:rPr>
              <a:pPr marL="0" marR="0" lvl="0" indent="0" algn="r" defTabSz="457200" rtl="0" eaLnBrk="1" fontAlgn="base" latinLnBrk="0" hangingPunct="1">
                <a:lnSpc>
                  <a:spcPct val="100000"/>
                </a:lnSpc>
                <a:spcBef>
                  <a:spcPts val="0"/>
                </a:spcBef>
                <a:spcAft>
                  <a:spcPts val="0"/>
                </a:spcAft>
                <a:buClr>
                  <a:srgbClr val="000000"/>
                </a:buClr>
                <a:buSzPts val="1100"/>
                <a:buFont typeface="Arial"/>
                <a:buNone/>
                <a:tabLst/>
                <a:defRPr/>
              </a:pPr>
              <a:t>40</a:t>
            </a:fld>
            <a:endParaRPr kumimoji="0" sz="1100" b="0" i="0" u="none" strike="noStrike" kern="1200" cap="none" spc="0" normalizeH="0" baseline="0" noProof="0">
              <a:ln>
                <a:noFill/>
              </a:ln>
              <a:solidFill>
                <a:prstClr val="black"/>
              </a:solidFill>
              <a:effectLst/>
              <a:uLnTx/>
              <a:uFillTx/>
              <a:latin typeface="Trebuchet MS"/>
              <a:ea typeface="Trebuchet MS"/>
              <a:cs typeface="Trebuchet MS"/>
              <a:sym typeface="Trebuchet MS"/>
            </a:endParaRPr>
          </a:p>
        </p:txBody>
      </p:sp>
    </p:spTree>
    <p:extLst>
      <p:ext uri="{BB962C8B-B14F-4D97-AF65-F5344CB8AC3E}">
        <p14:creationId xmlns:p14="http://schemas.microsoft.com/office/powerpoint/2010/main" val="2843279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3441600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520852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我們也希望你能樂在學習！</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許多研究表明，抱持著愉快的心情學習能讓大腦更容易消化新的概念。這門課程不應有任何壓力。之後會有編碼練習來協助你鞏固學習，而如果需要的話我們也會提供解答。</a:t>
            </a:r>
          </a:p>
          <a:p>
            <a:pPr lvl="0" rtl="0" fontAlgn="base"/>
            <a:endParaRPr lang="en-US" sz="1100" b="0" i="0" u="none" strike="noStrike" kern="1200" dirty="0">
              <a:solidFill>
                <a:schemeClr val="tx1"/>
              </a:solidFill>
              <a:effectLst/>
              <a:latin typeface="Trebuchet MS" pitchFamily="34" charset="0"/>
              <a:ea typeface="+mn-ea"/>
              <a:cs typeface="+mn-cs"/>
            </a:endParaRPr>
          </a:p>
          <a:p>
            <a:pPr lvl="0" rtl="0" fontAlgn="base"/>
            <a:r>
              <a:rPr lang="en-US" sz="1100" b="0" i="0" u="none" strike="noStrike" kern="1200" dirty="0">
                <a:solidFill>
                  <a:schemeClr val="tx1"/>
                </a:solidFill>
                <a:effectLst/>
                <a:latin typeface="Trebuchet MS" pitchFamily="34" charset="0"/>
                <a:ea typeface="+mn-ea"/>
                <a:cs typeface="+mn-cs"/>
              </a:rPr>
              <a:t>此外，如果你在今天的課程後感覺尚未透徹學習課堂上的內容，在之後的 1 年期限內你仍能在線上回顧這個課程，而我們也會提供其他文章的連結來進一步鞏固你對課堂內容的理解。</a:t>
            </a:r>
          </a:p>
          <a:p>
            <a:pPr lvl="0" rtl="0" fontAlgn="base"/>
            <a:endParaRPr lang="en-US" dirty="0"/>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162236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樂在學習的技術術語為「放鬆的警覺」。我們的大腦有一個非常有效的機制，能在我們執行動作與學習時切換。這就像是神經網路和機器學習模型的進行「訓練」與「預測」階段一樣。</a:t>
            </a:r>
          </a:p>
          <a:p>
            <a:endParaRPr lang="en-US" dirty="0"/>
          </a:p>
          <a:p>
            <a:r>
              <a:rPr lang="en-US" dirty="0"/>
              <a:t>當我們感到有壓力時，我們的「戰鬥或逃跑」系統便會啟動，幫助我們做出最佳表現，但同時也減少了大腦學習所需的資源，因為學習需要消耗大量精力。當我們放鬆時，我們可能不會處於聚精會神的最佳狀態，但如果我們對事物開始感到好奇，便能讓大腦如海綿般地運作以吸收知識。</a:t>
            </a:r>
          </a:p>
          <a:p>
            <a:endParaRPr lang="en-US" dirty="0"/>
          </a:p>
          <a:p>
            <a:r>
              <a:rPr lang="en-US" dirty="0">
                <a:hlinkClick r:id="rId3"/>
              </a:rPr>
              <a:t>https://tomprof.stanford.edu/posting/1508 (英文)</a:t>
            </a:r>
            <a:endParaRPr lang="en-US" dirty="0"/>
          </a:p>
          <a:p>
            <a:endParaRPr lang="en-US" dirty="0"/>
          </a:p>
          <a:p>
            <a:r>
              <a:rPr lang="en-US" dirty="0"/>
              <a:t>人工智慧技術之所以吸引人的原因之一，是因為這是專為模仿人類的學習方式而設計出的技術。接下來我們將會實際觀察到這種有效的學習策略。我們要打造的人工智慧不會有「自尊心」或「對失敗的恐懼」，而這也是他們能有效學習的原因。</a:t>
            </a:r>
          </a:p>
          <a:p>
            <a:endParaRPr lang="en-US" dirty="0"/>
          </a:p>
          <a:p>
            <a:r>
              <a:rPr lang="en-US" dirty="0"/>
              <a:t>與此同時，人類 (幸好) 在許多學習領域中的表現仍能勝過人工智慧。研究人類以數學方式學習的人員，同時也在人工智慧中領域中獲得了最重大發現。藉由與我們機器人朋友的合作，我們同時也更深入瞭解人類。</a:t>
            </a: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2725303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kern="1200" dirty="0">
                <a:solidFill>
                  <a:schemeClr val="tx1"/>
                </a:solidFill>
                <a:effectLst/>
                <a:latin typeface="Trebuchet MS" pitchFamily="34" charset="0"/>
                <a:ea typeface="+mn-ea"/>
                <a:cs typeface="+mn-cs"/>
              </a:rPr>
              <a:t>很高興有你們的參與。我們開始吧。</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45123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base"/>
            <a:r>
              <a:rPr lang="en-US" sz="1100" b="0" i="0" u="none" strike="noStrike" kern="1200" dirty="0">
                <a:solidFill>
                  <a:schemeClr val="tx1"/>
                </a:solidFill>
                <a:effectLst/>
                <a:latin typeface="Trebuchet MS" pitchFamily="34" charset="0"/>
                <a:ea typeface="+mn-ea"/>
                <a:cs typeface="+mn-cs"/>
              </a:rPr>
              <a:t>深度學習是人工智慧的領域的一個子類別。我們不會在此教授整個領域的知識，但現在先談點歷史。</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3687693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4.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emf"/><Relationship Id="rId2" Type="http://schemas.openxmlformats.org/officeDocument/2006/relationships/image" Target="../media/image17.jpe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5.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jpeg"/><Relationship Id="rId1" Type="http://schemas.openxmlformats.org/officeDocument/2006/relationships/slideMaster" Target="../slideMasters/slideMaster5.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0_Title Slide - Image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p:spTree>
      <p:nvGrpSpPr>
        <p:cNvPr id="1" name=""/>
        <p:cNvGrpSpPr/>
        <p:nvPr/>
      </p:nvGrpSpPr>
      <p:grpSpPr>
        <a:xfrm>
          <a:off x="0" y="0"/>
          <a:ext cx="0" cy="0"/>
          <a:chOff x="0" y="0"/>
          <a:chExt cx="0" cy="0"/>
        </a:xfrm>
      </p:grpSpPr>
      <p:pic>
        <p:nvPicPr>
          <p:cNvPr id="3" name="Picture 2" descr="A close up of an object  Description automatically generated">
            <a:extLst>
              <a:ext uri="{FF2B5EF4-FFF2-40B4-BE49-F238E27FC236}">
                <a16:creationId xmlns:a16="http://schemas.microsoft.com/office/drawing/2014/main" id="{DB5BC97F-BE1C-4CC1-A0F8-EF37ABD2FDB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spTree>
    <p:extLst>
      <p:ext uri="{BB962C8B-B14F-4D97-AF65-F5344CB8AC3E}">
        <p14:creationId xmlns:p14="http://schemas.microsoft.com/office/powerpoint/2010/main" val="80231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Slide - Imag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8" name="Rectangle 7"/>
          <p:cNvSpPr/>
          <p:nvPr userDrawn="1"/>
        </p:nvSpPr>
        <p:spPr>
          <a:xfrm>
            <a:off x="0" y="0"/>
            <a:ext cx="10972800" cy="61722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4259" y="2527241"/>
            <a:ext cx="1626671" cy="350850"/>
          </a:xfrm>
          <a:prstGeom prst="rect">
            <a:avLst/>
          </a:prstGeom>
        </p:spPr>
      </p:pic>
    </p:spTree>
    <p:extLst>
      <p:ext uri="{BB962C8B-B14F-4D97-AF65-F5344CB8AC3E}">
        <p14:creationId xmlns:p14="http://schemas.microsoft.com/office/powerpoint/2010/main" val="57774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92746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414384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039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90399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57852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6729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1886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11722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1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2399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8853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183334"/>
            <a:ext cx="9976104" cy="525463"/>
          </a:xfrm>
          <a:prstGeom prst="rect">
            <a:avLst/>
          </a:prstGeom>
        </p:spPr>
        <p:txBody>
          <a:bodyPr/>
          <a:lstStyle>
            <a:lvl1pPr marL="0" indent="0" algn="ctr">
              <a:buFontTx/>
              <a:buNone/>
              <a:defRPr sz="2400" b="0">
                <a:solidFill>
                  <a:schemeClr val="tx2"/>
                </a:solidFill>
                <a:latin typeface="Trebuchet MS" panose="020B0603020202020204" pitchFamily="34" charset="0"/>
              </a:defRPr>
            </a:lvl1pPr>
            <a:lvl2pPr marL="571454" indent="0" algn="ctr">
              <a:buFontTx/>
              <a:buNone/>
              <a:defRPr sz="2800">
                <a:solidFill>
                  <a:schemeClr val="tx2"/>
                </a:solidFill>
                <a:latin typeface="Trebuchet MS" panose="020B0603020202020204" pitchFamily="34" charset="0"/>
              </a:defRPr>
            </a:lvl2pPr>
            <a:lvl3pPr marL="1088938" indent="0" algn="ctr">
              <a:buFontTx/>
              <a:buNone/>
              <a:defRPr sz="2800">
                <a:solidFill>
                  <a:schemeClr val="tx2"/>
                </a:solidFill>
                <a:latin typeface="Trebuchet MS" panose="020B0603020202020204" pitchFamily="34" charset="0"/>
              </a:defRPr>
            </a:lvl3pPr>
            <a:lvl4pPr marL="1546101" indent="0" algn="ctr">
              <a:buFontTx/>
              <a:buNone/>
              <a:defRPr sz="2800">
                <a:solidFill>
                  <a:schemeClr val="tx2"/>
                </a:solidFill>
                <a:latin typeface="Trebuchet MS" panose="020B0603020202020204" pitchFamily="34" charset="0"/>
              </a:defRPr>
            </a:lvl4pPr>
            <a:lvl5pPr marL="1888974"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684161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143294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76001" y="722069"/>
            <a:ext cx="7773366" cy="2287288"/>
          </a:xfrm>
        </p:spPr>
        <p:txBody>
          <a:bodyPr bIns="0" anchor="b">
            <a:normAutofit/>
          </a:bodyPr>
          <a:lstStyle>
            <a:lvl1pPr algn="l">
              <a:defRPr sz="5940"/>
            </a:lvl1pPr>
          </a:lstStyle>
          <a:p>
            <a:r>
              <a:rPr lang="en-US"/>
              <a:t>Click to edit Master title style</a:t>
            </a:r>
            <a:endParaRPr lang="en-US" dirty="0"/>
          </a:p>
        </p:txBody>
      </p:sp>
      <p:sp>
        <p:nvSpPr>
          <p:cNvPr id="3" name="Subtitle 2"/>
          <p:cNvSpPr>
            <a:spLocks noGrp="1"/>
          </p:cNvSpPr>
          <p:nvPr>
            <p:ph type="subTitle" idx="1"/>
          </p:nvPr>
        </p:nvSpPr>
        <p:spPr>
          <a:xfrm>
            <a:off x="2176002" y="3178084"/>
            <a:ext cx="7773365" cy="879859"/>
          </a:xfrm>
        </p:spPr>
        <p:txBody>
          <a:bodyPr tIns="91440" bIns="91440">
            <a:normAutofit/>
          </a:bodyPr>
          <a:lstStyle>
            <a:lvl1pPr marL="0" indent="0" algn="l">
              <a:buNone/>
              <a:defRPr sz="1620" b="0" cap="all" baseline="0">
                <a:solidFill>
                  <a:schemeClr val="tx1"/>
                </a:solidFill>
              </a:defRPr>
            </a:lvl1pPr>
            <a:lvl2pPr marL="411480" indent="0" algn="ctr">
              <a:buNone/>
              <a:defRPr sz="162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a:xfrm>
            <a:off x="2174850" y="296377"/>
            <a:ext cx="4476524" cy="278281"/>
          </a:xfrm>
        </p:spPr>
        <p:txBody>
          <a:bodyPr/>
          <a:lstStyle/>
          <a:p>
            <a:endParaRPr lang="en-US" dirty="0"/>
          </a:p>
        </p:txBody>
      </p:sp>
      <p:sp>
        <p:nvSpPr>
          <p:cNvPr id="6" name="Slide Number Placeholder 5"/>
          <p:cNvSpPr>
            <a:spLocks noGrp="1"/>
          </p:cNvSpPr>
          <p:nvPr>
            <p:ph type="sldNum" sz="quarter" idx="12"/>
          </p:nvPr>
        </p:nvSpPr>
        <p:spPr>
          <a:xfrm>
            <a:off x="1293898" y="719076"/>
            <a:ext cx="729917" cy="453220"/>
          </a:xfrm>
        </p:spPr>
        <p:txBody>
          <a:bodyPr/>
          <a:lstStyle/>
          <a:p>
            <a:fld id="{6D22F896-40B5-4ADD-8801-0D06FADFA095}" type="slidenum">
              <a:rPr lang="en-US" dirty="0"/>
              <a:t>‹#›</a:t>
            </a:fld>
            <a:endParaRPr lang="en-US" dirty="0"/>
          </a:p>
        </p:txBody>
      </p:sp>
      <p:cxnSp>
        <p:nvCxnSpPr>
          <p:cNvPr id="15" name="Straight Connector 14"/>
          <p:cNvCxnSpPr/>
          <p:nvPr/>
        </p:nvCxnSpPr>
        <p:spPr>
          <a:xfrm>
            <a:off x="2176002" y="3175688"/>
            <a:ext cx="777336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80326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661441"/>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8815" y="1580517"/>
            <a:ext cx="7778839" cy="1699155"/>
          </a:xfrm>
        </p:spPr>
        <p:txBody>
          <a:bodyPr anchor="b">
            <a:normAutofit/>
          </a:bodyPr>
          <a:lstStyle>
            <a:lvl1pPr algn="l">
              <a:defRPr sz="3240"/>
            </a:lvl1pPr>
          </a:lstStyle>
          <a:p>
            <a:r>
              <a:rPr lang="en-US"/>
              <a:t>Click to edit Master title style</a:t>
            </a:r>
            <a:endParaRPr lang="en-US" dirty="0"/>
          </a:p>
        </p:txBody>
      </p:sp>
      <p:sp>
        <p:nvSpPr>
          <p:cNvPr id="3" name="Text Placeholder 2"/>
          <p:cNvSpPr>
            <a:spLocks noGrp="1"/>
          </p:cNvSpPr>
          <p:nvPr>
            <p:ph type="body" idx="1"/>
          </p:nvPr>
        </p:nvSpPr>
        <p:spPr>
          <a:xfrm>
            <a:off x="1308815" y="3425576"/>
            <a:ext cx="7767401" cy="911636"/>
          </a:xfrm>
        </p:spPr>
        <p:txBody>
          <a:bodyPr tIns="91440">
            <a:normAutofit/>
          </a:bodyPr>
          <a:lstStyle>
            <a:lvl1pPr marL="0" indent="0" algn="l">
              <a:buNone/>
              <a:defRPr sz="1620">
                <a:solidFill>
                  <a:schemeClr val="tx1"/>
                </a:solidFill>
              </a:defRPr>
            </a:lvl1pPr>
            <a:lvl2pPr marL="411480" indent="0">
              <a:buNone/>
              <a:defRPr sz="162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308815" y="3424487"/>
            <a:ext cx="776740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4247704"/>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296" y="724400"/>
            <a:ext cx="8645072" cy="9533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02598" y="1809790"/>
            <a:ext cx="4180637" cy="3103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72394" y="1815609"/>
            <a:ext cx="4180637" cy="3097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317812"/>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2472" y="723747"/>
            <a:ext cx="8646895" cy="95068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2472" y="1817594"/>
            <a:ext cx="4180637" cy="721749"/>
          </a:xfrm>
        </p:spPr>
        <p:txBody>
          <a:bodyPr anchor="b">
            <a:normAutofit/>
          </a:bodyPr>
          <a:lstStyle>
            <a:lvl1pPr marL="0" indent="0">
              <a:lnSpc>
                <a:spcPct val="100000"/>
              </a:lnSpc>
              <a:buNone/>
              <a:defRPr sz="1980" b="0" cap="all" baseline="0">
                <a:solidFill>
                  <a:schemeClr val="accent1"/>
                </a:solidFill>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1302472" y="2541843"/>
            <a:ext cx="4180637" cy="2380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71126" y="1820703"/>
            <a:ext cx="4180637" cy="722013"/>
          </a:xfrm>
        </p:spPr>
        <p:txBody>
          <a:bodyPr anchor="b">
            <a:normAutofit/>
          </a:bodyPr>
          <a:lstStyle>
            <a:lvl1pPr marL="0" indent="0">
              <a:lnSpc>
                <a:spcPct val="100000"/>
              </a:lnSpc>
              <a:buNone/>
              <a:defRPr sz="1980" b="0" cap="all" baseline="0">
                <a:solidFill>
                  <a:schemeClr val="accent1"/>
                </a:solidFill>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5771126" y="2539342"/>
            <a:ext cx="4180637" cy="2373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885374"/>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BA34F37B-3DDD-4163-901A-E0BA247B64D2}"/>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922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7720901"/>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0204" y="719076"/>
            <a:ext cx="2945789" cy="2022405"/>
          </a:xfrm>
        </p:spPr>
        <p:txBody>
          <a:bodyPr anchor="b">
            <a:normAutofit/>
          </a:bodyPr>
          <a:lstStyle>
            <a:lvl1pPr algn="l">
              <a:defRPr sz="2160"/>
            </a:lvl1pPr>
          </a:lstStyle>
          <a:p>
            <a:r>
              <a:rPr lang="en-US"/>
              <a:t>Click to edit Master title style</a:t>
            </a:r>
            <a:endParaRPr lang="en-US" dirty="0"/>
          </a:p>
        </p:txBody>
      </p:sp>
      <p:sp>
        <p:nvSpPr>
          <p:cNvPr id="3" name="Content Placeholder 2"/>
          <p:cNvSpPr>
            <a:spLocks noGrp="1"/>
          </p:cNvSpPr>
          <p:nvPr>
            <p:ph idx="1"/>
          </p:nvPr>
        </p:nvSpPr>
        <p:spPr>
          <a:xfrm>
            <a:off x="4539343" y="719077"/>
            <a:ext cx="5411223" cy="419294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0204" y="2884942"/>
            <a:ext cx="2947512" cy="2023363"/>
          </a:xfrm>
        </p:spPr>
        <p:txBody>
          <a:bodyPr/>
          <a:lstStyle>
            <a:lvl1pPr marL="0" indent="0" algn="l">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303452" y="2884942"/>
            <a:ext cx="294254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4249246"/>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6729649" y="433953"/>
            <a:ext cx="3667080" cy="463419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306086" y="1016562"/>
            <a:ext cx="4979095" cy="1647526"/>
          </a:xfrm>
        </p:spPr>
        <p:txBody>
          <a:bodyPr anchor="b">
            <a:normAutofit/>
          </a:bodyPr>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11951" y="1010288"/>
            <a:ext cx="2512054" cy="3479694"/>
          </a:xfrm>
          <a:solidFill>
            <a:schemeClr val="bg1">
              <a:lumMod val="85000"/>
            </a:schemeClr>
          </a:solidFill>
          <a:ln w="9525" cap="sq">
            <a:noFill/>
            <a:miter lim="800000"/>
          </a:ln>
          <a:effectLst/>
        </p:spPr>
        <p:txBody>
          <a:bodyPr anchor="t"/>
          <a:lstStyle>
            <a:lvl1pPr marL="0" indent="0" algn="ctr">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1305296" y="2831393"/>
            <a:ext cx="4971964" cy="1803368"/>
          </a:xfrm>
        </p:spPr>
        <p:txBody>
          <a:bodyPr>
            <a:normAutofit/>
          </a:bodyPr>
          <a:lstStyle>
            <a:lvl1pPr marL="0" indent="0" algn="l">
              <a:buNone/>
              <a:defRPr sz="162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a:xfrm>
            <a:off x="1302644" y="4922871"/>
            <a:ext cx="4974616" cy="288111"/>
          </a:xfrm>
        </p:spPr>
        <p:txBody>
          <a:bodyPr/>
          <a:lstStyle>
            <a:lvl1pPr algn="l">
              <a:defRPr/>
            </a:lvl1pPr>
          </a:lstStyle>
          <a:p>
            <a:fld id="{48A87A34-81AB-432B-8DAE-1953F412C126}" type="datetimeFigureOut">
              <a:rPr lang="en-US" dirty="0"/>
              <a:pPr/>
              <a:t>1/22/2021</a:t>
            </a:fld>
            <a:endParaRPr lang="en-US" dirty="0"/>
          </a:p>
        </p:txBody>
      </p:sp>
      <p:sp>
        <p:nvSpPr>
          <p:cNvPr id="6" name="Footer Placeholder 5"/>
          <p:cNvSpPr>
            <a:spLocks noGrp="1"/>
          </p:cNvSpPr>
          <p:nvPr>
            <p:ph type="ftr" sz="quarter" idx="11"/>
          </p:nvPr>
        </p:nvSpPr>
        <p:spPr>
          <a:xfrm>
            <a:off x="1302644" y="286776"/>
            <a:ext cx="4986904" cy="28883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302644" y="2829245"/>
            <a:ext cx="497461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1851163"/>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0009450"/>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95200" y="719076"/>
            <a:ext cx="1454168" cy="419390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00205" y="719076"/>
            <a:ext cx="7045947" cy="419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8495200" y="719076"/>
            <a:ext cx="0" cy="419390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30802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31597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Quote">
    <p:spTree>
      <p:nvGrpSpPr>
        <p:cNvPr id="1" name=""/>
        <p:cNvGrpSpPr/>
        <p:nvPr/>
      </p:nvGrpSpPr>
      <p:grpSpPr>
        <a:xfrm>
          <a:off x="0" y="0"/>
          <a:ext cx="0" cy="0"/>
          <a:chOff x="0" y="0"/>
          <a:chExt cx="0" cy="0"/>
        </a:xfrm>
      </p:grpSpPr>
      <p:pic>
        <p:nvPicPr>
          <p:cNvPr id="3" name="Picture 2" descr="A close up of an object  Description automatically generated">
            <a:extLst>
              <a:ext uri="{FF2B5EF4-FFF2-40B4-BE49-F238E27FC236}">
                <a16:creationId xmlns:a16="http://schemas.microsoft.com/office/drawing/2014/main" id="{DB5BC97F-BE1C-4CC1-A0F8-EF37ABD2FDB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spTree>
    <p:extLst>
      <p:ext uri="{BB962C8B-B14F-4D97-AF65-F5344CB8AC3E}">
        <p14:creationId xmlns:p14="http://schemas.microsoft.com/office/powerpoint/2010/main" val="415319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28B2A9-89D6-4CF3-BBAF-1CA0E88E14C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pic>
        <p:nvPicPr>
          <p:cNvPr id="10" name="Picture 9" descr="A picture containing text  Description automatically generated">
            <a:extLst>
              <a:ext uri="{FF2B5EF4-FFF2-40B4-BE49-F238E27FC236}">
                <a16:creationId xmlns:a16="http://schemas.microsoft.com/office/drawing/2014/main" id="{9E96A302-1F38-4275-8241-37FF3CB49A0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7449" y="1896465"/>
            <a:ext cx="1601595" cy="1298628"/>
          </a:xfrm>
          <a:prstGeom prst="rect">
            <a:avLst/>
          </a:prstGeom>
        </p:spPr>
      </p:pic>
      <p:sp>
        <p:nvSpPr>
          <p:cNvPr id="11" name="Rectangle 4"/>
          <p:cNvSpPr>
            <a:spLocks noGrp="1" noChangeArrowheads="1"/>
          </p:cNvSpPr>
          <p:nvPr>
            <p:ph type="subTitle" idx="1"/>
          </p:nvPr>
        </p:nvSpPr>
        <p:spPr>
          <a:xfrm>
            <a:off x="685800" y="4974336"/>
            <a:ext cx="5815584" cy="286232"/>
          </a:xfrm>
        </p:spPr>
        <p:txBody>
          <a:bodyPr wrap="square" anchor="t">
            <a:noAutofit/>
          </a:bodyPr>
          <a:lstStyle>
            <a:lvl1pPr marL="0" indent="0" algn="l">
              <a:lnSpc>
                <a:spcPct val="90000"/>
              </a:lnSpc>
              <a:spcBef>
                <a:spcPts val="600"/>
              </a:spcBef>
              <a:spcAft>
                <a:spcPts val="300"/>
              </a:spcAft>
              <a:buFontTx/>
              <a:buNone/>
              <a:defRPr sz="1400" b="0">
                <a:solidFill>
                  <a:schemeClr val="tx2"/>
                </a:solidFill>
                <a:latin typeface="Trebuchet MS" pitchFamily="34" charset="0"/>
              </a:defRPr>
            </a:lvl1pPr>
          </a:lstStyle>
          <a:p>
            <a:r>
              <a:rPr lang="en-US" dirty="0"/>
              <a:t>Click to edit Master subtitle style</a:t>
            </a:r>
          </a:p>
        </p:txBody>
      </p:sp>
      <p:sp>
        <p:nvSpPr>
          <p:cNvPr id="305" name="Title 304"/>
          <p:cNvSpPr>
            <a:spLocks noGrp="1"/>
          </p:cNvSpPr>
          <p:nvPr>
            <p:ph type="title" hasCustomPrompt="1"/>
          </p:nvPr>
        </p:nvSpPr>
        <p:spPr>
          <a:xfrm>
            <a:off x="685800" y="4023360"/>
            <a:ext cx="5815584" cy="982855"/>
          </a:xfrm>
        </p:spPr>
        <p:txBody>
          <a:bodyPr anchor="b">
            <a:noAutofit/>
          </a:bodyPr>
          <a:lstStyle>
            <a:lvl1pPr algn="l">
              <a:lnSpc>
                <a:spcPct val="90000"/>
              </a:lnSpc>
              <a:spcBef>
                <a:spcPts val="0"/>
              </a:spcBef>
              <a:defRPr sz="3600" b="1" cap="all" baseline="0">
                <a:solidFill>
                  <a:schemeClr val="tx1"/>
                </a:solidFill>
                <a:effectLst>
                  <a:outerShdw blurRad="38100" dist="38100" dir="2700000" algn="tl">
                    <a:srgbClr val="000000">
                      <a:alpha val="43137"/>
                    </a:srgbClr>
                  </a:outerShdw>
                </a:effectLst>
                <a:latin typeface="Trebuchet MS" panose="020B0603020202020204" pitchFamily="34" charset="0"/>
              </a:defRPr>
            </a:lvl1pPr>
          </a:lstStyle>
          <a:p>
            <a:r>
              <a:rPr lang="en-US" dirty="0"/>
              <a:t>CLICK TO EDIT MASTER TITLE STYLE</a:t>
            </a:r>
          </a:p>
        </p:txBody>
      </p:sp>
      <p:pic>
        <p:nvPicPr>
          <p:cNvPr id="6" name="Graphic 5">
            <a:extLst>
              <a:ext uri="{FF2B5EF4-FFF2-40B4-BE49-F238E27FC236}">
                <a16:creationId xmlns:a16="http://schemas.microsoft.com/office/drawing/2014/main" id="{887DABAD-3709-40C3-9EFD-BF1A6B6A2044}"/>
              </a:ext>
            </a:extLst>
          </p:cNvPr>
          <p:cNvPicPr>
            <a:picLocks noChangeAspect="1"/>
          </p:cNvPicPr>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40401" r="-3502"/>
          <a:stretch/>
        </p:blipFill>
        <p:spPr>
          <a:xfrm>
            <a:off x="1996931" y="1981572"/>
            <a:ext cx="2011680" cy="1104528"/>
          </a:xfrm>
          <a:prstGeom prst="rect">
            <a:avLst/>
          </a:prstGeom>
        </p:spPr>
      </p:pic>
    </p:spTree>
    <p:extLst>
      <p:ext uri="{BB962C8B-B14F-4D97-AF65-F5344CB8AC3E}">
        <p14:creationId xmlns:p14="http://schemas.microsoft.com/office/powerpoint/2010/main" val="338571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9" name="Picture 8" descr="A close up of a spider  Description automatically generated">
            <a:extLst>
              <a:ext uri="{FF2B5EF4-FFF2-40B4-BE49-F238E27FC236}">
                <a16:creationId xmlns:a16="http://schemas.microsoft.com/office/drawing/2014/main" id="{312387AB-4080-4B69-BFCF-F134EF12C77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pic>
        <p:nvPicPr>
          <p:cNvPr id="10" name="Picture 9" descr="A picture containing text  Description automatically generated">
            <a:extLst>
              <a:ext uri="{FF2B5EF4-FFF2-40B4-BE49-F238E27FC236}">
                <a16:creationId xmlns:a16="http://schemas.microsoft.com/office/drawing/2014/main" id="{B8805453-93BD-4B24-A658-29DCC011299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59525" y="4416800"/>
            <a:ext cx="1601595" cy="1298628"/>
          </a:xfrm>
          <a:prstGeom prst="rect">
            <a:avLst/>
          </a:prstGeom>
        </p:spPr>
      </p:pic>
      <p:pic>
        <p:nvPicPr>
          <p:cNvPr id="4" name="Graphic 3">
            <a:extLst>
              <a:ext uri="{FF2B5EF4-FFF2-40B4-BE49-F238E27FC236}">
                <a16:creationId xmlns:a16="http://schemas.microsoft.com/office/drawing/2014/main" id="{1FDA9BB0-5ECC-460A-9E7D-23BD2DACDBB2}"/>
              </a:ext>
            </a:extLst>
          </p:cNvPr>
          <p:cNvPicPr>
            <a:picLocks noChangeAspect="1"/>
          </p:cNvPicPr>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40401" r="-3502"/>
          <a:stretch/>
        </p:blipFill>
        <p:spPr>
          <a:xfrm>
            <a:off x="8732027" y="4513850"/>
            <a:ext cx="2011680" cy="1104528"/>
          </a:xfrm>
          <a:prstGeom prst="rect">
            <a:avLst/>
          </a:prstGeom>
        </p:spPr>
      </p:pic>
      <p:pic>
        <p:nvPicPr>
          <p:cNvPr id="5" name="Picture 4">
            <a:extLst>
              <a:ext uri="{FF2B5EF4-FFF2-40B4-BE49-F238E27FC236}">
                <a16:creationId xmlns:a16="http://schemas.microsoft.com/office/drawing/2014/main" id="{FFBCAD86-2405-4D4D-933F-0A5EB70C9293}"/>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6" name="Rectangle 5">
            <a:extLst>
              <a:ext uri="{FF2B5EF4-FFF2-40B4-BE49-F238E27FC236}">
                <a16:creationId xmlns:a16="http://schemas.microsoft.com/office/drawing/2014/main" id="{0F5A7C5E-B5C1-42C1-9871-6BAEBCC696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27365B3-6993-4A54-9F12-2F9E66E5622F}"/>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8" name="TextBox 7">
            <a:extLst>
              <a:ext uri="{FF2B5EF4-FFF2-40B4-BE49-F238E27FC236}">
                <a16:creationId xmlns:a16="http://schemas.microsoft.com/office/drawing/2014/main" id="{0C48F27F-B755-4C56-BD8F-4BFBCF2072C0}"/>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22592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71628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400">
                <a:solidFill>
                  <a:schemeClr val="accent4"/>
                </a:solidFill>
              </a:defRPr>
            </a:lvl1pPr>
            <a:lvl2pPr marL="800100" indent="-228600">
              <a:buClr>
                <a:schemeClr val="bg2"/>
              </a:buClr>
              <a:buSzPct val="75000"/>
              <a:buFontTx/>
              <a:buBlip>
                <a:blip r:embed="rId2"/>
              </a:buBlip>
              <a:defRPr sz="1200">
                <a:solidFill>
                  <a:schemeClr val="accent4"/>
                </a:solidFill>
              </a:defRPr>
            </a:lvl2pPr>
            <a:lvl3pPr marL="1258888" indent="-169863">
              <a:buClr>
                <a:schemeClr val="bg2"/>
              </a:buClr>
              <a:buSzPct val="75000"/>
              <a:buFontTx/>
              <a:buBlip>
                <a:blip r:embed="rId2"/>
              </a:buBlip>
              <a:defRPr sz="1100">
                <a:solidFill>
                  <a:schemeClr val="accent4"/>
                </a:solidFill>
              </a:defRPr>
            </a:lvl3pPr>
            <a:lvl4pPr marL="1774825" indent="-228600">
              <a:buClr>
                <a:schemeClr val="bg2"/>
              </a:buClr>
              <a:buSzPct val="75000"/>
              <a:buFontTx/>
              <a:buBlip>
                <a:blip r:embed="rId2"/>
              </a:buBlip>
              <a:defRPr sz="1000">
                <a:solidFill>
                  <a:schemeClr val="accent4"/>
                </a:solidFill>
                <a:latin typeface="Trebuchet MS" panose="020B0603020202020204" pitchFamily="34" charset="0"/>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04198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19611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9962388" cy="3547957"/>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2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59727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200">
                <a:solidFill>
                  <a:schemeClr val="accent4"/>
                </a:solidFill>
              </a:defRPr>
            </a:lvl1pPr>
            <a:lvl2pPr marL="571500" indent="0">
              <a:spcBef>
                <a:spcPts val="500"/>
              </a:spcBef>
              <a:spcAft>
                <a:spcPts val="500"/>
              </a:spcAft>
              <a:buClr>
                <a:schemeClr val="bg2"/>
              </a:buClr>
              <a:buSzPct val="100000"/>
              <a:buFontTx/>
              <a:buNone/>
              <a:defRPr sz="1100">
                <a:solidFill>
                  <a:schemeClr val="accent4"/>
                </a:solidFill>
              </a:defRPr>
            </a:lvl2pPr>
            <a:lvl3pPr marL="1089025" indent="0">
              <a:spcBef>
                <a:spcPts val="500"/>
              </a:spcBef>
              <a:spcAft>
                <a:spcPts val="500"/>
              </a:spcAft>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6" name="Rectangle 5">
            <a:extLst>
              <a:ext uri="{FF2B5EF4-FFF2-40B4-BE49-F238E27FC236}">
                <a16:creationId xmlns:a16="http://schemas.microsoft.com/office/drawing/2014/main" id="{98D23AA5-3D93-4246-95A5-967E7F290DA8}"/>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49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Alternate Layout">
    <p:spTree>
      <p:nvGrpSpPr>
        <p:cNvPr id="1" name=""/>
        <p:cNvGrpSpPr/>
        <p:nvPr/>
      </p:nvGrpSpPr>
      <p:grpSpPr>
        <a:xfrm>
          <a:off x="0" y="0"/>
          <a:ext cx="0" cy="0"/>
          <a:chOff x="0" y="0"/>
          <a:chExt cx="0" cy="0"/>
        </a:xfrm>
      </p:grpSpPr>
      <p:sp>
        <p:nvSpPr>
          <p:cNvPr id="2" name="Title 1"/>
          <p:cNvSpPr>
            <a:spLocks noGrp="1"/>
          </p:cNvSpPr>
          <p:nvPr>
            <p:ph type="title"/>
          </p:nvPr>
        </p:nvSpPr>
        <p:spPr>
          <a:xfrm>
            <a:off x="4983480" y="1798590"/>
            <a:ext cx="5440680" cy="618631"/>
          </a:xfrm>
        </p:spPr>
        <p:txBody>
          <a:bodyPr/>
          <a:lstStyle>
            <a:lvl1pPr algn="l">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983480" y="2916936"/>
            <a:ext cx="5431536" cy="2517089"/>
          </a:xfrm>
        </p:spPr>
        <p:txBody>
          <a:bodyPr/>
          <a:lstStyle>
            <a:lvl1pPr marL="0" indent="0">
              <a:spcBef>
                <a:spcPts val="500"/>
              </a:spcBef>
              <a:spcAft>
                <a:spcPts val="500"/>
              </a:spcAft>
              <a:buClr>
                <a:schemeClr val="bg2"/>
              </a:buClr>
              <a:buSzPct val="100000"/>
              <a:buFontTx/>
              <a:buNone/>
              <a:defRPr sz="1200">
                <a:solidFill>
                  <a:schemeClr val="accent4"/>
                </a:solidFill>
              </a:defRPr>
            </a:lvl1pPr>
            <a:lvl2pPr marL="571500" indent="0">
              <a:spcBef>
                <a:spcPts val="500"/>
              </a:spcBef>
              <a:spcAft>
                <a:spcPts val="500"/>
              </a:spcAft>
              <a:buClr>
                <a:schemeClr val="bg2"/>
              </a:buClr>
              <a:buSzPct val="100000"/>
              <a:buFontTx/>
              <a:buNone/>
              <a:defRPr sz="1100">
                <a:solidFill>
                  <a:schemeClr val="accent4"/>
                </a:solidFill>
              </a:defRPr>
            </a:lvl2pPr>
            <a:lvl3pPr marL="1089025" indent="0">
              <a:spcBef>
                <a:spcPts val="500"/>
              </a:spcBef>
              <a:spcAft>
                <a:spcPts val="500"/>
              </a:spcAft>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0" y="2368296"/>
            <a:ext cx="5440680" cy="525463"/>
          </a:xfrm>
        </p:spPr>
        <p:txBody>
          <a:bodyPr/>
          <a:lstStyle>
            <a:lvl1pPr marL="0" indent="0" algn="l">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93222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descr="A close up of a logo  Description automatically generated">
            <a:extLst>
              <a:ext uri="{FF2B5EF4-FFF2-40B4-BE49-F238E27FC236}">
                <a16:creationId xmlns:a16="http://schemas.microsoft.com/office/drawing/2014/main" id="{6302B7CA-37AE-4D42-BAAD-C239CA228AB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3" name="Rectangle 2">
            <a:extLst>
              <a:ext uri="{FF2B5EF4-FFF2-40B4-BE49-F238E27FC236}">
                <a16:creationId xmlns:a16="http://schemas.microsoft.com/office/drawing/2014/main" id="{4004F761-BE48-4702-BEC5-8CAB26707521}"/>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44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p:nvSpPr>
        <p:spPr>
          <a:xfrm>
            <a:off x="0" y="0"/>
            <a:ext cx="10727473" cy="56509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dirty="0"/>
              <a:t>Click to edit Master title style</a:t>
            </a:r>
          </a:p>
        </p:txBody>
      </p:sp>
      <p:sp>
        <p:nvSpPr>
          <p:cNvPr id="5" name="Rectangle 4">
            <a:extLst>
              <a:ext uri="{FF2B5EF4-FFF2-40B4-BE49-F238E27FC236}">
                <a16:creationId xmlns:a16="http://schemas.microsoft.com/office/drawing/2014/main" id="{914CD786-94BE-4143-9A88-13BA5382B93B}"/>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94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ansition / Segu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3AE616-A526-467A-9354-356237D56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2" name="Title 1"/>
          <p:cNvSpPr>
            <a:spLocks noGrp="1"/>
          </p:cNvSpPr>
          <p:nvPr>
            <p:ph type="title"/>
          </p:nvPr>
        </p:nvSpPr>
        <p:spPr>
          <a:xfrm>
            <a:off x="4974336" y="4224528"/>
            <a:ext cx="5376672" cy="1373939"/>
          </a:xfrm>
        </p:spPr>
        <p:txBody>
          <a:bodyPr anchor="b"/>
          <a:lstStyle>
            <a:lvl1pPr algn="ctr">
              <a:defRPr sz="3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13198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Embargo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5E518B9-8953-4D61-86EB-BF726D7CE198}"/>
              </a:ext>
            </a:extLst>
          </p:cNvPr>
          <p:cNvGrpSpPr/>
          <p:nvPr/>
        </p:nvGrpSpPr>
        <p:grpSpPr>
          <a:xfrm>
            <a:off x="-1327308" y="-404866"/>
            <a:ext cx="13626669" cy="6983326"/>
            <a:chOff x="-1327308" y="-404866"/>
            <a:chExt cx="13626669" cy="6983326"/>
          </a:xfrm>
        </p:grpSpPr>
        <p:sp>
          <p:nvSpPr>
            <p:cNvPr id="9" name="Rectangle 8">
              <a:extLst>
                <a:ext uri="{FF2B5EF4-FFF2-40B4-BE49-F238E27FC236}">
                  <a16:creationId xmlns:a16="http://schemas.microsoft.com/office/drawing/2014/main" id="{0486AA18-85AA-4ECF-BC7C-6CDDDFA8AED1}"/>
                </a:ext>
              </a:extLst>
            </p:cNvPr>
            <p:cNvSpPr/>
            <p:nvPr userDrawn="1"/>
          </p:nvSpPr>
          <p:spPr>
            <a:xfrm>
              <a:off x="0" y="0"/>
              <a:ext cx="10972800" cy="6172200"/>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6">
              <a:extLst>
                <a:ext uri="{FF2B5EF4-FFF2-40B4-BE49-F238E27FC236}">
                  <a16:creationId xmlns:a16="http://schemas.microsoft.com/office/drawing/2014/main" id="{779DBA0E-78FD-499D-B7C5-9610ED16A58F}"/>
                </a:ext>
              </a:extLst>
            </p:cNvPr>
            <p:cNvSpPr>
              <a:spLocks noEditPoints="1"/>
            </p:cNvSpPr>
            <p:nvPr userDrawn="1"/>
          </p:nvSpPr>
          <p:spPr bwMode="auto">
            <a:xfrm>
              <a:off x="26269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6">
              <a:extLst>
                <a:ext uri="{FF2B5EF4-FFF2-40B4-BE49-F238E27FC236}">
                  <a16:creationId xmlns:a16="http://schemas.microsoft.com/office/drawing/2014/main" id="{4856087B-5738-47BA-B257-0AE16578FE0D}"/>
                </a:ext>
              </a:extLst>
            </p:cNvPr>
            <p:cNvSpPr>
              <a:spLocks noEditPoints="1"/>
            </p:cNvSpPr>
            <p:nvPr userDrawn="1"/>
          </p:nvSpPr>
          <p:spPr bwMode="auto">
            <a:xfrm>
              <a:off x="61660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6">
              <a:extLst>
                <a:ext uri="{FF2B5EF4-FFF2-40B4-BE49-F238E27FC236}">
                  <a16:creationId xmlns:a16="http://schemas.microsoft.com/office/drawing/2014/main" id="{30EA3BC0-CA75-4A9F-844C-9DF7651395F9}"/>
                </a:ext>
              </a:extLst>
            </p:cNvPr>
            <p:cNvSpPr>
              <a:spLocks noEditPoints="1"/>
            </p:cNvSpPr>
            <p:nvPr userDrawn="1"/>
          </p:nvSpPr>
          <p:spPr bwMode="auto">
            <a:xfrm>
              <a:off x="97050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09D9D0DC-416F-4D02-AE51-DC94179FE30F}"/>
                </a:ext>
              </a:extLst>
            </p:cNvPr>
            <p:cNvSpPr>
              <a:spLocks noEditPoints="1"/>
            </p:cNvSpPr>
            <p:nvPr userDrawn="1"/>
          </p:nvSpPr>
          <p:spPr bwMode="auto">
            <a:xfrm>
              <a:off x="132441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6">
              <a:extLst>
                <a:ext uri="{FF2B5EF4-FFF2-40B4-BE49-F238E27FC236}">
                  <a16:creationId xmlns:a16="http://schemas.microsoft.com/office/drawing/2014/main" id="{B3F11494-DD54-4DA3-999D-60884617ABD4}"/>
                </a:ext>
              </a:extLst>
            </p:cNvPr>
            <p:cNvSpPr>
              <a:spLocks noEditPoints="1"/>
            </p:cNvSpPr>
            <p:nvPr userDrawn="1"/>
          </p:nvSpPr>
          <p:spPr bwMode="auto">
            <a:xfrm>
              <a:off x="167831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B8DA5A4A-C129-4A6A-8590-D776A55A56C4}"/>
                </a:ext>
              </a:extLst>
            </p:cNvPr>
            <p:cNvSpPr>
              <a:spLocks noEditPoints="1"/>
            </p:cNvSpPr>
            <p:nvPr userDrawn="1"/>
          </p:nvSpPr>
          <p:spPr bwMode="auto">
            <a:xfrm>
              <a:off x="203222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AA72853C-EBAC-4426-B8F7-4D7FF7CE7610}"/>
                </a:ext>
              </a:extLst>
            </p:cNvPr>
            <p:cNvSpPr>
              <a:spLocks noEditPoints="1"/>
            </p:cNvSpPr>
            <p:nvPr userDrawn="1"/>
          </p:nvSpPr>
          <p:spPr bwMode="auto">
            <a:xfrm>
              <a:off x="238613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0AA148D7-A843-4289-9E59-D4B56EBE964F}"/>
                </a:ext>
              </a:extLst>
            </p:cNvPr>
            <p:cNvSpPr>
              <a:spLocks noEditPoints="1"/>
            </p:cNvSpPr>
            <p:nvPr userDrawn="1"/>
          </p:nvSpPr>
          <p:spPr bwMode="auto">
            <a:xfrm>
              <a:off x="274003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3DFDAB2E-4FBE-4EA1-9068-98D2A1969CAD}"/>
                </a:ext>
              </a:extLst>
            </p:cNvPr>
            <p:cNvSpPr>
              <a:spLocks noEditPoints="1"/>
            </p:cNvSpPr>
            <p:nvPr userDrawn="1"/>
          </p:nvSpPr>
          <p:spPr bwMode="auto">
            <a:xfrm>
              <a:off x="309394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1CB7337C-1F1B-4024-8C1B-114529041011}"/>
                </a:ext>
              </a:extLst>
            </p:cNvPr>
            <p:cNvSpPr>
              <a:spLocks noEditPoints="1"/>
            </p:cNvSpPr>
            <p:nvPr userDrawn="1"/>
          </p:nvSpPr>
          <p:spPr bwMode="auto">
            <a:xfrm>
              <a:off x="344784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3AC71E65-025E-4CD8-9C62-5C672876AB2A}"/>
                </a:ext>
              </a:extLst>
            </p:cNvPr>
            <p:cNvSpPr>
              <a:spLocks noEditPoints="1"/>
            </p:cNvSpPr>
            <p:nvPr userDrawn="1"/>
          </p:nvSpPr>
          <p:spPr bwMode="auto">
            <a:xfrm>
              <a:off x="380175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CC69994B-2A96-4E6B-90E0-7C6012E4388B}"/>
                </a:ext>
              </a:extLst>
            </p:cNvPr>
            <p:cNvSpPr>
              <a:spLocks noEditPoints="1"/>
            </p:cNvSpPr>
            <p:nvPr userDrawn="1"/>
          </p:nvSpPr>
          <p:spPr bwMode="auto">
            <a:xfrm>
              <a:off x="415566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95DA46AF-2C01-438F-ABE1-131B508F707C}"/>
                </a:ext>
              </a:extLst>
            </p:cNvPr>
            <p:cNvSpPr>
              <a:spLocks noEditPoints="1"/>
            </p:cNvSpPr>
            <p:nvPr userDrawn="1"/>
          </p:nvSpPr>
          <p:spPr bwMode="auto">
            <a:xfrm>
              <a:off x="450956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AD1F7F7D-46C6-41FC-9A05-60CDDDABC9B8}"/>
                </a:ext>
              </a:extLst>
            </p:cNvPr>
            <p:cNvSpPr>
              <a:spLocks noEditPoints="1"/>
            </p:cNvSpPr>
            <p:nvPr userDrawn="1"/>
          </p:nvSpPr>
          <p:spPr bwMode="auto">
            <a:xfrm>
              <a:off x="486347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E6044945-DD35-4A1F-B666-67B79DB3B9E2}"/>
                </a:ext>
              </a:extLst>
            </p:cNvPr>
            <p:cNvSpPr>
              <a:spLocks noEditPoints="1"/>
            </p:cNvSpPr>
            <p:nvPr userDrawn="1"/>
          </p:nvSpPr>
          <p:spPr bwMode="auto">
            <a:xfrm>
              <a:off x="521737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B6707B12-7E15-44BA-A75C-D231A0BD9DDF}"/>
                </a:ext>
              </a:extLst>
            </p:cNvPr>
            <p:cNvSpPr>
              <a:spLocks noEditPoints="1"/>
            </p:cNvSpPr>
            <p:nvPr userDrawn="1"/>
          </p:nvSpPr>
          <p:spPr bwMode="auto">
            <a:xfrm>
              <a:off x="557128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C9CA6F74-E612-4E07-826D-3714EA654BEB}"/>
                </a:ext>
              </a:extLst>
            </p:cNvPr>
            <p:cNvSpPr>
              <a:spLocks noEditPoints="1"/>
            </p:cNvSpPr>
            <p:nvPr userDrawn="1"/>
          </p:nvSpPr>
          <p:spPr bwMode="auto">
            <a:xfrm>
              <a:off x="592519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9C232950-AF88-4D8C-98A2-58E2906C02B8}"/>
                </a:ext>
              </a:extLst>
            </p:cNvPr>
            <p:cNvSpPr>
              <a:spLocks noEditPoints="1"/>
            </p:cNvSpPr>
            <p:nvPr userDrawn="1"/>
          </p:nvSpPr>
          <p:spPr bwMode="auto">
            <a:xfrm>
              <a:off x="627909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577A18B0-195A-44F8-8045-DEE9F4805CFE}"/>
                </a:ext>
              </a:extLst>
            </p:cNvPr>
            <p:cNvSpPr>
              <a:spLocks noEditPoints="1"/>
            </p:cNvSpPr>
            <p:nvPr userDrawn="1"/>
          </p:nvSpPr>
          <p:spPr bwMode="auto">
            <a:xfrm>
              <a:off x="663300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6">
              <a:extLst>
                <a:ext uri="{FF2B5EF4-FFF2-40B4-BE49-F238E27FC236}">
                  <a16:creationId xmlns:a16="http://schemas.microsoft.com/office/drawing/2014/main" id="{C57DA582-5E40-4087-915C-A8AFB763CE7F}"/>
                </a:ext>
              </a:extLst>
            </p:cNvPr>
            <p:cNvSpPr>
              <a:spLocks noEditPoints="1"/>
            </p:cNvSpPr>
            <p:nvPr userDrawn="1"/>
          </p:nvSpPr>
          <p:spPr bwMode="auto">
            <a:xfrm>
              <a:off x="698690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6B9446B2-AA95-41F1-8CE9-9C293FF2FFB9}"/>
                </a:ext>
              </a:extLst>
            </p:cNvPr>
            <p:cNvSpPr>
              <a:spLocks noEditPoints="1"/>
            </p:cNvSpPr>
            <p:nvPr userDrawn="1"/>
          </p:nvSpPr>
          <p:spPr bwMode="auto">
            <a:xfrm>
              <a:off x="734081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6">
              <a:extLst>
                <a:ext uri="{FF2B5EF4-FFF2-40B4-BE49-F238E27FC236}">
                  <a16:creationId xmlns:a16="http://schemas.microsoft.com/office/drawing/2014/main" id="{09C2F6DB-63BE-4BEF-BD50-8E85A06AF348}"/>
                </a:ext>
              </a:extLst>
            </p:cNvPr>
            <p:cNvSpPr>
              <a:spLocks noEditPoints="1"/>
            </p:cNvSpPr>
            <p:nvPr userDrawn="1"/>
          </p:nvSpPr>
          <p:spPr bwMode="auto">
            <a:xfrm>
              <a:off x="769472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AB269B44-FFE3-44F5-9547-2D6656916371}"/>
                </a:ext>
              </a:extLst>
            </p:cNvPr>
            <p:cNvSpPr>
              <a:spLocks noEditPoints="1"/>
            </p:cNvSpPr>
            <p:nvPr userDrawn="1"/>
          </p:nvSpPr>
          <p:spPr bwMode="auto">
            <a:xfrm>
              <a:off x="804862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D7B33E0B-D54D-4AD0-93EB-2D85D95AA705}"/>
                </a:ext>
              </a:extLst>
            </p:cNvPr>
            <p:cNvSpPr>
              <a:spLocks noEditPoints="1"/>
            </p:cNvSpPr>
            <p:nvPr userDrawn="1"/>
          </p:nvSpPr>
          <p:spPr bwMode="auto">
            <a:xfrm>
              <a:off x="840253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C82CDED5-DC3C-4291-8FB5-4FBECACC0932}"/>
                </a:ext>
              </a:extLst>
            </p:cNvPr>
            <p:cNvSpPr>
              <a:spLocks noEditPoints="1"/>
            </p:cNvSpPr>
            <p:nvPr userDrawn="1"/>
          </p:nvSpPr>
          <p:spPr bwMode="auto">
            <a:xfrm>
              <a:off x="875643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38B0CFAC-4CC8-4BD7-9602-D3F62B41114E}"/>
                </a:ext>
              </a:extLst>
            </p:cNvPr>
            <p:cNvSpPr>
              <a:spLocks noEditPoints="1"/>
            </p:cNvSpPr>
            <p:nvPr userDrawn="1"/>
          </p:nvSpPr>
          <p:spPr bwMode="auto">
            <a:xfrm>
              <a:off x="911034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9D7BB7E2-49CE-405B-BBC3-0D3235E735E9}"/>
                </a:ext>
              </a:extLst>
            </p:cNvPr>
            <p:cNvSpPr>
              <a:spLocks noEditPoints="1"/>
            </p:cNvSpPr>
            <p:nvPr userDrawn="1"/>
          </p:nvSpPr>
          <p:spPr bwMode="auto">
            <a:xfrm>
              <a:off x="946425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6">
              <a:extLst>
                <a:ext uri="{FF2B5EF4-FFF2-40B4-BE49-F238E27FC236}">
                  <a16:creationId xmlns:a16="http://schemas.microsoft.com/office/drawing/2014/main" id="{D724979D-D321-46A4-8BFB-4BE56A78EDC3}"/>
                </a:ext>
              </a:extLst>
            </p:cNvPr>
            <p:cNvSpPr>
              <a:spLocks noEditPoints="1"/>
            </p:cNvSpPr>
            <p:nvPr userDrawn="1"/>
          </p:nvSpPr>
          <p:spPr bwMode="auto">
            <a:xfrm>
              <a:off x="981815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6">
              <a:extLst>
                <a:ext uri="{FF2B5EF4-FFF2-40B4-BE49-F238E27FC236}">
                  <a16:creationId xmlns:a16="http://schemas.microsoft.com/office/drawing/2014/main" id="{A90ECEE1-1C0E-48A4-8212-4FDF80E34007}"/>
                </a:ext>
              </a:extLst>
            </p:cNvPr>
            <p:cNvSpPr>
              <a:spLocks noEditPoints="1"/>
            </p:cNvSpPr>
            <p:nvPr userDrawn="1"/>
          </p:nvSpPr>
          <p:spPr bwMode="auto">
            <a:xfrm>
              <a:off x="1017206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6A4F312E-AC0E-438F-85DE-734894B59F55}"/>
                </a:ext>
              </a:extLst>
            </p:cNvPr>
            <p:cNvSpPr>
              <a:spLocks noEditPoints="1"/>
            </p:cNvSpPr>
            <p:nvPr userDrawn="1"/>
          </p:nvSpPr>
          <p:spPr bwMode="auto">
            <a:xfrm>
              <a:off x="1052596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6">
              <a:extLst>
                <a:ext uri="{FF2B5EF4-FFF2-40B4-BE49-F238E27FC236}">
                  <a16:creationId xmlns:a16="http://schemas.microsoft.com/office/drawing/2014/main" id="{1143C46B-BB0E-42E1-91DB-CF7866DEF0A7}"/>
                </a:ext>
              </a:extLst>
            </p:cNvPr>
            <p:cNvSpPr>
              <a:spLocks noEditPoints="1"/>
            </p:cNvSpPr>
            <p:nvPr userDrawn="1"/>
          </p:nvSpPr>
          <p:spPr bwMode="auto">
            <a:xfrm>
              <a:off x="10879862"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6">
              <a:extLst>
                <a:ext uri="{FF2B5EF4-FFF2-40B4-BE49-F238E27FC236}">
                  <a16:creationId xmlns:a16="http://schemas.microsoft.com/office/drawing/2014/main" id="{8789D5ED-08F4-45B7-96D5-9DB37E826F7A}"/>
                </a:ext>
              </a:extLst>
            </p:cNvPr>
            <p:cNvSpPr>
              <a:spLocks noEditPoints="1"/>
            </p:cNvSpPr>
            <p:nvPr userDrawn="1"/>
          </p:nvSpPr>
          <p:spPr bwMode="auto">
            <a:xfrm>
              <a:off x="-9121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6">
              <a:extLst>
                <a:ext uri="{FF2B5EF4-FFF2-40B4-BE49-F238E27FC236}">
                  <a16:creationId xmlns:a16="http://schemas.microsoft.com/office/drawing/2014/main" id="{C71D4383-262D-49BE-8F2A-35EABE4CA514}"/>
                </a:ext>
              </a:extLst>
            </p:cNvPr>
            <p:cNvSpPr>
              <a:spLocks noEditPoints="1"/>
            </p:cNvSpPr>
            <p:nvPr userDrawn="1"/>
          </p:nvSpPr>
          <p:spPr bwMode="auto">
            <a:xfrm>
              <a:off x="26269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6">
              <a:extLst>
                <a:ext uri="{FF2B5EF4-FFF2-40B4-BE49-F238E27FC236}">
                  <a16:creationId xmlns:a16="http://schemas.microsoft.com/office/drawing/2014/main" id="{B2D051A4-B41D-49C5-BCBA-B200CE92746B}"/>
                </a:ext>
              </a:extLst>
            </p:cNvPr>
            <p:cNvSpPr>
              <a:spLocks noEditPoints="1"/>
            </p:cNvSpPr>
            <p:nvPr userDrawn="1"/>
          </p:nvSpPr>
          <p:spPr bwMode="auto">
            <a:xfrm>
              <a:off x="61660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6">
              <a:extLst>
                <a:ext uri="{FF2B5EF4-FFF2-40B4-BE49-F238E27FC236}">
                  <a16:creationId xmlns:a16="http://schemas.microsoft.com/office/drawing/2014/main" id="{EA204CAE-8CAD-4182-AFDF-6D71A5318AFE}"/>
                </a:ext>
              </a:extLst>
            </p:cNvPr>
            <p:cNvSpPr>
              <a:spLocks noEditPoints="1"/>
            </p:cNvSpPr>
            <p:nvPr userDrawn="1"/>
          </p:nvSpPr>
          <p:spPr bwMode="auto">
            <a:xfrm>
              <a:off x="97050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F2D419D0-1198-497F-8FCB-0E4E01ABEB55}"/>
                </a:ext>
              </a:extLst>
            </p:cNvPr>
            <p:cNvSpPr>
              <a:spLocks noEditPoints="1"/>
            </p:cNvSpPr>
            <p:nvPr userDrawn="1"/>
          </p:nvSpPr>
          <p:spPr bwMode="auto">
            <a:xfrm>
              <a:off x="132441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6">
              <a:extLst>
                <a:ext uri="{FF2B5EF4-FFF2-40B4-BE49-F238E27FC236}">
                  <a16:creationId xmlns:a16="http://schemas.microsoft.com/office/drawing/2014/main" id="{42DA3B58-E508-46A3-B351-BFD7A44A3407}"/>
                </a:ext>
              </a:extLst>
            </p:cNvPr>
            <p:cNvSpPr>
              <a:spLocks noEditPoints="1"/>
            </p:cNvSpPr>
            <p:nvPr userDrawn="1"/>
          </p:nvSpPr>
          <p:spPr bwMode="auto">
            <a:xfrm>
              <a:off x="167831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6">
              <a:extLst>
                <a:ext uri="{FF2B5EF4-FFF2-40B4-BE49-F238E27FC236}">
                  <a16:creationId xmlns:a16="http://schemas.microsoft.com/office/drawing/2014/main" id="{E56F4597-4576-4F1D-9E8B-57D61B7AF97B}"/>
                </a:ext>
              </a:extLst>
            </p:cNvPr>
            <p:cNvSpPr>
              <a:spLocks noEditPoints="1"/>
            </p:cNvSpPr>
            <p:nvPr userDrawn="1"/>
          </p:nvSpPr>
          <p:spPr bwMode="auto">
            <a:xfrm>
              <a:off x="203222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6">
              <a:extLst>
                <a:ext uri="{FF2B5EF4-FFF2-40B4-BE49-F238E27FC236}">
                  <a16:creationId xmlns:a16="http://schemas.microsoft.com/office/drawing/2014/main" id="{C16A7CB5-E8F5-43EC-B4DA-8367563CBA22}"/>
                </a:ext>
              </a:extLst>
            </p:cNvPr>
            <p:cNvSpPr>
              <a:spLocks noEditPoints="1"/>
            </p:cNvSpPr>
            <p:nvPr userDrawn="1"/>
          </p:nvSpPr>
          <p:spPr bwMode="auto">
            <a:xfrm>
              <a:off x="238613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B63EEF7E-F8C7-40A7-9EC5-7A2377B3E9AD}"/>
                </a:ext>
              </a:extLst>
            </p:cNvPr>
            <p:cNvSpPr>
              <a:spLocks noEditPoints="1"/>
            </p:cNvSpPr>
            <p:nvPr userDrawn="1"/>
          </p:nvSpPr>
          <p:spPr bwMode="auto">
            <a:xfrm>
              <a:off x="274003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18561612-6FBC-464D-9063-754B5DF158DD}"/>
                </a:ext>
              </a:extLst>
            </p:cNvPr>
            <p:cNvSpPr>
              <a:spLocks noEditPoints="1"/>
            </p:cNvSpPr>
            <p:nvPr userDrawn="1"/>
          </p:nvSpPr>
          <p:spPr bwMode="auto">
            <a:xfrm>
              <a:off x="309394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6">
              <a:extLst>
                <a:ext uri="{FF2B5EF4-FFF2-40B4-BE49-F238E27FC236}">
                  <a16:creationId xmlns:a16="http://schemas.microsoft.com/office/drawing/2014/main" id="{9FB80B49-CDD0-491F-B397-AF746CB74515}"/>
                </a:ext>
              </a:extLst>
            </p:cNvPr>
            <p:cNvSpPr>
              <a:spLocks noEditPoints="1"/>
            </p:cNvSpPr>
            <p:nvPr userDrawn="1"/>
          </p:nvSpPr>
          <p:spPr bwMode="auto">
            <a:xfrm>
              <a:off x="344784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F04631F3-C493-4A64-AAFD-4686A560F6A4}"/>
                </a:ext>
              </a:extLst>
            </p:cNvPr>
            <p:cNvSpPr>
              <a:spLocks noEditPoints="1"/>
            </p:cNvSpPr>
            <p:nvPr userDrawn="1"/>
          </p:nvSpPr>
          <p:spPr bwMode="auto">
            <a:xfrm>
              <a:off x="380175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A457E3A0-7D3B-4D8D-909F-FA0F06B944BC}"/>
                </a:ext>
              </a:extLst>
            </p:cNvPr>
            <p:cNvSpPr>
              <a:spLocks noEditPoints="1"/>
            </p:cNvSpPr>
            <p:nvPr userDrawn="1"/>
          </p:nvSpPr>
          <p:spPr bwMode="auto">
            <a:xfrm>
              <a:off x="415566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D8E8EADD-8531-47CC-A9F2-A5B20F7DA151}"/>
                </a:ext>
              </a:extLst>
            </p:cNvPr>
            <p:cNvSpPr>
              <a:spLocks noEditPoints="1"/>
            </p:cNvSpPr>
            <p:nvPr userDrawn="1"/>
          </p:nvSpPr>
          <p:spPr bwMode="auto">
            <a:xfrm>
              <a:off x="450956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24D2EADF-B7B9-4986-AEDB-A2D41F636C1C}"/>
                </a:ext>
              </a:extLst>
            </p:cNvPr>
            <p:cNvSpPr>
              <a:spLocks noEditPoints="1"/>
            </p:cNvSpPr>
            <p:nvPr userDrawn="1"/>
          </p:nvSpPr>
          <p:spPr bwMode="auto">
            <a:xfrm>
              <a:off x="486347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0683D26A-EB07-4380-8914-B6AECFE4BF3D}"/>
                </a:ext>
              </a:extLst>
            </p:cNvPr>
            <p:cNvSpPr>
              <a:spLocks noEditPoints="1"/>
            </p:cNvSpPr>
            <p:nvPr userDrawn="1"/>
          </p:nvSpPr>
          <p:spPr bwMode="auto">
            <a:xfrm>
              <a:off x="521737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78C3AD2F-A184-4332-ADCE-E7FEDE7BA62B}"/>
                </a:ext>
              </a:extLst>
            </p:cNvPr>
            <p:cNvSpPr>
              <a:spLocks noEditPoints="1"/>
            </p:cNvSpPr>
            <p:nvPr userDrawn="1"/>
          </p:nvSpPr>
          <p:spPr bwMode="auto">
            <a:xfrm>
              <a:off x="557128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01ACBB54-13C8-4052-B203-3996848511D8}"/>
                </a:ext>
              </a:extLst>
            </p:cNvPr>
            <p:cNvSpPr>
              <a:spLocks noEditPoints="1"/>
            </p:cNvSpPr>
            <p:nvPr userDrawn="1"/>
          </p:nvSpPr>
          <p:spPr bwMode="auto">
            <a:xfrm>
              <a:off x="592519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6">
              <a:extLst>
                <a:ext uri="{FF2B5EF4-FFF2-40B4-BE49-F238E27FC236}">
                  <a16:creationId xmlns:a16="http://schemas.microsoft.com/office/drawing/2014/main" id="{892B4C18-A783-475D-8EEF-F11FBA1A3271}"/>
                </a:ext>
              </a:extLst>
            </p:cNvPr>
            <p:cNvSpPr>
              <a:spLocks noEditPoints="1"/>
            </p:cNvSpPr>
            <p:nvPr userDrawn="1"/>
          </p:nvSpPr>
          <p:spPr bwMode="auto">
            <a:xfrm>
              <a:off x="627909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6">
              <a:extLst>
                <a:ext uri="{FF2B5EF4-FFF2-40B4-BE49-F238E27FC236}">
                  <a16:creationId xmlns:a16="http://schemas.microsoft.com/office/drawing/2014/main" id="{A62353FE-8604-486E-9560-78C474AC8F4C}"/>
                </a:ext>
              </a:extLst>
            </p:cNvPr>
            <p:cNvSpPr>
              <a:spLocks noEditPoints="1"/>
            </p:cNvSpPr>
            <p:nvPr userDrawn="1"/>
          </p:nvSpPr>
          <p:spPr bwMode="auto">
            <a:xfrm>
              <a:off x="663300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6">
              <a:extLst>
                <a:ext uri="{FF2B5EF4-FFF2-40B4-BE49-F238E27FC236}">
                  <a16:creationId xmlns:a16="http://schemas.microsoft.com/office/drawing/2014/main" id="{4A5FC7DA-BB86-43EB-AC23-48D1752A6A68}"/>
                </a:ext>
              </a:extLst>
            </p:cNvPr>
            <p:cNvSpPr>
              <a:spLocks noEditPoints="1"/>
            </p:cNvSpPr>
            <p:nvPr userDrawn="1"/>
          </p:nvSpPr>
          <p:spPr bwMode="auto">
            <a:xfrm>
              <a:off x="698690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a:extLst>
                <a:ext uri="{FF2B5EF4-FFF2-40B4-BE49-F238E27FC236}">
                  <a16:creationId xmlns:a16="http://schemas.microsoft.com/office/drawing/2014/main" id="{57B12D9F-3BBD-4FAF-A8AB-5C3268032924}"/>
                </a:ext>
              </a:extLst>
            </p:cNvPr>
            <p:cNvSpPr>
              <a:spLocks noEditPoints="1"/>
            </p:cNvSpPr>
            <p:nvPr userDrawn="1"/>
          </p:nvSpPr>
          <p:spPr bwMode="auto">
            <a:xfrm>
              <a:off x="734081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
              <a:extLst>
                <a:ext uri="{FF2B5EF4-FFF2-40B4-BE49-F238E27FC236}">
                  <a16:creationId xmlns:a16="http://schemas.microsoft.com/office/drawing/2014/main" id="{B7B50CA6-941B-4F77-891D-BA2C28D0CABB}"/>
                </a:ext>
              </a:extLst>
            </p:cNvPr>
            <p:cNvSpPr>
              <a:spLocks noEditPoints="1"/>
            </p:cNvSpPr>
            <p:nvPr userDrawn="1"/>
          </p:nvSpPr>
          <p:spPr bwMode="auto">
            <a:xfrm>
              <a:off x="769472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
              <a:extLst>
                <a:ext uri="{FF2B5EF4-FFF2-40B4-BE49-F238E27FC236}">
                  <a16:creationId xmlns:a16="http://schemas.microsoft.com/office/drawing/2014/main" id="{0194FC04-B2A1-4C52-B275-3D32DD41DDB9}"/>
                </a:ext>
              </a:extLst>
            </p:cNvPr>
            <p:cNvSpPr>
              <a:spLocks noEditPoints="1"/>
            </p:cNvSpPr>
            <p:nvPr userDrawn="1"/>
          </p:nvSpPr>
          <p:spPr bwMode="auto">
            <a:xfrm>
              <a:off x="804862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6">
              <a:extLst>
                <a:ext uri="{FF2B5EF4-FFF2-40B4-BE49-F238E27FC236}">
                  <a16:creationId xmlns:a16="http://schemas.microsoft.com/office/drawing/2014/main" id="{3055B924-F529-4C4C-A7F1-F0D1B50A73A8}"/>
                </a:ext>
              </a:extLst>
            </p:cNvPr>
            <p:cNvSpPr>
              <a:spLocks noEditPoints="1"/>
            </p:cNvSpPr>
            <p:nvPr userDrawn="1"/>
          </p:nvSpPr>
          <p:spPr bwMode="auto">
            <a:xfrm>
              <a:off x="840253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6">
              <a:extLst>
                <a:ext uri="{FF2B5EF4-FFF2-40B4-BE49-F238E27FC236}">
                  <a16:creationId xmlns:a16="http://schemas.microsoft.com/office/drawing/2014/main" id="{1DCBE022-831C-4DEF-8567-F73AB476C6EB}"/>
                </a:ext>
              </a:extLst>
            </p:cNvPr>
            <p:cNvSpPr>
              <a:spLocks noEditPoints="1"/>
            </p:cNvSpPr>
            <p:nvPr userDrawn="1"/>
          </p:nvSpPr>
          <p:spPr bwMode="auto">
            <a:xfrm>
              <a:off x="875643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6">
              <a:extLst>
                <a:ext uri="{FF2B5EF4-FFF2-40B4-BE49-F238E27FC236}">
                  <a16:creationId xmlns:a16="http://schemas.microsoft.com/office/drawing/2014/main" id="{4677A0E0-1BE9-4AD9-8081-3970B6DE7614}"/>
                </a:ext>
              </a:extLst>
            </p:cNvPr>
            <p:cNvSpPr>
              <a:spLocks noEditPoints="1"/>
            </p:cNvSpPr>
            <p:nvPr userDrawn="1"/>
          </p:nvSpPr>
          <p:spPr bwMode="auto">
            <a:xfrm>
              <a:off x="911034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6">
              <a:extLst>
                <a:ext uri="{FF2B5EF4-FFF2-40B4-BE49-F238E27FC236}">
                  <a16:creationId xmlns:a16="http://schemas.microsoft.com/office/drawing/2014/main" id="{5056D7AA-7E9E-4019-92DE-9258C7BADCAC}"/>
                </a:ext>
              </a:extLst>
            </p:cNvPr>
            <p:cNvSpPr>
              <a:spLocks noEditPoints="1"/>
            </p:cNvSpPr>
            <p:nvPr userDrawn="1"/>
          </p:nvSpPr>
          <p:spPr bwMode="auto">
            <a:xfrm>
              <a:off x="946425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6">
              <a:extLst>
                <a:ext uri="{FF2B5EF4-FFF2-40B4-BE49-F238E27FC236}">
                  <a16:creationId xmlns:a16="http://schemas.microsoft.com/office/drawing/2014/main" id="{B52F2FF3-8B1D-4A44-8280-D43163EC0C72}"/>
                </a:ext>
              </a:extLst>
            </p:cNvPr>
            <p:cNvSpPr>
              <a:spLocks noEditPoints="1"/>
            </p:cNvSpPr>
            <p:nvPr userDrawn="1"/>
          </p:nvSpPr>
          <p:spPr bwMode="auto">
            <a:xfrm>
              <a:off x="981815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6">
              <a:extLst>
                <a:ext uri="{FF2B5EF4-FFF2-40B4-BE49-F238E27FC236}">
                  <a16:creationId xmlns:a16="http://schemas.microsoft.com/office/drawing/2014/main" id="{8B2B15A4-341E-44E2-AA50-1BF44E938792}"/>
                </a:ext>
              </a:extLst>
            </p:cNvPr>
            <p:cNvSpPr>
              <a:spLocks noEditPoints="1"/>
            </p:cNvSpPr>
            <p:nvPr userDrawn="1"/>
          </p:nvSpPr>
          <p:spPr bwMode="auto">
            <a:xfrm>
              <a:off x="1017206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6">
              <a:extLst>
                <a:ext uri="{FF2B5EF4-FFF2-40B4-BE49-F238E27FC236}">
                  <a16:creationId xmlns:a16="http://schemas.microsoft.com/office/drawing/2014/main" id="{ACC84E38-6617-4E04-B995-881604F99C4A}"/>
                </a:ext>
              </a:extLst>
            </p:cNvPr>
            <p:cNvSpPr>
              <a:spLocks noEditPoints="1"/>
            </p:cNvSpPr>
            <p:nvPr userDrawn="1"/>
          </p:nvSpPr>
          <p:spPr bwMode="auto">
            <a:xfrm>
              <a:off x="1052596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6">
              <a:extLst>
                <a:ext uri="{FF2B5EF4-FFF2-40B4-BE49-F238E27FC236}">
                  <a16:creationId xmlns:a16="http://schemas.microsoft.com/office/drawing/2014/main" id="{C6B285A5-12A2-48AF-893D-59830166139E}"/>
                </a:ext>
              </a:extLst>
            </p:cNvPr>
            <p:cNvSpPr>
              <a:spLocks noEditPoints="1"/>
            </p:cNvSpPr>
            <p:nvPr userDrawn="1"/>
          </p:nvSpPr>
          <p:spPr bwMode="auto">
            <a:xfrm>
              <a:off x="10879862"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6">
              <a:extLst>
                <a:ext uri="{FF2B5EF4-FFF2-40B4-BE49-F238E27FC236}">
                  <a16:creationId xmlns:a16="http://schemas.microsoft.com/office/drawing/2014/main" id="{47084835-C1A6-434A-A2AB-3E7DA4267BA8}"/>
                </a:ext>
              </a:extLst>
            </p:cNvPr>
            <p:cNvSpPr>
              <a:spLocks noEditPoints="1"/>
            </p:cNvSpPr>
            <p:nvPr userDrawn="1"/>
          </p:nvSpPr>
          <p:spPr bwMode="auto">
            <a:xfrm>
              <a:off x="-9121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6">
              <a:extLst>
                <a:ext uri="{FF2B5EF4-FFF2-40B4-BE49-F238E27FC236}">
                  <a16:creationId xmlns:a16="http://schemas.microsoft.com/office/drawing/2014/main" id="{82D26294-EE4F-4381-8B0F-4CE7F3A1A32F}"/>
                </a:ext>
              </a:extLst>
            </p:cNvPr>
            <p:cNvSpPr>
              <a:spLocks noEditPoints="1"/>
            </p:cNvSpPr>
            <p:nvPr userDrawn="1"/>
          </p:nvSpPr>
          <p:spPr bwMode="auto">
            <a:xfrm>
              <a:off x="26269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6">
              <a:extLst>
                <a:ext uri="{FF2B5EF4-FFF2-40B4-BE49-F238E27FC236}">
                  <a16:creationId xmlns:a16="http://schemas.microsoft.com/office/drawing/2014/main" id="{B1EE9A53-A80E-4B20-9E04-100060C781A7}"/>
                </a:ext>
              </a:extLst>
            </p:cNvPr>
            <p:cNvSpPr>
              <a:spLocks noEditPoints="1"/>
            </p:cNvSpPr>
            <p:nvPr userDrawn="1"/>
          </p:nvSpPr>
          <p:spPr bwMode="auto">
            <a:xfrm>
              <a:off x="61660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6">
              <a:extLst>
                <a:ext uri="{FF2B5EF4-FFF2-40B4-BE49-F238E27FC236}">
                  <a16:creationId xmlns:a16="http://schemas.microsoft.com/office/drawing/2014/main" id="{C3C136FE-F981-49F6-8875-8AD586CA8527}"/>
                </a:ext>
              </a:extLst>
            </p:cNvPr>
            <p:cNvSpPr>
              <a:spLocks noEditPoints="1"/>
            </p:cNvSpPr>
            <p:nvPr userDrawn="1"/>
          </p:nvSpPr>
          <p:spPr bwMode="auto">
            <a:xfrm>
              <a:off x="97050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6">
              <a:extLst>
                <a:ext uri="{FF2B5EF4-FFF2-40B4-BE49-F238E27FC236}">
                  <a16:creationId xmlns:a16="http://schemas.microsoft.com/office/drawing/2014/main" id="{FC84C1D9-DA95-4BF6-A71F-86DC6A2FA963}"/>
                </a:ext>
              </a:extLst>
            </p:cNvPr>
            <p:cNvSpPr>
              <a:spLocks noEditPoints="1"/>
            </p:cNvSpPr>
            <p:nvPr userDrawn="1"/>
          </p:nvSpPr>
          <p:spPr bwMode="auto">
            <a:xfrm>
              <a:off x="132441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6">
              <a:extLst>
                <a:ext uri="{FF2B5EF4-FFF2-40B4-BE49-F238E27FC236}">
                  <a16:creationId xmlns:a16="http://schemas.microsoft.com/office/drawing/2014/main" id="{EC336BD7-D0E5-4907-BEDB-AA01C56DDA7F}"/>
                </a:ext>
              </a:extLst>
            </p:cNvPr>
            <p:cNvSpPr>
              <a:spLocks noEditPoints="1"/>
            </p:cNvSpPr>
            <p:nvPr userDrawn="1"/>
          </p:nvSpPr>
          <p:spPr bwMode="auto">
            <a:xfrm>
              <a:off x="167831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6">
              <a:extLst>
                <a:ext uri="{FF2B5EF4-FFF2-40B4-BE49-F238E27FC236}">
                  <a16:creationId xmlns:a16="http://schemas.microsoft.com/office/drawing/2014/main" id="{BAAF41C9-7EAA-475D-83F2-1253B7055B29}"/>
                </a:ext>
              </a:extLst>
            </p:cNvPr>
            <p:cNvSpPr>
              <a:spLocks noEditPoints="1"/>
            </p:cNvSpPr>
            <p:nvPr userDrawn="1"/>
          </p:nvSpPr>
          <p:spPr bwMode="auto">
            <a:xfrm>
              <a:off x="203222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C4C84E12-C6BC-4AF0-9151-76A20D031CF8}"/>
                </a:ext>
              </a:extLst>
            </p:cNvPr>
            <p:cNvSpPr>
              <a:spLocks noEditPoints="1"/>
            </p:cNvSpPr>
            <p:nvPr userDrawn="1"/>
          </p:nvSpPr>
          <p:spPr bwMode="auto">
            <a:xfrm>
              <a:off x="238613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6">
              <a:extLst>
                <a:ext uri="{FF2B5EF4-FFF2-40B4-BE49-F238E27FC236}">
                  <a16:creationId xmlns:a16="http://schemas.microsoft.com/office/drawing/2014/main" id="{98FB1073-101D-401C-B499-E80B2DCCDB48}"/>
                </a:ext>
              </a:extLst>
            </p:cNvPr>
            <p:cNvSpPr>
              <a:spLocks noEditPoints="1"/>
            </p:cNvSpPr>
            <p:nvPr userDrawn="1"/>
          </p:nvSpPr>
          <p:spPr bwMode="auto">
            <a:xfrm>
              <a:off x="274003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6">
              <a:extLst>
                <a:ext uri="{FF2B5EF4-FFF2-40B4-BE49-F238E27FC236}">
                  <a16:creationId xmlns:a16="http://schemas.microsoft.com/office/drawing/2014/main" id="{3E52FE15-A88E-4B8E-B23B-7E8107531242}"/>
                </a:ext>
              </a:extLst>
            </p:cNvPr>
            <p:cNvSpPr>
              <a:spLocks noEditPoints="1"/>
            </p:cNvSpPr>
            <p:nvPr userDrawn="1"/>
          </p:nvSpPr>
          <p:spPr bwMode="auto">
            <a:xfrm>
              <a:off x="309394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6">
              <a:extLst>
                <a:ext uri="{FF2B5EF4-FFF2-40B4-BE49-F238E27FC236}">
                  <a16:creationId xmlns:a16="http://schemas.microsoft.com/office/drawing/2014/main" id="{E83FECA9-6276-4B79-96AD-84BED6F80D9C}"/>
                </a:ext>
              </a:extLst>
            </p:cNvPr>
            <p:cNvSpPr>
              <a:spLocks noEditPoints="1"/>
            </p:cNvSpPr>
            <p:nvPr userDrawn="1"/>
          </p:nvSpPr>
          <p:spPr bwMode="auto">
            <a:xfrm>
              <a:off x="344784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6">
              <a:extLst>
                <a:ext uri="{FF2B5EF4-FFF2-40B4-BE49-F238E27FC236}">
                  <a16:creationId xmlns:a16="http://schemas.microsoft.com/office/drawing/2014/main" id="{B18137A3-C9B0-4C35-8A20-53EC5864E5B3}"/>
                </a:ext>
              </a:extLst>
            </p:cNvPr>
            <p:cNvSpPr>
              <a:spLocks noEditPoints="1"/>
            </p:cNvSpPr>
            <p:nvPr userDrawn="1"/>
          </p:nvSpPr>
          <p:spPr bwMode="auto">
            <a:xfrm>
              <a:off x="380175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52DE848A-E413-47C4-8173-DB2CA8EEA35D}"/>
                </a:ext>
              </a:extLst>
            </p:cNvPr>
            <p:cNvSpPr>
              <a:spLocks noEditPoints="1"/>
            </p:cNvSpPr>
            <p:nvPr userDrawn="1"/>
          </p:nvSpPr>
          <p:spPr bwMode="auto">
            <a:xfrm>
              <a:off x="415566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14D3DEFF-25FB-44EA-876C-8BD7E213C17B}"/>
                </a:ext>
              </a:extLst>
            </p:cNvPr>
            <p:cNvSpPr>
              <a:spLocks noEditPoints="1"/>
            </p:cNvSpPr>
            <p:nvPr userDrawn="1"/>
          </p:nvSpPr>
          <p:spPr bwMode="auto">
            <a:xfrm>
              <a:off x="450956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F8DD5E7B-8D6A-46DF-B7B8-0A96095CA77F}"/>
                </a:ext>
              </a:extLst>
            </p:cNvPr>
            <p:cNvSpPr>
              <a:spLocks noEditPoints="1"/>
            </p:cNvSpPr>
            <p:nvPr userDrawn="1"/>
          </p:nvSpPr>
          <p:spPr bwMode="auto">
            <a:xfrm>
              <a:off x="486347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6">
              <a:extLst>
                <a:ext uri="{FF2B5EF4-FFF2-40B4-BE49-F238E27FC236}">
                  <a16:creationId xmlns:a16="http://schemas.microsoft.com/office/drawing/2014/main" id="{140EA7A3-E20E-49A8-B7DF-746F09BE226C}"/>
                </a:ext>
              </a:extLst>
            </p:cNvPr>
            <p:cNvSpPr>
              <a:spLocks noEditPoints="1"/>
            </p:cNvSpPr>
            <p:nvPr userDrawn="1"/>
          </p:nvSpPr>
          <p:spPr bwMode="auto">
            <a:xfrm>
              <a:off x="521737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6">
              <a:extLst>
                <a:ext uri="{FF2B5EF4-FFF2-40B4-BE49-F238E27FC236}">
                  <a16:creationId xmlns:a16="http://schemas.microsoft.com/office/drawing/2014/main" id="{A30FB1C7-E929-4CCD-BEC9-3D5F967B88FD}"/>
                </a:ext>
              </a:extLst>
            </p:cNvPr>
            <p:cNvSpPr>
              <a:spLocks noEditPoints="1"/>
            </p:cNvSpPr>
            <p:nvPr userDrawn="1"/>
          </p:nvSpPr>
          <p:spPr bwMode="auto">
            <a:xfrm>
              <a:off x="557128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6">
              <a:extLst>
                <a:ext uri="{FF2B5EF4-FFF2-40B4-BE49-F238E27FC236}">
                  <a16:creationId xmlns:a16="http://schemas.microsoft.com/office/drawing/2014/main" id="{106589F0-5AFE-476A-B71B-0A4F47482894}"/>
                </a:ext>
              </a:extLst>
            </p:cNvPr>
            <p:cNvSpPr>
              <a:spLocks noEditPoints="1"/>
            </p:cNvSpPr>
            <p:nvPr userDrawn="1"/>
          </p:nvSpPr>
          <p:spPr bwMode="auto">
            <a:xfrm>
              <a:off x="592519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6">
              <a:extLst>
                <a:ext uri="{FF2B5EF4-FFF2-40B4-BE49-F238E27FC236}">
                  <a16:creationId xmlns:a16="http://schemas.microsoft.com/office/drawing/2014/main" id="{852272BE-007F-4591-87D4-4C058623A4E7}"/>
                </a:ext>
              </a:extLst>
            </p:cNvPr>
            <p:cNvSpPr>
              <a:spLocks noEditPoints="1"/>
            </p:cNvSpPr>
            <p:nvPr userDrawn="1"/>
          </p:nvSpPr>
          <p:spPr bwMode="auto">
            <a:xfrm>
              <a:off x="627909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2D5A05AC-D4E7-4583-9D07-33F99E8EE145}"/>
                </a:ext>
              </a:extLst>
            </p:cNvPr>
            <p:cNvSpPr>
              <a:spLocks noEditPoints="1"/>
            </p:cNvSpPr>
            <p:nvPr userDrawn="1"/>
          </p:nvSpPr>
          <p:spPr bwMode="auto">
            <a:xfrm>
              <a:off x="663300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6">
              <a:extLst>
                <a:ext uri="{FF2B5EF4-FFF2-40B4-BE49-F238E27FC236}">
                  <a16:creationId xmlns:a16="http://schemas.microsoft.com/office/drawing/2014/main" id="{FA87D9B9-82A6-4511-B55E-096518071AEC}"/>
                </a:ext>
              </a:extLst>
            </p:cNvPr>
            <p:cNvSpPr>
              <a:spLocks noEditPoints="1"/>
            </p:cNvSpPr>
            <p:nvPr userDrawn="1"/>
          </p:nvSpPr>
          <p:spPr bwMode="auto">
            <a:xfrm>
              <a:off x="698690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6">
              <a:extLst>
                <a:ext uri="{FF2B5EF4-FFF2-40B4-BE49-F238E27FC236}">
                  <a16:creationId xmlns:a16="http://schemas.microsoft.com/office/drawing/2014/main" id="{82686F07-3802-48D8-BD5E-CF63B4EBB3CC}"/>
                </a:ext>
              </a:extLst>
            </p:cNvPr>
            <p:cNvSpPr>
              <a:spLocks noEditPoints="1"/>
            </p:cNvSpPr>
            <p:nvPr userDrawn="1"/>
          </p:nvSpPr>
          <p:spPr bwMode="auto">
            <a:xfrm>
              <a:off x="734081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6">
              <a:extLst>
                <a:ext uri="{FF2B5EF4-FFF2-40B4-BE49-F238E27FC236}">
                  <a16:creationId xmlns:a16="http://schemas.microsoft.com/office/drawing/2014/main" id="{F1444EAF-3866-48AD-95F7-91B593B79534}"/>
                </a:ext>
              </a:extLst>
            </p:cNvPr>
            <p:cNvSpPr>
              <a:spLocks noEditPoints="1"/>
            </p:cNvSpPr>
            <p:nvPr userDrawn="1"/>
          </p:nvSpPr>
          <p:spPr bwMode="auto">
            <a:xfrm>
              <a:off x="769472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6">
              <a:extLst>
                <a:ext uri="{FF2B5EF4-FFF2-40B4-BE49-F238E27FC236}">
                  <a16:creationId xmlns:a16="http://schemas.microsoft.com/office/drawing/2014/main" id="{938A681C-25A3-449B-A881-F76613FC964B}"/>
                </a:ext>
              </a:extLst>
            </p:cNvPr>
            <p:cNvSpPr>
              <a:spLocks noEditPoints="1"/>
            </p:cNvSpPr>
            <p:nvPr userDrawn="1"/>
          </p:nvSpPr>
          <p:spPr bwMode="auto">
            <a:xfrm>
              <a:off x="804862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6">
              <a:extLst>
                <a:ext uri="{FF2B5EF4-FFF2-40B4-BE49-F238E27FC236}">
                  <a16:creationId xmlns:a16="http://schemas.microsoft.com/office/drawing/2014/main" id="{98089678-D463-4C4A-9D1A-1FC1390E4B1C}"/>
                </a:ext>
              </a:extLst>
            </p:cNvPr>
            <p:cNvSpPr>
              <a:spLocks noEditPoints="1"/>
            </p:cNvSpPr>
            <p:nvPr userDrawn="1"/>
          </p:nvSpPr>
          <p:spPr bwMode="auto">
            <a:xfrm>
              <a:off x="840253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6">
              <a:extLst>
                <a:ext uri="{FF2B5EF4-FFF2-40B4-BE49-F238E27FC236}">
                  <a16:creationId xmlns:a16="http://schemas.microsoft.com/office/drawing/2014/main" id="{045CD8C6-72C7-424E-8145-FCCA8DA12450}"/>
                </a:ext>
              </a:extLst>
            </p:cNvPr>
            <p:cNvSpPr>
              <a:spLocks noEditPoints="1"/>
            </p:cNvSpPr>
            <p:nvPr userDrawn="1"/>
          </p:nvSpPr>
          <p:spPr bwMode="auto">
            <a:xfrm>
              <a:off x="875643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6">
              <a:extLst>
                <a:ext uri="{FF2B5EF4-FFF2-40B4-BE49-F238E27FC236}">
                  <a16:creationId xmlns:a16="http://schemas.microsoft.com/office/drawing/2014/main" id="{BCBD54C4-E64F-46E5-B0A1-0FBF34779AA3}"/>
                </a:ext>
              </a:extLst>
            </p:cNvPr>
            <p:cNvSpPr>
              <a:spLocks noEditPoints="1"/>
            </p:cNvSpPr>
            <p:nvPr userDrawn="1"/>
          </p:nvSpPr>
          <p:spPr bwMode="auto">
            <a:xfrm>
              <a:off x="911034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6">
              <a:extLst>
                <a:ext uri="{FF2B5EF4-FFF2-40B4-BE49-F238E27FC236}">
                  <a16:creationId xmlns:a16="http://schemas.microsoft.com/office/drawing/2014/main" id="{B158F302-8B95-435F-8FB0-83556B22F47D}"/>
                </a:ext>
              </a:extLst>
            </p:cNvPr>
            <p:cNvSpPr>
              <a:spLocks noEditPoints="1"/>
            </p:cNvSpPr>
            <p:nvPr userDrawn="1"/>
          </p:nvSpPr>
          <p:spPr bwMode="auto">
            <a:xfrm>
              <a:off x="946425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6">
              <a:extLst>
                <a:ext uri="{FF2B5EF4-FFF2-40B4-BE49-F238E27FC236}">
                  <a16:creationId xmlns:a16="http://schemas.microsoft.com/office/drawing/2014/main" id="{169E18F6-73D6-442E-8CB4-23C90D727B13}"/>
                </a:ext>
              </a:extLst>
            </p:cNvPr>
            <p:cNvSpPr>
              <a:spLocks noEditPoints="1"/>
            </p:cNvSpPr>
            <p:nvPr userDrawn="1"/>
          </p:nvSpPr>
          <p:spPr bwMode="auto">
            <a:xfrm>
              <a:off x="981815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6">
              <a:extLst>
                <a:ext uri="{FF2B5EF4-FFF2-40B4-BE49-F238E27FC236}">
                  <a16:creationId xmlns:a16="http://schemas.microsoft.com/office/drawing/2014/main" id="{ABAC07F3-4764-4532-A67C-B8DDA82C539E}"/>
                </a:ext>
              </a:extLst>
            </p:cNvPr>
            <p:cNvSpPr>
              <a:spLocks noEditPoints="1"/>
            </p:cNvSpPr>
            <p:nvPr userDrawn="1"/>
          </p:nvSpPr>
          <p:spPr bwMode="auto">
            <a:xfrm>
              <a:off x="1017206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3EE3A1D8-3AAF-4FAE-91BD-EE716E1E52EC}"/>
                </a:ext>
              </a:extLst>
            </p:cNvPr>
            <p:cNvSpPr>
              <a:spLocks noEditPoints="1"/>
            </p:cNvSpPr>
            <p:nvPr userDrawn="1"/>
          </p:nvSpPr>
          <p:spPr bwMode="auto">
            <a:xfrm>
              <a:off x="1052596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6">
              <a:extLst>
                <a:ext uri="{FF2B5EF4-FFF2-40B4-BE49-F238E27FC236}">
                  <a16:creationId xmlns:a16="http://schemas.microsoft.com/office/drawing/2014/main" id="{78F80FF2-18C9-4DE9-8D2D-648C6F957059}"/>
                </a:ext>
              </a:extLst>
            </p:cNvPr>
            <p:cNvSpPr>
              <a:spLocks noEditPoints="1"/>
            </p:cNvSpPr>
            <p:nvPr userDrawn="1"/>
          </p:nvSpPr>
          <p:spPr bwMode="auto">
            <a:xfrm>
              <a:off x="10879862"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6">
              <a:extLst>
                <a:ext uri="{FF2B5EF4-FFF2-40B4-BE49-F238E27FC236}">
                  <a16:creationId xmlns:a16="http://schemas.microsoft.com/office/drawing/2014/main" id="{E9B1FC89-6E1D-463F-B7E4-4F62397C5092}"/>
                </a:ext>
              </a:extLst>
            </p:cNvPr>
            <p:cNvSpPr>
              <a:spLocks noEditPoints="1"/>
            </p:cNvSpPr>
            <p:nvPr userDrawn="1"/>
          </p:nvSpPr>
          <p:spPr bwMode="auto">
            <a:xfrm>
              <a:off x="-9121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6">
              <a:extLst>
                <a:ext uri="{FF2B5EF4-FFF2-40B4-BE49-F238E27FC236}">
                  <a16:creationId xmlns:a16="http://schemas.microsoft.com/office/drawing/2014/main" id="{1504CF42-A3AD-43AF-BC77-F4293F782154}"/>
                </a:ext>
              </a:extLst>
            </p:cNvPr>
            <p:cNvSpPr>
              <a:spLocks noEditPoints="1"/>
            </p:cNvSpPr>
            <p:nvPr userDrawn="1"/>
          </p:nvSpPr>
          <p:spPr bwMode="auto">
            <a:xfrm>
              <a:off x="26269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6">
              <a:extLst>
                <a:ext uri="{FF2B5EF4-FFF2-40B4-BE49-F238E27FC236}">
                  <a16:creationId xmlns:a16="http://schemas.microsoft.com/office/drawing/2014/main" id="{F0742A4B-B722-474E-833A-AF064D3CD9E5}"/>
                </a:ext>
              </a:extLst>
            </p:cNvPr>
            <p:cNvSpPr>
              <a:spLocks noEditPoints="1"/>
            </p:cNvSpPr>
            <p:nvPr userDrawn="1"/>
          </p:nvSpPr>
          <p:spPr bwMode="auto">
            <a:xfrm>
              <a:off x="61660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6">
              <a:extLst>
                <a:ext uri="{FF2B5EF4-FFF2-40B4-BE49-F238E27FC236}">
                  <a16:creationId xmlns:a16="http://schemas.microsoft.com/office/drawing/2014/main" id="{56AB6434-0B69-41B7-841E-1A9ECDA5F2EF}"/>
                </a:ext>
              </a:extLst>
            </p:cNvPr>
            <p:cNvSpPr>
              <a:spLocks noEditPoints="1"/>
            </p:cNvSpPr>
            <p:nvPr userDrawn="1"/>
          </p:nvSpPr>
          <p:spPr bwMode="auto">
            <a:xfrm>
              <a:off x="97050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6">
              <a:extLst>
                <a:ext uri="{FF2B5EF4-FFF2-40B4-BE49-F238E27FC236}">
                  <a16:creationId xmlns:a16="http://schemas.microsoft.com/office/drawing/2014/main" id="{409BE632-16FF-4B4D-93DE-08E52DEE5ACA}"/>
                </a:ext>
              </a:extLst>
            </p:cNvPr>
            <p:cNvSpPr>
              <a:spLocks noEditPoints="1"/>
            </p:cNvSpPr>
            <p:nvPr userDrawn="1"/>
          </p:nvSpPr>
          <p:spPr bwMode="auto">
            <a:xfrm>
              <a:off x="132441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6">
              <a:extLst>
                <a:ext uri="{FF2B5EF4-FFF2-40B4-BE49-F238E27FC236}">
                  <a16:creationId xmlns:a16="http://schemas.microsoft.com/office/drawing/2014/main" id="{F6D1D24A-DEFB-4B95-9E28-5334F985B979}"/>
                </a:ext>
              </a:extLst>
            </p:cNvPr>
            <p:cNvSpPr>
              <a:spLocks noEditPoints="1"/>
            </p:cNvSpPr>
            <p:nvPr userDrawn="1"/>
          </p:nvSpPr>
          <p:spPr bwMode="auto">
            <a:xfrm>
              <a:off x="167831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6">
              <a:extLst>
                <a:ext uri="{FF2B5EF4-FFF2-40B4-BE49-F238E27FC236}">
                  <a16:creationId xmlns:a16="http://schemas.microsoft.com/office/drawing/2014/main" id="{4D490E6F-B375-40F3-B24C-E712E32AFAF5}"/>
                </a:ext>
              </a:extLst>
            </p:cNvPr>
            <p:cNvSpPr>
              <a:spLocks noEditPoints="1"/>
            </p:cNvSpPr>
            <p:nvPr userDrawn="1"/>
          </p:nvSpPr>
          <p:spPr bwMode="auto">
            <a:xfrm>
              <a:off x="203222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B1156AD0-A975-4D2C-B96A-5C2D1D5006E1}"/>
                </a:ext>
              </a:extLst>
            </p:cNvPr>
            <p:cNvSpPr>
              <a:spLocks noEditPoints="1"/>
            </p:cNvSpPr>
            <p:nvPr userDrawn="1"/>
          </p:nvSpPr>
          <p:spPr bwMode="auto">
            <a:xfrm>
              <a:off x="238613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6">
              <a:extLst>
                <a:ext uri="{FF2B5EF4-FFF2-40B4-BE49-F238E27FC236}">
                  <a16:creationId xmlns:a16="http://schemas.microsoft.com/office/drawing/2014/main" id="{8C5C7092-27B9-46A8-A5CB-88DDD889D6D9}"/>
                </a:ext>
              </a:extLst>
            </p:cNvPr>
            <p:cNvSpPr>
              <a:spLocks noEditPoints="1"/>
            </p:cNvSpPr>
            <p:nvPr userDrawn="1"/>
          </p:nvSpPr>
          <p:spPr bwMode="auto">
            <a:xfrm>
              <a:off x="274003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6">
              <a:extLst>
                <a:ext uri="{FF2B5EF4-FFF2-40B4-BE49-F238E27FC236}">
                  <a16:creationId xmlns:a16="http://schemas.microsoft.com/office/drawing/2014/main" id="{BF4DD3C7-5444-4AE1-8656-CFEA1F9643A2}"/>
                </a:ext>
              </a:extLst>
            </p:cNvPr>
            <p:cNvSpPr>
              <a:spLocks noEditPoints="1"/>
            </p:cNvSpPr>
            <p:nvPr userDrawn="1"/>
          </p:nvSpPr>
          <p:spPr bwMode="auto">
            <a:xfrm>
              <a:off x="309394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6">
              <a:extLst>
                <a:ext uri="{FF2B5EF4-FFF2-40B4-BE49-F238E27FC236}">
                  <a16:creationId xmlns:a16="http://schemas.microsoft.com/office/drawing/2014/main" id="{D467BF95-5ED3-4FD4-83F5-8070D7EE77D9}"/>
                </a:ext>
              </a:extLst>
            </p:cNvPr>
            <p:cNvSpPr>
              <a:spLocks noEditPoints="1"/>
            </p:cNvSpPr>
            <p:nvPr userDrawn="1"/>
          </p:nvSpPr>
          <p:spPr bwMode="auto">
            <a:xfrm>
              <a:off x="344784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6">
              <a:extLst>
                <a:ext uri="{FF2B5EF4-FFF2-40B4-BE49-F238E27FC236}">
                  <a16:creationId xmlns:a16="http://schemas.microsoft.com/office/drawing/2014/main" id="{CDB313B9-C607-49FC-BC0F-4BDDB157AFF6}"/>
                </a:ext>
              </a:extLst>
            </p:cNvPr>
            <p:cNvSpPr>
              <a:spLocks noEditPoints="1"/>
            </p:cNvSpPr>
            <p:nvPr userDrawn="1"/>
          </p:nvSpPr>
          <p:spPr bwMode="auto">
            <a:xfrm>
              <a:off x="380175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6">
              <a:extLst>
                <a:ext uri="{FF2B5EF4-FFF2-40B4-BE49-F238E27FC236}">
                  <a16:creationId xmlns:a16="http://schemas.microsoft.com/office/drawing/2014/main" id="{23871273-FB35-489A-824B-B8913F9CC456}"/>
                </a:ext>
              </a:extLst>
            </p:cNvPr>
            <p:cNvSpPr>
              <a:spLocks noEditPoints="1"/>
            </p:cNvSpPr>
            <p:nvPr userDrawn="1"/>
          </p:nvSpPr>
          <p:spPr bwMode="auto">
            <a:xfrm>
              <a:off x="415566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6">
              <a:extLst>
                <a:ext uri="{FF2B5EF4-FFF2-40B4-BE49-F238E27FC236}">
                  <a16:creationId xmlns:a16="http://schemas.microsoft.com/office/drawing/2014/main" id="{6C17C940-E405-42C7-95FF-4654386A8961}"/>
                </a:ext>
              </a:extLst>
            </p:cNvPr>
            <p:cNvSpPr>
              <a:spLocks noEditPoints="1"/>
            </p:cNvSpPr>
            <p:nvPr userDrawn="1"/>
          </p:nvSpPr>
          <p:spPr bwMode="auto">
            <a:xfrm>
              <a:off x="450956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6">
              <a:extLst>
                <a:ext uri="{FF2B5EF4-FFF2-40B4-BE49-F238E27FC236}">
                  <a16:creationId xmlns:a16="http://schemas.microsoft.com/office/drawing/2014/main" id="{F26C33C6-2F43-40B4-BB2D-1DD906A22803}"/>
                </a:ext>
              </a:extLst>
            </p:cNvPr>
            <p:cNvSpPr>
              <a:spLocks noEditPoints="1"/>
            </p:cNvSpPr>
            <p:nvPr userDrawn="1"/>
          </p:nvSpPr>
          <p:spPr bwMode="auto">
            <a:xfrm>
              <a:off x="486347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6">
              <a:extLst>
                <a:ext uri="{FF2B5EF4-FFF2-40B4-BE49-F238E27FC236}">
                  <a16:creationId xmlns:a16="http://schemas.microsoft.com/office/drawing/2014/main" id="{4AF169A6-6482-40AF-85D0-0743C46622D2}"/>
                </a:ext>
              </a:extLst>
            </p:cNvPr>
            <p:cNvSpPr>
              <a:spLocks noEditPoints="1"/>
            </p:cNvSpPr>
            <p:nvPr userDrawn="1"/>
          </p:nvSpPr>
          <p:spPr bwMode="auto">
            <a:xfrm>
              <a:off x="521737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6">
              <a:extLst>
                <a:ext uri="{FF2B5EF4-FFF2-40B4-BE49-F238E27FC236}">
                  <a16:creationId xmlns:a16="http://schemas.microsoft.com/office/drawing/2014/main" id="{E0513C84-01AF-4A9C-9822-98303318D0FD}"/>
                </a:ext>
              </a:extLst>
            </p:cNvPr>
            <p:cNvSpPr>
              <a:spLocks noEditPoints="1"/>
            </p:cNvSpPr>
            <p:nvPr userDrawn="1"/>
          </p:nvSpPr>
          <p:spPr bwMode="auto">
            <a:xfrm>
              <a:off x="557128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6">
              <a:extLst>
                <a:ext uri="{FF2B5EF4-FFF2-40B4-BE49-F238E27FC236}">
                  <a16:creationId xmlns:a16="http://schemas.microsoft.com/office/drawing/2014/main" id="{BC2CD672-1D59-47B2-8BA3-8F1F5D7E660C}"/>
                </a:ext>
              </a:extLst>
            </p:cNvPr>
            <p:cNvSpPr>
              <a:spLocks noEditPoints="1"/>
            </p:cNvSpPr>
            <p:nvPr userDrawn="1"/>
          </p:nvSpPr>
          <p:spPr bwMode="auto">
            <a:xfrm>
              <a:off x="592519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6">
              <a:extLst>
                <a:ext uri="{FF2B5EF4-FFF2-40B4-BE49-F238E27FC236}">
                  <a16:creationId xmlns:a16="http://schemas.microsoft.com/office/drawing/2014/main" id="{5CF49A84-7902-40A6-A48F-B657DB995EB9}"/>
                </a:ext>
              </a:extLst>
            </p:cNvPr>
            <p:cNvSpPr>
              <a:spLocks noEditPoints="1"/>
            </p:cNvSpPr>
            <p:nvPr userDrawn="1"/>
          </p:nvSpPr>
          <p:spPr bwMode="auto">
            <a:xfrm>
              <a:off x="627909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6">
              <a:extLst>
                <a:ext uri="{FF2B5EF4-FFF2-40B4-BE49-F238E27FC236}">
                  <a16:creationId xmlns:a16="http://schemas.microsoft.com/office/drawing/2014/main" id="{0413E21A-6735-49F7-84A0-262341ED4348}"/>
                </a:ext>
              </a:extLst>
            </p:cNvPr>
            <p:cNvSpPr>
              <a:spLocks noEditPoints="1"/>
            </p:cNvSpPr>
            <p:nvPr userDrawn="1"/>
          </p:nvSpPr>
          <p:spPr bwMode="auto">
            <a:xfrm>
              <a:off x="663300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6">
              <a:extLst>
                <a:ext uri="{FF2B5EF4-FFF2-40B4-BE49-F238E27FC236}">
                  <a16:creationId xmlns:a16="http://schemas.microsoft.com/office/drawing/2014/main" id="{B3515FD2-D67D-4964-A1C7-366A2381E295}"/>
                </a:ext>
              </a:extLst>
            </p:cNvPr>
            <p:cNvSpPr>
              <a:spLocks noEditPoints="1"/>
            </p:cNvSpPr>
            <p:nvPr userDrawn="1"/>
          </p:nvSpPr>
          <p:spPr bwMode="auto">
            <a:xfrm>
              <a:off x="698690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6">
              <a:extLst>
                <a:ext uri="{FF2B5EF4-FFF2-40B4-BE49-F238E27FC236}">
                  <a16:creationId xmlns:a16="http://schemas.microsoft.com/office/drawing/2014/main" id="{988F666F-A0C2-4684-BAAE-BF79FEBCB153}"/>
                </a:ext>
              </a:extLst>
            </p:cNvPr>
            <p:cNvSpPr>
              <a:spLocks noEditPoints="1"/>
            </p:cNvSpPr>
            <p:nvPr userDrawn="1"/>
          </p:nvSpPr>
          <p:spPr bwMode="auto">
            <a:xfrm>
              <a:off x="734081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6">
              <a:extLst>
                <a:ext uri="{FF2B5EF4-FFF2-40B4-BE49-F238E27FC236}">
                  <a16:creationId xmlns:a16="http://schemas.microsoft.com/office/drawing/2014/main" id="{D64D2D99-CFE5-40EB-81E4-E29105359993}"/>
                </a:ext>
              </a:extLst>
            </p:cNvPr>
            <p:cNvSpPr>
              <a:spLocks noEditPoints="1"/>
            </p:cNvSpPr>
            <p:nvPr userDrawn="1"/>
          </p:nvSpPr>
          <p:spPr bwMode="auto">
            <a:xfrm>
              <a:off x="769472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6">
              <a:extLst>
                <a:ext uri="{FF2B5EF4-FFF2-40B4-BE49-F238E27FC236}">
                  <a16:creationId xmlns:a16="http://schemas.microsoft.com/office/drawing/2014/main" id="{6F1D8EC0-2F8B-4B55-829F-5D11897D2E63}"/>
                </a:ext>
              </a:extLst>
            </p:cNvPr>
            <p:cNvSpPr>
              <a:spLocks noEditPoints="1"/>
            </p:cNvSpPr>
            <p:nvPr userDrawn="1"/>
          </p:nvSpPr>
          <p:spPr bwMode="auto">
            <a:xfrm>
              <a:off x="804862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6">
              <a:extLst>
                <a:ext uri="{FF2B5EF4-FFF2-40B4-BE49-F238E27FC236}">
                  <a16:creationId xmlns:a16="http://schemas.microsoft.com/office/drawing/2014/main" id="{7612A0CC-BF09-49BF-BA72-D8A716237830}"/>
                </a:ext>
              </a:extLst>
            </p:cNvPr>
            <p:cNvSpPr>
              <a:spLocks noEditPoints="1"/>
            </p:cNvSpPr>
            <p:nvPr userDrawn="1"/>
          </p:nvSpPr>
          <p:spPr bwMode="auto">
            <a:xfrm>
              <a:off x="840253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6">
              <a:extLst>
                <a:ext uri="{FF2B5EF4-FFF2-40B4-BE49-F238E27FC236}">
                  <a16:creationId xmlns:a16="http://schemas.microsoft.com/office/drawing/2014/main" id="{5834C3D7-D7F3-46F0-95B2-22E7990457B3}"/>
                </a:ext>
              </a:extLst>
            </p:cNvPr>
            <p:cNvSpPr>
              <a:spLocks noEditPoints="1"/>
            </p:cNvSpPr>
            <p:nvPr userDrawn="1"/>
          </p:nvSpPr>
          <p:spPr bwMode="auto">
            <a:xfrm>
              <a:off x="875643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6">
              <a:extLst>
                <a:ext uri="{FF2B5EF4-FFF2-40B4-BE49-F238E27FC236}">
                  <a16:creationId xmlns:a16="http://schemas.microsoft.com/office/drawing/2014/main" id="{FD9ABA39-4B6C-4C7A-BFF6-C9192C33F513}"/>
                </a:ext>
              </a:extLst>
            </p:cNvPr>
            <p:cNvSpPr>
              <a:spLocks noEditPoints="1"/>
            </p:cNvSpPr>
            <p:nvPr userDrawn="1"/>
          </p:nvSpPr>
          <p:spPr bwMode="auto">
            <a:xfrm>
              <a:off x="911034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6">
              <a:extLst>
                <a:ext uri="{FF2B5EF4-FFF2-40B4-BE49-F238E27FC236}">
                  <a16:creationId xmlns:a16="http://schemas.microsoft.com/office/drawing/2014/main" id="{7A304270-705C-435B-A170-7613148DB7AE}"/>
                </a:ext>
              </a:extLst>
            </p:cNvPr>
            <p:cNvSpPr>
              <a:spLocks noEditPoints="1"/>
            </p:cNvSpPr>
            <p:nvPr userDrawn="1"/>
          </p:nvSpPr>
          <p:spPr bwMode="auto">
            <a:xfrm>
              <a:off x="946425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6">
              <a:extLst>
                <a:ext uri="{FF2B5EF4-FFF2-40B4-BE49-F238E27FC236}">
                  <a16:creationId xmlns:a16="http://schemas.microsoft.com/office/drawing/2014/main" id="{78BD2E8E-0F2A-497D-A0F8-D0D05765BA64}"/>
                </a:ext>
              </a:extLst>
            </p:cNvPr>
            <p:cNvSpPr>
              <a:spLocks noEditPoints="1"/>
            </p:cNvSpPr>
            <p:nvPr userDrawn="1"/>
          </p:nvSpPr>
          <p:spPr bwMode="auto">
            <a:xfrm>
              <a:off x="981815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6">
              <a:extLst>
                <a:ext uri="{FF2B5EF4-FFF2-40B4-BE49-F238E27FC236}">
                  <a16:creationId xmlns:a16="http://schemas.microsoft.com/office/drawing/2014/main" id="{F8691056-2A9C-4EAE-898B-E8C145A3A09E}"/>
                </a:ext>
              </a:extLst>
            </p:cNvPr>
            <p:cNvSpPr>
              <a:spLocks noEditPoints="1"/>
            </p:cNvSpPr>
            <p:nvPr userDrawn="1"/>
          </p:nvSpPr>
          <p:spPr bwMode="auto">
            <a:xfrm>
              <a:off x="1017206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6">
              <a:extLst>
                <a:ext uri="{FF2B5EF4-FFF2-40B4-BE49-F238E27FC236}">
                  <a16:creationId xmlns:a16="http://schemas.microsoft.com/office/drawing/2014/main" id="{7644BFA6-53D3-4200-97D5-A0826C91221C}"/>
                </a:ext>
              </a:extLst>
            </p:cNvPr>
            <p:cNvSpPr>
              <a:spLocks noEditPoints="1"/>
            </p:cNvSpPr>
            <p:nvPr userDrawn="1"/>
          </p:nvSpPr>
          <p:spPr bwMode="auto">
            <a:xfrm>
              <a:off x="1052596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6">
              <a:extLst>
                <a:ext uri="{FF2B5EF4-FFF2-40B4-BE49-F238E27FC236}">
                  <a16:creationId xmlns:a16="http://schemas.microsoft.com/office/drawing/2014/main" id="{31DD1366-4AF2-4675-8C09-B16FF18F4AFB}"/>
                </a:ext>
              </a:extLst>
            </p:cNvPr>
            <p:cNvSpPr>
              <a:spLocks noEditPoints="1"/>
            </p:cNvSpPr>
            <p:nvPr userDrawn="1"/>
          </p:nvSpPr>
          <p:spPr bwMode="auto">
            <a:xfrm>
              <a:off x="10879862"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6">
              <a:extLst>
                <a:ext uri="{FF2B5EF4-FFF2-40B4-BE49-F238E27FC236}">
                  <a16:creationId xmlns:a16="http://schemas.microsoft.com/office/drawing/2014/main" id="{05FAFC32-B238-4EC6-9F94-250901C580A0}"/>
                </a:ext>
              </a:extLst>
            </p:cNvPr>
            <p:cNvSpPr>
              <a:spLocks noEditPoints="1"/>
            </p:cNvSpPr>
            <p:nvPr userDrawn="1"/>
          </p:nvSpPr>
          <p:spPr bwMode="auto">
            <a:xfrm>
              <a:off x="-9121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6">
              <a:extLst>
                <a:ext uri="{FF2B5EF4-FFF2-40B4-BE49-F238E27FC236}">
                  <a16:creationId xmlns:a16="http://schemas.microsoft.com/office/drawing/2014/main" id="{94EDFDD1-CC0F-4CE9-A5E1-6F34763C59D7}"/>
                </a:ext>
              </a:extLst>
            </p:cNvPr>
            <p:cNvSpPr>
              <a:spLocks noEditPoints="1"/>
            </p:cNvSpPr>
            <p:nvPr userDrawn="1"/>
          </p:nvSpPr>
          <p:spPr bwMode="auto">
            <a:xfrm>
              <a:off x="26269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6">
              <a:extLst>
                <a:ext uri="{FF2B5EF4-FFF2-40B4-BE49-F238E27FC236}">
                  <a16:creationId xmlns:a16="http://schemas.microsoft.com/office/drawing/2014/main" id="{89391791-3406-405C-A52A-325E0ACEF0EF}"/>
                </a:ext>
              </a:extLst>
            </p:cNvPr>
            <p:cNvSpPr>
              <a:spLocks noEditPoints="1"/>
            </p:cNvSpPr>
            <p:nvPr userDrawn="1"/>
          </p:nvSpPr>
          <p:spPr bwMode="auto">
            <a:xfrm>
              <a:off x="61660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6">
              <a:extLst>
                <a:ext uri="{FF2B5EF4-FFF2-40B4-BE49-F238E27FC236}">
                  <a16:creationId xmlns:a16="http://schemas.microsoft.com/office/drawing/2014/main" id="{C45408BD-5A4C-4B71-9A10-180FFAA3CF67}"/>
                </a:ext>
              </a:extLst>
            </p:cNvPr>
            <p:cNvSpPr>
              <a:spLocks noEditPoints="1"/>
            </p:cNvSpPr>
            <p:nvPr userDrawn="1"/>
          </p:nvSpPr>
          <p:spPr bwMode="auto">
            <a:xfrm>
              <a:off x="97050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6">
              <a:extLst>
                <a:ext uri="{FF2B5EF4-FFF2-40B4-BE49-F238E27FC236}">
                  <a16:creationId xmlns:a16="http://schemas.microsoft.com/office/drawing/2014/main" id="{262DA3C5-1F52-431A-AA77-2EBDF5CD4D0B}"/>
                </a:ext>
              </a:extLst>
            </p:cNvPr>
            <p:cNvSpPr>
              <a:spLocks noEditPoints="1"/>
            </p:cNvSpPr>
            <p:nvPr userDrawn="1"/>
          </p:nvSpPr>
          <p:spPr bwMode="auto">
            <a:xfrm>
              <a:off x="132441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6">
              <a:extLst>
                <a:ext uri="{FF2B5EF4-FFF2-40B4-BE49-F238E27FC236}">
                  <a16:creationId xmlns:a16="http://schemas.microsoft.com/office/drawing/2014/main" id="{158567EE-7ECE-4308-AF7E-DEA507E8E4A9}"/>
                </a:ext>
              </a:extLst>
            </p:cNvPr>
            <p:cNvSpPr>
              <a:spLocks noEditPoints="1"/>
            </p:cNvSpPr>
            <p:nvPr userDrawn="1"/>
          </p:nvSpPr>
          <p:spPr bwMode="auto">
            <a:xfrm>
              <a:off x="167831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6">
              <a:extLst>
                <a:ext uri="{FF2B5EF4-FFF2-40B4-BE49-F238E27FC236}">
                  <a16:creationId xmlns:a16="http://schemas.microsoft.com/office/drawing/2014/main" id="{D2894DDF-45DE-4178-BFC7-4F0B8D8EF9D5}"/>
                </a:ext>
              </a:extLst>
            </p:cNvPr>
            <p:cNvSpPr>
              <a:spLocks noEditPoints="1"/>
            </p:cNvSpPr>
            <p:nvPr userDrawn="1"/>
          </p:nvSpPr>
          <p:spPr bwMode="auto">
            <a:xfrm>
              <a:off x="203222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6">
              <a:extLst>
                <a:ext uri="{FF2B5EF4-FFF2-40B4-BE49-F238E27FC236}">
                  <a16:creationId xmlns:a16="http://schemas.microsoft.com/office/drawing/2014/main" id="{36B1E453-1287-45A9-9339-730E3914F14B}"/>
                </a:ext>
              </a:extLst>
            </p:cNvPr>
            <p:cNvSpPr>
              <a:spLocks noEditPoints="1"/>
            </p:cNvSpPr>
            <p:nvPr userDrawn="1"/>
          </p:nvSpPr>
          <p:spPr bwMode="auto">
            <a:xfrm>
              <a:off x="238613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6">
              <a:extLst>
                <a:ext uri="{FF2B5EF4-FFF2-40B4-BE49-F238E27FC236}">
                  <a16:creationId xmlns:a16="http://schemas.microsoft.com/office/drawing/2014/main" id="{4D1CFF21-2793-4E1D-A631-989F34A2CB26}"/>
                </a:ext>
              </a:extLst>
            </p:cNvPr>
            <p:cNvSpPr>
              <a:spLocks noEditPoints="1"/>
            </p:cNvSpPr>
            <p:nvPr userDrawn="1"/>
          </p:nvSpPr>
          <p:spPr bwMode="auto">
            <a:xfrm>
              <a:off x="274003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6">
              <a:extLst>
                <a:ext uri="{FF2B5EF4-FFF2-40B4-BE49-F238E27FC236}">
                  <a16:creationId xmlns:a16="http://schemas.microsoft.com/office/drawing/2014/main" id="{FFFFE495-6317-4046-8780-509B3F7DE408}"/>
                </a:ext>
              </a:extLst>
            </p:cNvPr>
            <p:cNvSpPr>
              <a:spLocks noEditPoints="1"/>
            </p:cNvSpPr>
            <p:nvPr userDrawn="1"/>
          </p:nvSpPr>
          <p:spPr bwMode="auto">
            <a:xfrm>
              <a:off x="309394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6">
              <a:extLst>
                <a:ext uri="{FF2B5EF4-FFF2-40B4-BE49-F238E27FC236}">
                  <a16:creationId xmlns:a16="http://schemas.microsoft.com/office/drawing/2014/main" id="{07F2B335-6843-4188-BE58-F99705AE7348}"/>
                </a:ext>
              </a:extLst>
            </p:cNvPr>
            <p:cNvSpPr>
              <a:spLocks noEditPoints="1"/>
            </p:cNvSpPr>
            <p:nvPr userDrawn="1"/>
          </p:nvSpPr>
          <p:spPr bwMode="auto">
            <a:xfrm>
              <a:off x="344784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6">
              <a:extLst>
                <a:ext uri="{FF2B5EF4-FFF2-40B4-BE49-F238E27FC236}">
                  <a16:creationId xmlns:a16="http://schemas.microsoft.com/office/drawing/2014/main" id="{6A1AA564-0530-4B23-B215-595CC54E23C4}"/>
                </a:ext>
              </a:extLst>
            </p:cNvPr>
            <p:cNvSpPr>
              <a:spLocks noEditPoints="1"/>
            </p:cNvSpPr>
            <p:nvPr userDrawn="1"/>
          </p:nvSpPr>
          <p:spPr bwMode="auto">
            <a:xfrm>
              <a:off x="380175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6">
              <a:extLst>
                <a:ext uri="{FF2B5EF4-FFF2-40B4-BE49-F238E27FC236}">
                  <a16:creationId xmlns:a16="http://schemas.microsoft.com/office/drawing/2014/main" id="{4876FBCA-0D51-4B33-9375-D3F71918F7FC}"/>
                </a:ext>
              </a:extLst>
            </p:cNvPr>
            <p:cNvSpPr>
              <a:spLocks noEditPoints="1"/>
            </p:cNvSpPr>
            <p:nvPr userDrawn="1"/>
          </p:nvSpPr>
          <p:spPr bwMode="auto">
            <a:xfrm>
              <a:off x="415566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6">
              <a:extLst>
                <a:ext uri="{FF2B5EF4-FFF2-40B4-BE49-F238E27FC236}">
                  <a16:creationId xmlns:a16="http://schemas.microsoft.com/office/drawing/2014/main" id="{B025D520-F3BC-4D3B-BF86-05B537F2482B}"/>
                </a:ext>
              </a:extLst>
            </p:cNvPr>
            <p:cNvSpPr>
              <a:spLocks noEditPoints="1"/>
            </p:cNvSpPr>
            <p:nvPr userDrawn="1"/>
          </p:nvSpPr>
          <p:spPr bwMode="auto">
            <a:xfrm>
              <a:off x="450956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6">
              <a:extLst>
                <a:ext uri="{FF2B5EF4-FFF2-40B4-BE49-F238E27FC236}">
                  <a16:creationId xmlns:a16="http://schemas.microsoft.com/office/drawing/2014/main" id="{24765AAF-1343-40B6-9F77-11BC4F9E47DC}"/>
                </a:ext>
              </a:extLst>
            </p:cNvPr>
            <p:cNvSpPr>
              <a:spLocks noEditPoints="1"/>
            </p:cNvSpPr>
            <p:nvPr userDrawn="1"/>
          </p:nvSpPr>
          <p:spPr bwMode="auto">
            <a:xfrm>
              <a:off x="486347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6">
              <a:extLst>
                <a:ext uri="{FF2B5EF4-FFF2-40B4-BE49-F238E27FC236}">
                  <a16:creationId xmlns:a16="http://schemas.microsoft.com/office/drawing/2014/main" id="{CAE5A3F7-0924-495D-8844-A0BFFEA3F5A6}"/>
                </a:ext>
              </a:extLst>
            </p:cNvPr>
            <p:cNvSpPr>
              <a:spLocks noEditPoints="1"/>
            </p:cNvSpPr>
            <p:nvPr userDrawn="1"/>
          </p:nvSpPr>
          <p:spPr bwMode="auto">
            <a:xfrm>
              <a:off x="521737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6">
              <a:extLst>
                <a:ext uri="{FF2B5EF4-FFF2-40B4-BE49-F238E27FC236}">
                  <a16:creationId xmlns:a16="http://schemas.microsoft.com/office/drawing/2014/main" id="{CFDA1116-035D-4E54-AFBB-4D27A956C253}"/>
                </a:ext>
              </a:extLst>
            </p:cNvPr>
            <p:cNvSpPr>
              <a:spLocks noEditPoints="1"/>
            </p:cNvSpPr>
            <p:nvPr userDrawn="1"/>
          </p:nvSpPr>
          <p:spPr bwMode="auto">
            <a:xfrm>
              <a:off x="557128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6">
              <a:extLst>
                <a:ext uri="{FF2B5EF4-FFF2-40B4-BE49-F238E27FC236}">
                  <a16:creationId xmlns:a16="http://schemas.microsoft.com/office/drawing/2014/main" id="{5F363A19-6283-48F8-85FA-6B7CCCB51846}"/>
                </a:ext>
              </a:extLst>
            </p:cNvPr>
            <p:cNvSpPr>
              <a:spLocks noEditPoints="1"/>
            </p:cNvSpPr>
            <p:nvPr userDrawn="1"/>
          </p:nvSpPr>
          <p:spPr bwMode="auto">
            <a:xfrm>
              <a:off x="592519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6">
              <a:extLst>
                <a:ext uri="{FF2B5EF4-FFF2-40B4-BE49-F238E27FC236}">
                  <a16:creationId xmlns:a16="http://schemas.microsoft.com/office/drawing/2014/main" id="{2A698C8C-4D32-4D3F-9F80-BEC6A13B8458}"/>
                </a:ext>
              </a:extLst>
            </p:cNvPr>
            <p:cNvSpPr>
              <a:spLocks noEditPoints="1"/>
            </p:cNvSpPr>
            <p:nvPr userDrawn="1"/>
          </p:nvSpPr>
          <p:spPr bwMode="auto">
            <a:xfrm>
              <a:off x="627909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6">
              <a:extLst>
                <a:ext uri="{FF2B5EF4-FFF2-40B4-BE49-F238E27FC236}">
                  <a16:creationId xmlns:a16="http://schemas.microsoft.com/office/drawing/2014/main" id="{4570646F-A2EF-470F-BE69-65F48D8F63F9}"/>
                </a:ext>
              </a:extLst>
            </p:cNvPr>
            <p:cNvSpPr>
              <a:spLocks noEditPoints="1"/>
            </p:cNvSpPr>
            <p:nvPr userDrawn="1"/>
          </p:nvSpPr>
          <p:spPr bwMode="auto">
            <a:xfrm>
              <a:off x="663300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
              <a:extLst>
                <a:ext uri="{FF2B5EF4-FFF2-40B4-BE49-F238E27FC236}">
                  <a16:creationId xmlns:a16="http://schemas.microsoft.com/office/drawing/2014/main" id="{6076E36D-73D2-4127-BE4A-21CD4864C9DA}"/>
                </a:ext>
              </a:extLst>
            </p:cNvPr>
            <p:cNvSpPr>
              <a:spLocks noEditPoints="1"/>
            </p:cNvSpPr>
            <p:nvPr userDrawn="1"/>
          </p:nvSpPr>
          <p:spPr bwMode="auto">
            <a:xfrm>
              <a:off x="698690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6">
              <a:extLst>
                <a:ext uri="{FF2B5EF4-FFF2-40B4-BE49-F238E27FC236}">
                  <a16:creationId xmlns:a16="http://schemas.microsoft.com/office/drawing/2014/main" id="{7C8BE7DC-9C93-4AE4-849A-1438EF43DADA}"/>
                </a:ext>
              </a:extLst>
            </p:cNvPr>
            <p:cNvSpPr>
              <a:spLocks noEditPoints="1"/>
            </p:cNvSpPr>
            <p:nvPr userDrawn="1"/>
          </p:nvSpPr>
          <p:spPr bwMode="auto">
            <a:xfrm>
              <a:off x="734081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
              <a:extLst>
                <a:ext uri="{FF2B5EF4-FFF2-40B4-BE49-F238E27FC236}">
                  <a16:creationId xmlns:a16="http://schemas.microsoft.com/office/drawing/2014/main" id="{7A7E7F5E-396F-402D-87C2-4ECEE23A833E}"/>
                </a:ext>
              </a:extLst>
            </p:cNvPr>
            <p:cNvSpPr>
              <a:spLocks noEditPoints="1"/>
            </p:cNvSpPr>
            <p:nvPr userDrawn="1"/>
          </p:nvSpPr>
          <p:spPr bwMode="auto">
            <a:xfrm>
              <a:off x="769472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6">
              <a:extLst>
                <a:ext uri="{FF2B5EF4-FFF2-40B4-BE49-F238E27FC236}">
                  <a16:creationId xmlns:a16="http://schemas.microsoft.com/office/drawing/2014/main" id="{97EC6D43-68CC-4F32-BFB8-1B15CFBD5927}"/>
                </a:ext>
              </a:extLst>
            </p:cNvPr>
            <p:cNvSpPr>
              <a:spLocks noEditPoints="1"/>
            </p:cNvSpPr>
            <p:nvPr userDrawn="1"/>
          </p:nvSpPr>
          <p:spPr bwMode="auto">
            <a:xfrm>
              <a:off x="804862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6">
              <a:extLst>
                <a:ext uri="{FF2B5EF4-FFF2-40B4-BE49-F238E27FC236}">
                  <a16:creationId xmlns:a16="http://schemas.microsoft.com/office/drawing/2014/main" id="{AA1D0C14-2069-4DE9-A088-6C76A61F20B1}"/>
                </a:ext>
              </a:extLst>
            </p:cNvPr>
            <p:cNvSpPr>
              <a:spLocks noEditPoints="1"/>
            </p:cNvSpPr>
            <p:nvPr userDrawn="1"/>
          </p:nvSpPr>
          <p:spPr bwMode="auto">
            <a:xfrm>
              <a:off x="840253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6">
              <a:extLst>
                <a:ext uri="{FF2B5EF4-FFF2-40B4-BE49-F238E27FC236}">
                  <a16:creationId xmlns:a16="http://schemas.microsoft.com/office/drawing/2014/main" id="{72C3829D-1796-4F37-B8F1-5C9A26E28C99}"/>
                </a:ext>
              </a:extLst>
            </p:cNvPr>
            <p:cNvSpPr>
              <a:spLocks noEditPoints="1"/>
            </p:cNvSpPr>
            <p:nvPr userDrawn="1"/>
          </p:nvSpPr>
          <p:spPr bwMode="auto">
            <a:xfrm>
              <a:off x="875643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6">
              <a:extLst>
                <a:ext uri="{FF2B5EF4-FFF2-40B4-BE49-F238E27FC236}">
                  <a16:creationId xmlns:a16="http://schemas.microsoft.com/office/drawing/2014/main" id="{F74CEB28-F72C-46BF-955A-1DFBE9110A11}"/>
                </a:ext>
              </a:extLst>
            </p:cNvPr>
            <p:cNvSpPr>
              <a:spLocks noEditPoints="1"/>
            </p:cNvSpPr>
            <p:nvPr userDrawn="1"/>
          </p:nvSpPr>
          <p:spPr bwMode="auto">
            <a:xfrm>
              <a:off x="911034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
              <a:extLst>
                <a:ext uri="{FF2B5EF4-FFF2-40B4-BE49-F238E27FC236}">
                  <a16:creationId xmlns:a16="http://schemas.microsoft.com/office/drawing/2014/main" id="{7052B90E-88FE-46F1-B64B-F574689D491B}"/>
                </a:ext>
              </a:extLst>
            </p:cNvPr>
            <p:cNvSpPr>
              <a:spLocks noEditPoints="1"/>
            </p:cNvSpPr>
            <p:nvPr userDrawn="1"/>
          </p:nvSpPr>
          <p:spPr bwMode="auto">
            <a:xfrm>
              <a:off x="946425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6">
              <a:extLst>
                <a:ext uri="{FF2B5EF4-FFF2-40B4-BE49-F238E27FC236}">
                  <a16:creationId xmlns:a16="http://schemas.microsoft.com/office/drawing/2014/main" id="{F8F128E0-3AD1-4260-A7E5-19E8751009D9}"/>
                </a:ext>
              </a:extLst>
            </p:cNvPr>
            <p:cNvSpPr>
              <a:spLocks noEditPoints="1"/>
            </p:cNvSpPr>
            <p:nvPr userDrawn="1"/>
          </p:nvSpPr>
          <p:spPr bwMode="auto">
            <a:xfrm>
              <a:off x="981815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6">
              <a:extLst>
                <a:ext uri="{FF2B5EF4-FFF2-40B4-BE49-F238E27FC236}">
                  <a16:creationId xmlns:a16="http://schemas.microsoft.com/office/drawing/2014/main" id="{969B39FA-8605-4E46-98D4-7C699D24F4C4}"/>
                </a:ext>
              </a:extLst>
            </p:cNvPr>
            <p:cNvSpPr>
              <a:spLocks noEditPoints="1"/>
            </p:cNvSpPr>
            <p:nvPr userDrawn="1"/>
          </p:nvSpPr>
          <p:spPr bwMode="auto">
            <a:xfrm>
              <a:off x="1017206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DD141AA4-FDDD-4DF1-A51F-34017775CB16}"/>
                </a:ext>
              </a:extLst>
            </p:cNvPr>
            <p:cNvSpPr>
              <a:spLocks noEditPoints="1"/>
            </p:cNvSpPr>
            <p:nvPr userDrawn="1"/>
          </p:nvSpPr>
          <p:spPr bwMode="auto">
            <a:xfrm>
              <a:off x="1052596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6">
              <a:extLst>
                <a:ext uri="{FF2B5EF4-FFF2-40B4-BE49-F238E27FC236}">
                  <a16:creationId xmlns:a16="http://schemas.microsoft.com/office/drawing/2014/main" id="{855CBA53-E52B-4687-96C6-EBA404B23D4F}"/>
                </a:ext>
              </a:extLst>
            </p:cNvPr>
            <p:cNvSpPr>
              <a:spLocks noEditPoints="1"/>
            </p:cNvSpPr>
            <p:nvPr userDrawn="1"/>
          </p:nvSpPr>
          <p:spPr bwMode="auto">
            <a:xfrm>
              <a:off x="10879862"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6">
              <a:extLst>
                <a:ext uri="{FF2B5EF4-FFF2-40B4-BE49-F238E27FC236}">
                  <a16:creationId xmlns:a16="http://schemas.microsoft.com/office/drawing/2014/main" id="{BA45AD96-F5AF-4075-86DE-27366EF2792C}"/>
                </a:ext>
              </a:extLst>
            </p:cNvPr>
            <p:cNvSpPr>
              <a:spLocks noEditPoints="1"/>
            </p:cNvSpPr>
            <p:nvPr userDrawn="1"/>
          </p:nvSpPr>
          <p:spPr bwMode="auto">
            <a:xfrm>
              <a:off x="-9121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6">
              <a:extLst>
                <a:ext uri="{FF2B5EF4-FFF2-40B4-BE49-F238E27FC236}">
                  <a16:creationId xmlns:a16="http://schemas.microsoft.com/office/drawing/2014/main" id="{BB34F054-D296-4BA7-A495-E174D9BE84D6}"/>
                </a:ext>
              </a:extLst>
            </p:cNvPr>
            <p:cNvSpPr>
              <a:spLocks noEditPoints="1"/>
            </p:cNvSpPr>
            <p:nvPr userDrawn="1"/>
          </p:nvSpPr>
          <p:spPr bwMode="auto">
            <a:xfrm>
              <a:off x="26269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6">
              <a:extLst>
                <a:ext uri="{FF2B5EF4-FFF2-40B4-BE49-F238E27FC236}">
                  <a16:creationId xmlns:a16="http://schemas.microsoft.com/office/drawing/2014/main" id="{F429DE27-C226-4AA5-9816-E6376A4E2A9C}"/>
                </a:ext>
              </a:extLst>
            </p:cNvPr>
            <p:cNvSpPr>
              <a:spLocks noEditPoints="1"/>
            </p:cNvSpPr>
            <p:nvPr userDrawn="1"/>
          </p:nvSpPr>
          <p:spPr bwMode="auto">
            <a:xfrm>
              <a:off x="61660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6">
              <a:extLst>
                <a:ext uri="{FF2B5EF4-FFF2-40B4-BE49-F238E27FC236}">
                  <a16:creationId xmlns:a16="http://schemas.microsoft.com/office/drawing/2014/main" id="{EE6506CD-9CC1-4BC6-BC32-DFD6FB136AF1}"/>
                </a:ext>
              </a:extLst>
            </p:cNvPr>
            <p:cNvSpPr>
              <a:spLocks noEditPoints="1"/>
            </p:cNvSpPr>
            <p:nvPr userDrawn="1"/>
          </p:nvSpPr>
          <p:spPr bwMode="auto">
            <a:xfrm>
              <a:off x="97050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6">
              <a:extLst>
                <a:ext uri="{FF2B5EF4-FFF2-40B4-BE49-F238E27FC236}">
                  <a16:creationId xmlns:a16="http://schemas.microsoft.com/office/drawing/2014/main" id="{B3A7E91D-34EB-4744-A1A0-13EC637748C3}"/>
                </a:ext>
              </a:extLst>
            </p:cNvPr>
            <p:cNvSpPr>
              <a:spLocks noEditPoints="1"/>
            </p:cNvSpPr>
            <p:nvPr userDrawn="1"/>
          </p:nvSpPr>
          <p:spPr bwMode="auto">
            <a:xfrm>
              <a:off x="132441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6">
              <a:extLst>
                <a:ext uri="{FF2B5EF4-FFF2-40B4-BE49-F238E27FC236}">
                  <a16:creationId xmlns:a16="http://schemas.microsoft.com/office/drawing/2014/main" id="{65A23728-E731-4707-AC6B-35FB937AE7A4}"/>
                </a:ext>
              </a:extLst>
            </p:cNvPr>
            <p:cNvSpPr>
              <a:spLocks noEditPoints="1"/>
            </p:cNvSpPr>
            <p:nvPr userDrawn="1"/>
          </p:nvSpPr>
          <p:spPr bwMode="auto">
            <a:xfrm>
              <a:off x="167831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6">
              <a:extLst>
                <a:ext uri="{FF2B5EF4-FFF2-40B4-BE49-F238E27FC236}">
                  <a16:creationId xmlns:a16="http://schemas.microsoft.com/office/drawing/2014/main" id="{D8983A2E-8721-4A78-B55C-FD0940B28E97}"/>
                </a:ext>
              </a:extLst>
            </p:cNvPr>
            <p:cNvSpPr>
              <a:spLocks noEditPoints="1"/>
            </p:cNvSpPr>
            <p:nvPr userDrawn="1"/>
          </p:nvSpPr>
          <p:spPr bwMode="auto">
            <a:xfrm>
              <a:off x="203222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6">
              <a:extLst>
                <a:ext uri="{FF2B5EF4-FFF2-40B4-BE49-F238E27FC236}">
                  <a16:creationId xmlns:a16="http://schemas.microsoft.com/office/drawing/2014/main" id="{FD4BBBB1-537D-4BF3-9BCC-DB166F1B91EF}"/>
                </a:ext>
              </a:extLst>
            </p:cNvPr>
            <p:cNvSpPr>
              <a:spLocks noEditPoints="1"/>
            </p:cNvSpPr>
            <p:nvPr userDrawn="1"/>
          </p:nvSpPr>
          <p:spPr bwMode="auto">
            <a:xfrm>
              <a:off x="238613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6">
              <a:extLst>
                <a:ext uri="{FF2B5EF4-FFF2-40B4-BE49-F238E27FC236}">
                  <a16:creationId xmlns:a16="http://schemas.microsoft.com/office/drawing/2014/main" id="{AB55ADFF-1418-463B-9F69-0448C6BC5598}"/>
                </a:ext>
              </a:extLst>
            </p:cNvPr>
            <p:cNvSpPr>
              <a:spLocks noEditPoints="1"/>
            </p:cNvSpPr>
            <p:nvPr userDrawn="1"/>
          </p:nvSpPr>
          <p:spPr bwMode="auto">
            <a:xfrm>
              <a:off x="274003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6">
              <a:extLst>
                <a:ext uri="{FF2B5EF4-FFF2-40B4-BE49-F238E27FC236}">
                  <a16:creationId xmlns:a16="http://schemas.microsoft.com/office/drawing/2014/main" id="{7DB31205-26C8-4B40-84B2-A21E042869C4}"/>
                </a:ext>
              </a:extLst>
            </p:cNvPr>
            <p:cNvSpPr>
              <a:spLocks noEditPoints="1"/>
            </p:cNvSpPr>
            <p:nvPr userDrawn="1"/>
          </p:nvSpPr>
          <p:spPr bwMode="auto">
            <a:xfrm>
              <a:off x="309394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6">
              <a:extLst>
                <a:ext uri="{FF2B5EF4-FFF2-40B4-BE49-F238E27FC236}">
                  <a16:creationId xmlns:a16="http://schemas.microsoft.com/office/drawing/2014/main" id="{A55615A4-EA9A-41B6-9F9B-5608693927A9}"/>
                </a:ext>
              </a:extLst>
            </p:cNvPr>
            <p:cNvSpPr>
              <a:spLocks noEditPoints="1"/>
            </p:cNvSpPr>
            <p:nvPr userDrawn="1"/>
          </p:nvSpPr>
          <p:spPr bwMode="auto">
            <a:xfrm>
              <a:off x="344784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6">
              <a:extLst>
                <a:ext uri="{FF2B5EF4-FFF2-40B4-BE49-F238E27FC236}">
                  <a16:creationId xmlns:a16="http://schemas.microsoft.com/office/drawing/2014/main" id="{A66AFF9B-47A8-431E-A764-E6AFD677715E}"/>
                </a:ext>
              </a:extLst>
            </p:cNvPr>
            <p:cNvSpPr>
              <a:spLocks noEditPoints="1"/>
            </p:cNvSpPr>
            <p:nvPr userDrawn="1"/>
          </p:nvSpPr>
          <p:spPr bwMode="auto">
            <a:xfrm>
              <a:off x="380175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6">
              <a:extLst>
                <a:ext uri="{FF2B5EF4-FFF2-40B4-BE49-F238E27FC236}">
                  <a16:creationId xmlns:a16="http://schemas.microsoft.com/office/drawing/2014/main" id="{BB50F388-4C4F-4B03-AD18-01111D1C59A1}"/>
                </a:ext>
              </a:extLst>
            </p:cNvPr>
            <p:cNvSpPr>
              <a:spLocks noEditPoints="1"/>
            </p:cNvSpPr>
            <p:nvPr userDrawn="1"/>
          </p:nvSpPr>
          <p:spPr bwMode="auto">
            <a:xfrm>
              <a:off x="415566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6">
              <a:extLst>
                <a:ext uri="{FF2B5EF4-FFF2-40B4-BE49-F238E27FC236}">
                  <a16:creationId xmlns:a16="http://schemas.microsoft.com/office/drawing/2014/main" id="{CF3FB584-0B0E-423F-925C-1180324EBD34}"/>
                </a:ext>
              </a:extLst>
            </p:cNvPr>
            <p:cNvSpPr>
              <a:spLocks noEditPoints="1"/>
            </p:cNvSpPr>
            <p:nvPr userDrawn="1"/>
          </p:nvSpPr>
          <p:spPr bwMode="auto">
            <a:xfrm>
              <a:off x="450956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6">
              <a:extLst>
                <a:ext uri="{FF2B5EF4-FFF2-40B4-BE49-F238E27FC236}">
                  <a16:creationId xmlns:a16="http://schemas.microsoft.com/office/drawing/2014/main" id="{ED4EC88C-3F33-4DC1-85B0-07C4415BBD45}"/>
                </a:ext>
              </a:extLst>
            </p:cNvPr>
            <p:cNvSpPr>
              <a:spLocks noEditPoints="1"/>
            </p:cNvSpPr>
            <p:nvPr userDrawn="1"/>
          </p:nvSpPr>
          <p:spPr bwMode="auto">
            <a:xfrm>
              <a:off x="486347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6">
              <a:extLst>
                <a:ext uri="{FF2B5EF4-FFF2-40B4-BE49-F238E27FC236}">
                  <a16:creationId xmlns:a16="http://schemas.microsoft.com/office/drawing/2014/main" id="{1C4B329A-FB4F-44FB-B230-B1047E59B394}"/>
                </a:ext>
              </a:extLst>
            </p:cNvPr>
            <p:cNvSpPr>
              <a:spLocks noEditPoints="1"/>
            </p:cNvSpPr>
            <p:nvPr userDrawn="1"/>
          </p:nvSpPr>
          <p:spPr bwMode="auto">
            <a:xfrm>
              <a:off x="521737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6">
              <a:extLst>
                <a:ext uri="{FF2B5EF4-FFF2-40B4-BE49-F238E27FC236}">
                  <a16:creationId xmlns:a16="http://schemas.microsoft.com/office/drawing/2014/main" id="{BE396084-F429-410A-AF78-35CDD96AF6BE}"/>
                </a:ext>
              </a:extLst>
            </p:cNvPr>
            <p:cNvSpPr>
              <a:spLocks noEditPoints="1"/>
            </p:cNvSpPr>
            <p:nvPr userDrawn="1"/>
          </p:nvSpPr>
          <p:spPr bwMode="auto">
            <a:xfrm>
              <a:off x="557128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6">
              <a:extLst>
                <a:ext uri="{FF2B5EF4-FFF2-40B4-BE49-F238E27FC236}">
                  <a16:creationId xmlns:a16="http://schemas.microsoft.com/office/drawing/2014/main" id="{6F0A9973-4361-4CB5-876A-37B001931E15}"/>
                </a:ext>
              </a:extLst>
            </p:cNvPr>
            <p:cNvSpPr>
              <a:spLocks noEditPoints="1"/>
            </p:cNvSpPr>
            <p:nvPr userDrawn="1"/>
          </p:nvSpPr>
          <p:spPr bwMode="auto">
            <a:xfrm>
              <a:off x="592519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6">
              <a:extLst>
                <a:ext uri="{FF2B5EF4-FFF2-40B4-BE49-F238E27FC236}">
                  <a16:creationId xmlns:a16="http://schemas.microsoft.com/office/drawing/2014/main" id="{1F716BE4-ED9D-4AFC-8882-00791784384A}"/>
                </a:ext>
              </a:extLst>
            </p:cNvPr>
            <p:cNvSpPr>
              <a:spLocks noEditPoints="1"/>
            </p:cNvSpPr>
            <p:nvPr userDrawn="1"/>
          </p:nvSpPr>
          <p:spPr bwMode="auto">
            <a:xfrm>
              <a:off x="627909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6">
              <a:extLst>
                <a:ext uri="{FF2B5EF4-FFF2-40B4-BE49-F238E27FC236}">
                  <a16:creationId xmlns:a16="http://schemas.microsoft.com/office/drawing/2014/main" id="{A3188B9A-07AD-4D67-9017-92061B138A3F}"/>
                </a:ext>
              </a:extLst>
            </p:cNvPr>
            <p:cNvSpPr>
              <a:spLocks noEditPoints="1"/>
            </p:cNvSpPr>
            <p:nvPr userDrawn="1"/>
          </p:nvSpPr>
          <p:spPr bwMode="auto">
            <a:xfrm>
              <a:off x="663300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6">
              <a:extLst>
                <a:ext uri="{FF2B5EF4-FFF2-40B4-BE49-F238E27FC236}">
                  <a16:creationId xmlns:a16="http://schemas.microsoft.com/office/drawing/2014/main" id="{DE8AD78A-ABB9-4B8E-A0F9-F7CCA2E2EF8F}"/>
                </a:ext>
              </a:extLst>
            </p:cNvPr>
            <p:cNvSpPr>
              <a:spLocks noEditPoints="1"/>
            </p:cNvSpPr>
            <p:nvPr userDrawn="1"/>
          </p:nvSpPr>
          <p:spPr bwMode="auto">
            <a:xfrm>
              <a:off x="698690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6">
              <a:extLst>
                <a:ext uri="{FF2B5EF4-FFF2-40B4-BE49-F238E27FC236}">
                  <a16:creationId xmlns:a16="http://schemas.microsoft.com/office/drawing/2014/main" id="{02865DC5-04F0-4328-8C93-50994C40E460}"/>
                </a:ext>
              </a:extLst>
            </p:cNvPr>
            <p:cNvSpPr>
              <a:spLocks noEditPoints="1"/>
            </p:cNvSpPr>
            <p:nvPr userDrawn="1"/>
          </p:nvSpPr>
          <p:spPr bwMode="auto">
            <a:xfrm>
              <a:off x="734081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6">
              <a:extLst>
                <a:ext uri="{FF2B5EF4-FFF2-40B4-BE49-F238E27FC236}">
                  <a16:creationId xmlns:a16="http://schemas.microsoft.com/office/drawing/2014/main" id="{541DB8F0-C031-42C1-A57D-729DA2CFF352}"/>
                </a:ext>
              </a:extLst>
            </p:cNvPr>
            <p:cNvSpPr>
              <a:spLocks noEditPoints="1"/>
            </p:cNvSpPr>
            <p:nvPr userDrawn="1"/>
          </p:nvSpPr>
          <p:spPr bwMode="auto">
            <a:xfrm>
              <a:off x="769472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6">
              <a:extLst>
                <a:ext uri="{FF2B5EF4-FFF2-40B4-BE49-F238E27FC236}">
                  <a16:creationId xmlns:a16="http://schemas.microsoft.com/office/drawing/2014/main" id="{E74F6813-CEDF-4C90-9515-18F2D2808D82}"/>
                </a:ext>
              </a:extLst>
            </p:cNvPr>
            <p:cNvSpPr>
              <a:spLocks noEditPoints="1"/>
            </p:cNvSpPr>
            <p:nvPr userDrawn="1"/>
          </p:nvSpPr>
          <p:spPr bwMode="auto">
            <a:xfrm>
              <a:off x="804862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6">
              <a:extLst>
                <a:ext uri="{FF2B5EF4-FFF2-40B4-BE49-F238E27FC236}">
                  <a16:creationId xmlns:a16="http://schemas.microsoft.com/office/drawing/2014/main" id="{178439D5-98F9-4547-AA18-8F0D15FA5033}"/>
                </a:ext>
              </a:extLst>
            </p:cNvPr>
            <p:cNvSpPr>
              <a:spLocks noEditPoints="1"/>
            </p:cNvSpPr>
            <p:nvPr userDrawn="1"/>
          </p:nvSpPr>
          <p:spPr bwMode="auto">
            <a:xfrm>
              <a:off x="840253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6">
              <a:extLst>
                <a:ext uri="{FF2B5EF4-FFF2-40B4-BE49-F238E27FC236}">
                  <a16:creationId xmlns:a16="http://schemas.microsoft.com/office/drawing/2014/main" id="{FF65ACCA-B29A-4B23-99DF-9E8988FE7762}"/>
                </a:ext>
              </a:extLst>
            </p:cNvPr>
            <p:cNvSpPr>
              <a:spLocks noEditPoints="1"/>
            </p:cNvSpPr>
            <p:nvPr userDrawn="1"/>
          </p:nvSpPr>
          <p:spPr bwMode="auto">
            <a:xfrm>
              <a:off x="875643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6">
              <a:extLst>
                <a:ext uri="{FF2B5EF4-FFF2-40B4-BE49-F238E27FC236}">
                  <a16:creationId xmlns:a16="http://schemas.microsoft.com/office/drawing/2014/main" id="{08202144-2699-405E-B70E-10ACB625045A}"/>
                </a:ext>
              </a:extLst>
            </p:cNvPr>
            <p:cNvSpPr>
              <a:spLocks noEditPoints="1"/>
            </p:cNvSpPr>
            <p:nvPr userDrawn="1"/>
          </p:nvSpPr>
          <p:spPr bwMode="auto">
            <a:xfrm>
              <a:off x="911034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6">
              <a:extLst>
                <a:ext uri="{FF2B5EF4-FFF2-40B4-BE49-F238E27FC236}">
                  <a16:creationId xmlns:a16="http://schemas.microsoft.com/office/drawing/2014/main" id="{8F59B94B-2422-4834-BD86-CFE3D8A53F90}"/>
                </a:ext>
              </a:extLst>
            </p:cNvPr>
            <p:cNvSpPr>
              <a:spLocks noEditPoints="1"/>
            </p:cNvSpPr>
            <p:nvPr userDrawn="1"/>
          </p:nvSpPr>
          <p:spPr bwMode="auto">
            <a:xfrm>
              <a:off x="946425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6">
              <a:extLst>
                <a:ext uri="{FF2B5EF4-FFF2-40B4-BE49-F238E27FC236}">
                  <a16:creationId xmlns:a16="http://schemas.microsoft.com/office/drawing/2014/main" id="{C5893D12-2CAA-4072-80FB-D3E997100566}"/>
                </a:ext>
              </a:extLst>
            </p:cNvPr>
            <p:cNvSpPr>
              <a:spLocks noEditPoints="1"/>
            </p:cNvSpPr>
            <p:nvPr userDrawn="1"/>
          </p:nvSpPr>
          <p:spPr bwMode="auto">
            <a:xfrm>
              <a:off x="981815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6">
              <a:extLst>
                <a:ext uri="{FF2B5EF4-FFF2-40B4-BE49-F238E27FC236}">
                  <a16:creationId xmlns:a16="http://schemas.microsoft.com/office/drawing/2014/main" id="{C5D33650-F7DF-4640-8624-E4A406586BE1}"/>
                </a:ext>
              </a:extLst>
            </p:cNvPr>
            <p:cNvSpPr>
              <a:spLocks noEditPoints="1"/>
            </p:cNvSpPr>
            <p:nvPr userDrawn="1"/>
          </p:nvSpPr>
          <p:spPr bwMode="auto">
            <a:xfrm>
              <a:off x="1017206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6">
              <a:extLst>
                <a:ext uri="{FF2B5EF4-FFF2-40B4-BE49-F238E27FC236}">
                  <a16:creationId xmlns:a16="http://schemas.microsoft.com/office/drawing/2014/main" id="{D8E569D6-7F89-4731-A6B8-6AFEB4544E17}"/>
                </a:ext>
              </a:extLst>
            </p:cNvPr>
            <p:cNvSpPr>
              <a:spLocks noEditPoints="1"/>
            </p:cNvSpPr>
            <p:nvPr userDrawn="1"/>
          </p:nvSpPr>
          <p:spPr bwMode="auto">
            <a:xfrm>
              <a:off x="1052596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6">
              <a:extLst>
                <a:ext uri="{FF2B5EF4-FFF2-40B4-BE49-F238E27FC236}">
                  <a16:creationId xmlns:a16="http://schemas.microsoft.com/office/drawing/2014/main" id="{80CEE136-CAF7-4993-84B3-67A0917C53FB}"/>
                </a:ext>
              </a:extLst>
            </p:cNvPr>
            <p:cNvSpPr>
              <a:spLocks noEditPoints="1"/>
            </p:cNvSpPr>
            <p:nvPr userDrawn="1"/>
          </p:nvSpPr>
          <p:spPr bwMode="auto">
            <a:xfrm>
              <a:off x="10879862"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6">
              <a:extLst>
                <a:ext uri="{FF2B5EF4-FFF2-40B4-BE49-F238E27FC236}">
                  <a16:creationId xmlns:a16="http://schemas.microsoft.com/office/drawing/2014/main" id="{FFDB2B08-42EF-46F1-9397-9A855C1A24CA}"/>
                </a:ext>
              </a:extLst>
            </p:cNvPr>
            <p:cNvSpPr>
              <a:spLocks noEditPoints="1"/>
            </p:cNvSpPr>
            <p:nvPr userDrawn="1"/>
          </p:nvSpPr>
          <p:spPr bwMode="auto">
            <a:xfrm>
              <a:off x="-9121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6">
              <a:extLst>
                <a:ext uri="{FF2B5EF4-FFF2-40B4-BE49-F238E27FC236}">
                  <a16:creationId xmlns:a16="http://schemas.microsoft.com/office/drawing/2014/main" id="{AB77A349-A09C-4B90-9A2C-EA856A8D86D5}"/>
                </a:ext>
              </a:extLst>
            </p:cNvPr>
            <p:cNvSpPr>
              <a:spLocks noEditPoints="1"/>
            </p:cNvSpPr>
            <p:nvPr userDrawn="1"/>
          </p:nvSpPr>
          <p:spPr bwMode="auto">
            <a:xfrm>
              <a:off x="26269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6">
              <a:extLst>
                <a:ext uri="{FF2B5EF4-FFF2-40B4-BE49-F238E27FC236}">
                  <a16:creationId xmlns:a16="http://schemas.microsoft.com/office/drawing/2014/main" id="{48608721-EE4A-426A-91C2-C463004F9706}"/>
                </a:ext>
              </a:extLst>
            </p:cNvPr>
            <p:cNvSpPr>
              <a:spLocks noEditPoints="1"/>
            </p:cNvSpPr>
            <p:nvPr userDrawn="1"/>
          </p:nvSpPr>
          <p:spPr bwMode="auto">
            <a:xfrm>
              <a:off x="61660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6">
              <a:extLst>
                <a:ext uri="{FF2B5EF4-FFF2-40B4-BE49-F238E27FC236}">
                  <a16:creationId xmlns:a16="http://schemas.microsoft.com/office/drawing/2014/main" id="{B927CE31-5623-45C2-9E5E-6EF014536534}"/>
                </a:ext>
              </a:extLst>
            </p:cNvPr>
            <p:cNvSpPr>
              <a:spLocks noEditPoints="1"/>
            </p:cNvSpPr>
            <p:nvPr userDrawn="1"/>
          </p:nvSpPr>
          <p:spPr bwMode="auto">
            <a:xfrm>
              <a:off x="97050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6">
              <a:extLst>
                <a:ext uri="{FF2B5EF4-FFF2-40B4-BE49-F238E27FC236}">
                  <a16:creationId xmlns:a16="http://schemas.microsoft.com/office/drawing/2014/main" id="{664A9588-E7C2-4376-869E-12661D073ADF}"/>
                </a:ext>
              </a:extLst>
            </p:cNvPr>
            <p:cNvSpPr>
              <a:spLocks noEditPoints="1"/>
            </p:cNvSpPr>
            <p:nvPr userDrawn="1"/>
          </p:nvSpPr>
          <p:spPr bwMode="auto">
            <a:xfrm>
              <a:off x="132441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6">
              <a:extLst>
                <a:ext uri="{FF2B5EF4-FFF2-40B4-BE49-F238E27FC236}">
                  <a16:creationId xmlns:a16="http://schemas.microsoft.com/office/drawing/2014/main" id="{C07EBDA9-99B9-4FEA-8E61-CF7766C803D2}"/>
                </a:ext>
              </a:extLst>
            </p:cNvPr>
            <p:cNvSpPr>
              <a:spLocks noEditPoints="1"/>
            </p:cNvSpPr>
            <p:nvPr userDrawn="1"/>
          </p:nvSpPr>
          <p:spPr bwMode="auto">
            <a:xfrm>
              <a:off x="167831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6">
              <a:extLst>
                <a:ext uri="{FF2B5EF4-FFF2-40B4-BE49-F238E27FC236}">
                  <a16:creationId xmlns:a16="http://schemas.microsoft.com/office/drawing/2014/main" id="{E44A3FF9-F9CA-4868-B495-9C7AAE9DDF96}"/>
                </a:ext>
              </a:extLst>
            </p:cNvPr>
            <p:cNvSpPr>
              <a:spLocks noEditPoints="1"/>
            </p:cNvSpPr>
            <p:nvPr userDrawn="1"/>
          </p:nvSpPr>
          <p:spPr bwMode="auto">
            <a:xfrm>
              <a:off x="203222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6">
              <a:extLst>
                <a:ext uri="{FF2B5EF4-FFF2-40B4-BE49-F238E27FC236}">
                  <a16:creationId xmlns:a16="http://schemas.microsoft.com/office/drawing/2014/main" id="{CCF5D671-0529-4209-8A7C-1149C280118B}"/>
                </a:ext>
              </a:extLst>
            </p:cNvPr>
            <p:cNvSpPr>
              <a:spLocks noEditPoints="1"/>
            </p:cNvSpPr>
            <p:nvPr userDrawn="1"/>
          </p:nvSpPr>
          <p:spPr bwMode="auto">
            <a:xfrm>
              <a:off x="238613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6">
              <a:extLst>
                <a:ext uri="{FF2B5EF4-FFF2-40B4-BE49-F238E27FC236}">
                  <a16:creationId xmlns:a16="http://schemas.microsoft.com/office/drawing/2014/main" id="{DCA290DC-6B1F-40EB-A9F0-F96F5851B398}"/>
                </a:ext>
              </a:extLst>
            </p:cNvPr>
            <p:cNvSpPr>
              <a:spLocks noEditPoints="1"/>
            </p:cNvSpPr>
            <p:nvPr userDrawn="1"/>
          </p:nvSpPr>
          <p:spPr bwMode="auto">
            <a:xfrm>
              <a:off x="274003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6">
              <a:extLst>
                <a:ext uri="{FF2B5EF4-FFF2-40B4-BE49-F238E27FC236}">
                  <a16:creationId xmlns:a16="http://schemas.microsoft.com/office/drawing/2014/main" id="{36C813C9-8C14-4372-801A-DBB3E037EEFE}"/>
                </a:ext>
              </a:extLst>
            </p:cNvPr>
            <p:cNvSpPr>
              <a:spLocks noEditPoints="1"/>
            </p:cNvSpPr>
            <p:nvPr userDrawn="1"/>
          </p:nvSpPr>
          <p:spPr bwMode="auto">
            <a:xfrm>
              <a:off x="309394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6">
              <a:extLst>
                <a:ext uri="{FF2B5EF4-FFF2-40B4-BE49-F238E27FC236}">
                  <a16:creationId xmlns:a16="http://schemas.microsoft.com/office/drawing/2014/main" id="{F253EC72-B338-4BBF-9042-C191E60067EF}"/>
                </a:ext>
              </a:extLst>
            </p:cNvPr>
            <p:cNvSpPr>
              <a:spLocks noEditPoints="1"/>
            </p:cNvSpPr>
            <p:nvPr userDrawn="1"/>
          </p:nvSpPr>
          <p:spPr bwMode="auto">
            <a:xfrm>
              <a:off x="344784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6">
              <a:extLst>
                <a:ext uri="{FF2B5EF4-FFF2-40B4-BE49-F238E27FC236}">
                  <a16:creationId xmlns:a16="http://schemas.microsoft.com/office/drawing/2014/main" id="{7B28B5DF-2DA6-4E8F-817A-C1902DCD4552}"/>
                </a:ext>
              </a:extLst>
            </p:cNvPr>
            <p:cNvSpPr>
              <a:spLocks noEditPoints="1"/>
            </p:cNvSpPr>
            <p:nvPr userDrawn="1"/>
          </p:nvSpPr>
          <p:spPr bwMode="auto">
            <a:xfrm>
              <a:off x="380175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6">
              <a:extLst>
                <a:ext uri="{FF2B5EF4-FFF2-40B4-BE49-F238E27FC236}">
                  <a16:creationId xmlns:a16="http://schemas.microsoft.com/office/drawing/2014/main" id="{09D7394F-F75D-4FED-8923-575F140FA2B8}"/>
                </a:ext>
              </a:extLst>
            </p:cNvPr>
            <p:cNvSpPr>
              <a:spLocks noEditPoints="1"/>
            </p:cNvSpPr>
            <p:nvPr userDrawn="1"/>
          </p:nvSpPr>
          <p:spPr bwMode="auto">
            <a:xfrm>
              <a:off x="415566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6">
              <a:extLst>
                <a:ext uri="{FF2B5EF4-FFF2-40B4-BE49-F238E27FC236}">
                  <a16:creationId xmlns:a16="http://schemas.microsoft.com/office/drawing/2014/main" id="{F172134A-6C32-4752-97D8-E661E6A26310}"/>
                </a:ext>
              </a:extLst>
            </p:cNvPr>
            <p:cNvSpPr>
              <a:spLocks noEditPoints="1"/>
            </p:cNvSpPr>
            <p:nvPr userDrawn="1"/>
          </p:nvSpPr>
          <p:spPr bwMode="auto">
            <a:xfrm>
              <a:off x="450956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6">
              <a:extLst>
                <a:ext uri="{FF2B5EF4-FFF2-40B4-BE49-F238E27FC236}">
                  <a16:creationId xmlns:a16="http://schemas.microsoft.com/office/drawing/2014/main" id="{6CAB8EBC-D1A2-4B27-9297-ADFA1B5C1AF7}"/>
                </a:ext>
              </a:extLst>
            </p:cNvPr>
            <p:cNvSpPr>
              <a:spLocks noEditPoints="1"/>
            </p:cNvSpPr>
            <p:nvPr userDrawn="1"/>
          </p:nvSpPr>
          <p:spPr bwMode="auto">
            <a:xfrm>
              <a:off x="486347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6">
              <a:extLst>
                <a:ext uri="{FF2B5EF4-FFF2-40B4-BE49-F238E27FC236}">
                  <a16:creationId xmlns:a16="http://schemas.microsoft.com/office/drawing/2014/main" id="{6E5A44D5-4DED-4075-8C18-C4EE1E61AB39}"/>
                </a:ext>
              </a:extLst>
            </p:cNvPr>
            <p:cNvSpPr>
              <a:spLocks noEditPoints="1"/>
            </p:cNvSpPr>
            <p:nvPr userDrawn="1"/>
          </p:nvSpPr>
          <p:spPr bwMode="auto">
            <a:xfrm>
              <a:off x="521737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6">
              <a:extLst>
                <a:ext uri="{FF2B5EF4-FFF2-40B4-BE49-F238E27FC236}">
                  <a16:creationId xmlns:a16="http://schemas.microsoft.com/office/drawing/2014/main" id="{47E67357-8F43-4716-AF36-C4D3FAD5776D}"/>
                </a:ext>
              </a:extLst>
            </p:cNvPr>
            <p:cNvSpPr>
              <a:spLocks noEditPoints="1"/>
            </p:cNvSpPr>
            <p:nvPr userDrawn="1"/>
          </p:nvSpPr>
          <p:spPr bwMode="auto">
            <a:xfrm>
              <a:off x="557128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6">
              <a:extLst>
                <a:ext uri="{FF2B5EF4-FFF2-40B4-BE49-F238E27FC236}">
                  <a16:creationId xmlns:a16="http://schemas.microsoft.com/office/drawing/2014/main" id="{CDB9D3D1-A9FF-4CC6-B6AD-51D73FCAE1D4}"/>
                </a:ext>
              </a:extLst>
            </p:cNvPr>
            <p:cNvSpPr>
              <a:spLocks noEditPoints="1"/>
            </p:cNvSpPr>
            <p:nvPr userDrawn="1"/>
          </p:nvSpPr>
          <p:spPr bwMode="auto">
            <a:xfrm>
              <a:off x="592519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6">
              <a:extLst>
                <a:ext uri="{FF2B5EF4-FFF2-40B4-BE49-F238E27FC236}">
                  <a16:creationId xmlns:a16="http://schemas.microsoft.com/office/drawing/2014/main" id="{B1C55A0F-DE6D-4BE9-B90E-685770171078}"/>
                </a:ext>
              </a:extLst>
            </p:cNvPr>
            <p:cNvSpPr>
              <a:spLocks noEditPoints="1"/>
            </p:cNvSpPr>
            <p:nvPr userDrawn="1"/>
          </p:nvSpPr>
          <p:spPr bwMode="auto">
            <a:xfrm>
              <a:off x="627909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6">
              <a:extLst>
                <a:ext uri="{FF2B5EF4-FFF2-40B4-BE49-F238E27FC236}">
                  <a16:creationId xmlns:a16="http://schemas.microsoft.com/office/drawing/2014/main" id="{6627EE65-8BCE-41D8-BE30-34A95B942473}"/>
                </a:ext>
              </a:extLst>
            </p:cNvPr>
            <p:cNvSpPr>
              <a:spLocks noEditPoints="1"/>
            </p:cNvSpPr>
            <p:nvPr userDrawn="1"/>
          </p:nvSpPr>
          <p:spPr bwMode="auto">
            <a:xfrm>
              <a:off x="663300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6">
              <a:extLst>
                <a:ext uri="{FF2B5EF4-FFF2-40B4-BE49-F238E27FC236}">
                  <a16:creationId xmlns:a16="http://schemas.microsoft.com/office/drawing/2014/main" id="{FA999AE1-300A-4580-A684-3752E1FB0EF1}"/>
                </a:ext>
              </a:extLst>
            </p:cNvPr>
            <p:cNvSpPr>
              <a:spLocks noEditPoints="1"/>
            </p:cNvSpPr>
            <p:nvPr userDrawn="1"/>
          </p:nvSpPr>
          <p:spPr bwMode="auto">
            <a:xfrm>
              <a:off x="698690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6">
              <a:extLst>
                <a:ext uri="{FF2B5EF4-FFF2-40B4-BE49-F238E27FC236}">
                  <a16:creationId xmlns:a16="http://schemas.microsoft.com/office/drawing/2014/main" id="{9BB492A4-E274-4551-A97A-AD8A2538EB6E}"/>
                </a:ext>
              </a:extLst>
            </p:cNvPr>
            <p:cNvSpPr>
              <a:spLocks noEditPoints="1"/>
            </p:cNvSpPr>
            <p:nvPr userDrawn="1"/>
          </p:nvSpPr>
          <p:spPr bwMode="auto">
            <a:xfrm>
              <a:off x="734081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6">
              <a:extLst>
                <a:ext uri="{FF2B5EF4-FFF2-40B4-BE49-F238E27FC236}">
                  <a16:creationId xmlns:a16="http://schemas.microsoft.com/office/drawing/2014/main" id="{CBF53111-DF01-47C3-8596-B57862E0C31E}"/>
                </a:ext>
              </a:extLst>
            </p:cNvPr>
            <p:cNvSpPr>
              <a:spLocks noEditPoints="1"/>
            </p:cNvSpPr>
            <p:nvPr userDrawn="1"/>
          </p:nvSpPr>
          <p:spPr bwMode="auto">
            <a:xfrm>
              <a:off x="769472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6">
              <a:extLst>
                <a:ext uri="{FF2B5EF4-FFF2-40B4-BE49-F238E27FC236}">
                  <a16:creationId xmlns:a16="http://schemas.microsoft.com/office/drawing/2014/main" id="{C53F7DDB-439E-47C6-90BD-B22EA9B7CDF3}"/>
                </a:ext>
              </a:extLst>
            </p:cNvPr>
            <p:cNvSpPr>
              <a:spLocks noEditPoints="1"/>
            </p:cNvSpPr>
            <p:nvPr userDrawn="1"/>
          </p:nvSpPr>
          <p:spPr bwMode="auto">
            <a:xfrm>
              <a:off x="804862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6">
              <a:extLst>
                <a:ext uri="{FF2B5EF4-FFF2-40B4-BE49-F238E27FC236}">
                  <a16:creationId xmlns:a16="http://schemas.microsoft.com/office/drawing/2014/main" id="{81E7F6E6-2542-47E1-AE43-9B182D375826}"/>
                </a:ext>
              </a:extLst>
            </p:cNvPr>
            <p:cNvSpPr>
              <a:spLocks noEditPoints="1"/>
            </p:cNvSpPr>
            <p:nvPr userDrawn="1"/>
          </p:nvSpPr>
          <p:spPr bwMode="auto">
            <a:xfrm>
              <a:off x="840253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6">
              <a:extLst>
                <a:ext uri="{FF2B5EF4-FFF2-40B4-BE49-F238E27FC236}">
                  <a16:creationId xmlns:a16="http://schemas.microsoft.com/office/drawing/2014/main" id="{E777532A-71A5-494B-820C-48C05EC74CA0}"/>
                </a:ext>
              </a:extLst>
            </p:cNvPr>
            <p:cNvSpPr>
              <a:spLocks noEditPoints="1"/>
            </p:cNvSpPr>
            <p:nvPr userDrawn="1"/>
          </p:nvSpPr>
          <p:spPr bwMode="auto">
            <a:xfrm>
              <a:off x="875643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6">
              <a:extLst>
                <a:ext uri="{FF2B5EF4-FFF2-40B4-BE49-F238E27FC236}">
                  <a16:creationId xmlns:a16="http://schemas.microsoft.com/office/drawing/2014/main" id="{70329985-9DF6-417E-8BE0-92923294554F}"/>
                </a:ext>
              </a:extLst>
            </p:cNvPr>
            <p:cNvSpPr>
              <a:spLocks noEditPoints="1"/>
            </p:cNvSpPr>
            <p:nvPr userDrawn="1"/>
          </p:nvSpPr>
          <p:spPr bwMode="auto">
            <a:xfrm>
              <a:off x="911034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6">
              <a:extLst>
                <a:ext uri="{FF2B5EF4-FFF2-40B4-BE49-F238E27FC236}">
                  <a16:creationId xmlns:a16="http://schemas.microsoft.com/office/drawing/2014/main" id="{00252936-908A-4F1A-B1D6-E291EDBA6E00}"/>
                </a:ext>
              </a:extLst>
            </p:cNvPr>
            <p:cNvSpPr>
              <a:spLocks noEditPoints="1"/>
            </p:cNvSpPr>
            <p:nvPr userDrawn="1"/>
          </p:nvSpPr>
          <p:spPr bwMode="auto">
            <a:xfrm>
              <a:off x="946425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6">
              <a:extLst>
                <a:ext uri="{FF2B5EF4-FFF2-40B4-BE49-F238E27FC236}">
                  <a16:creationId xmlns:a16="http://schemas.microsoft.com/office/drawing/2014/main" id="{1614E059-CFCA-409A-8521-5A7B0CD0E428}"/>
                </a:ext>
              </a:extLst>
            </p:cNvPr>
            <p:cNvSpPr>
              <a:spLocks noEditPoints="1"/>
            </p:cNvSpPr>
            <p:nvPr userDrawn="1"/>
          </p:nvSpPr>
          <p:spPr bwMode="auto">
            <a:xfrm>
              <a:off x="981815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6">
              <a:extLst>
                <a:ext uri="{FF2B5EF4-FFF2-40B4-BE49-F238E27FC236}">
                  <a16:creationId xmlns:a16="http://schemas.microsoft.com/office/drawing/2014/main" id="{D67A4711-AC1A-4F94-B614-DDA70F4AB3ED}"/>
                </a:ext>
              </a:extLst>
            </p:cNvPr>
            <p:cNvSpPr>
              <a:spLocks noEditPoints="1"/>
            </p:cNvSpPr>
            <p:nvPr userDrawn="1"/>
          </p:nvSpPr>
          <p:spPr bwMode="auto">
            <a:xfrm>
              <a:off x="1017206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6">
              <a:extLst>
                <a:ext uri="{FF2B5EF4-FFF2-40B4-BE49-F238E27FC236}">
                  <a16:creationId xmlns:a16="http://schemas.microsoft.com/office/drawing/2014/main" id="{7AC93D6D-B965-4CFB-82B3-C2F8189DD772}"/>
                </a:ext>
              </a:extLst>
            </p:cNvPr>
            <p:cNvSpPr>
              <a:spLocks noEditPoints="1"/>
            </p:cNvSpPr>
            <p:nvPr userDrawn="1"/>
          </p:nvSpPr>
          <p:spPr bwMode="auto">
            <a:xfrm>
              <a:off x="1052596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6">
              <a:extLst>
                <a:ext uri="{FF2B5EF4-FFF2-40B4-BE49-F238E27FC236}">
                  <a16:creationId xmlns:a16="http://schemas.microsoft.com/office/drawing/2014/main" id="{00CA144B-A572-487C-B67D-E0784F6971CB}"/>
                </a:ext>
              </a:extLst>
            </p:cNvPr>
            <p:cNvSpPr>
              <a:spLocks noEditPoints="1"/>
            </p:cNvSpPr>
            <p:nvPr userDrawn="1"/>
          </p:nvSpPr>
          <p:spPr bwMode="auto">
            <a:xfrm>
              <a:off x="10879862"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6">
              <a:extLst>
                <a:ext uri="{FF2B5EF4-FFF2-40B4-BE49-F238E27FC236}">
                  <a16:creationId xmlns:a16="http://schemas.microsoft.com/office/drawing/2014/main" id="{E1487B58-3826-42D4-A325-3E4E04785B12}"/>
                </a:ext>
              </a:extLst>
            </p:cNvPr>
            <p:cNvSpPr>
              <a:spLocks noEditPoints="1"/>
            </p:cNvSpPr>
            <p:nvPr userDrawn="1"/>
          </p:nvSpPr>
          <p:spPr bwMode="auto">
            <a:xfrm>
              <a:off x="-9121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6">
              <a:extLst>
                <a:ext uri="{FF2B5EF4-FFF2-40B4-BE49-F238E27FC236}">
                  <a16:creationId xmlns:a16="http://schemas.microsoft.com/office/drawing/2014/main" id="{3C65D50D-4B63-4F19-93C9-926E0DA6253B}"/>
                </a:ext>
              </a:extLst>
            </p:cNvPr>
            <p:cNvSpPr>
              <a:spLocks noEditPoints="1"/>
            </p:cNvSpPr>
            <p:nvPr userDrawn="1"/>
          </p:nvSpPr>
          <p:spPr bwMode="auto">
            <a:xfrm>
              <a:off x="26269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6">
              <a:extLst>
                <a:ext uri="{FF2B5EF4-FFF2-40B4-BE49-F238E27FC236}">
                  <a16:creationId xmlns:a16="http://schemas.microsoft.com/office/drawing/2014/main" id="{91A9FD33-BBFB-4EB4-B633-06A023CB6087}"/>
                </a:ext>
              </a:extLst>
            </p:cNvPr>
            <p:cNvSpPr>
              <a:spLocks noEditPoints="1"/>
            </p:cNvSpPr>
            <p:nvPr userDrawn="1"/>
          </p:nvSpPr>
          <p:spPr bwMode="auto">
            <a:xfrm>
              <a:off x="61660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6">
              <a:extLst>
                <a:ext uri="{FF2B5EF4-FFF2-40B4-BE49-F238E27FC236}">
                  <a16:creationId xmlns:a16="http://schemas.microsoft.com/office/drawing/2014/main" id="{8A25449F-C96E-43A9-BE7E-8415CB8CA956}"/>
                </a:ext>
              </a:extLst>
            </p:cNvPr>
            <p:cNvSpPr>
              <a:spLocks noEditPoints="1"/>
            </p:cNvSpPr>
            <p:nvPr userDrawn="1"/>
          </p:nvSpPr>
          <p:spPr bwMode="auto">
            <a:xfrm>
              <a:off x="97050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6">
              <a:extLst>
                <a:ext uri="{FF2B5EF4-FFF2-40B4-BE49-F238E27FC236}">
                  <a16:creationId xmlns:a16="http://schemas.microsoft.com/office/drawing/2014/main" id="{E852D294-5AE3-4C12-AE2F-1361C06DF29D}"/>
                </a:ext>
              </a:extLst>
            </p:cNvPr>
            <p:cNvSpPr>
              <a:spLocks noEditPoints="1"/>
            </p:cNvSpPr>
            <p:nvPr userDrawn="1"/>
          </p:nvSpPr>
          <p:spPr bwMode="auto">
            <a:xfrm>
              <a:off x="132441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6">
              <a:extLst>
                <a:ext uri="{FF2B5EF4-FFF2-40B4-BE49-F238E27FC236}">
                  <a16:creationId xmlns:a16="http://schemas.microsoft.com/office/drawing/2014/main" id="{D75B22CF-07E7-4A6F-B17D-758BBE553840}"/>
                </a:ext>
              </a:extLst>
            </p:cNvPr>
            <p:cNvSpPr>
              <a:spLocks noEditPoints="1"/>
            </p:cNvSpPr>
            <p:nvPr userDrawn="1"/>
          </p:nvSpPr>
          <p:spPr bwMode="auto">
            <a:xfrm>
              <a:off x="167831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6">
              <a:extLst>
                <a:ext uri="{FF2B5EF4-FFF2-40B4-BE49-F238E27FC236}">
                  <a16:creationId xmlns:a16="http://schemas.microsoft.com/office/drawing/2014/main" id="{45BB4DE2-44BF-43BF-9C16-259FA3450315}"/>
                </a:ext>
              </a:extLst>
            </p:cNvPr>
            <p:cNvSpPr>
              <a:spLocks noEditPoints="1"/>
            </p:cNvSpPr>
            <p:nvPr userDrawn="1"/>
          </p:nvSpPr>
          <p:spPr bwMode="auto">
            <a:xfrm>
              <a:off x="203222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6">
              <a:extLst>
                <a:ext uri="{FF2B5EF4-FFF2-40B4-BE49-F238E27FC236}">
                  <a16:creationId xmlns:a16="http://schemas.microsoft.com/office/drawing/2014/main" id="{9082519B-328F-4D85-9648-AA99F35AF427}"/>
                </a:ext>
              </a:extLst>
            </p:cNvPr>
            <p:cNvSpPr>
              <a:spLocks noEditPoints="1"/>
            </p:cNvSpPr>
            <p:nvPr userDrawn="1"/>
          </p:nvSpPr>
          <p:spPr bwMode="auto">
            <a:xfrm>
              <a:off x="238613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6">
              <a:extLst>
                <a:ext uri="{FF2B5EF4-FFF2-40B4-BE49-F238E27FC236}">
                  <a16:creationId xmlns:a16="http://schemas.microsoft.com/office/drawing/2014/main" id="{D9C1B58C-398E-452F-88B1-1E2D056BC39E}"/>
                </a:ext>
              </a:extLst>
            </p:cNvPr>
            <p:cNvSpPr>
              <a:spLocks noEditPoints="1"/>
            </p:cNvSpPr>
            <p:nvPr userDrawn="1"/>
          </p:nvSpPr>
          <p:spPr bwMode="auto">
            <a:xfrm>
              <a:off x="274003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6">
              <a:extLst>
                <a:ext uri="{FF2B5EF4-FFF2-40B4-BE49-F238E27FC236}">
                  <a16:creationId xmlns:a16="http://schemas.microsoft.com/office/drawing/2014/main" id="{1215C438-62B6-48E8-93BD-2400CE7DCBC7}"/>
                </a:ext>
              </a:extLst>
            </p:cNvPr>
            <p:cNvSpPr>
              <a:spLocks noEditPoints="1"/>
            </p:cNvSpPr>
            <p:nvPr userDrawn="1"/>
          </p:nvSpPr>
          <p:spPr bwMode="auto">
            <a:xfrm>
              <a:off x="309394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6">
              <a:extLst>
                <a:ext uri="{FF2B5EF4-FFF2-40B4-BE49-F238E27FC236}">
                  <a16:creationId xmlns:a16="http://schemas.microsoft.com/office/drawing/2014/main" id="{74287A1C-61DC-4764-AD91-0D8AE5D32FD9}"/>
                </a:ext>
              </a:extLst>
            </p:cNvPr>
            <p:cNvSpPr>
              <a:spLocks noEditPoints="1"/>
            </p:cNvSpPr>
            <p:nvPr userDrawn="1"/>
          </p:nvSpPr>
          <p:spPr bwMode="auto">
            <a:xfrm>
              <a:off x="344784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6">
              <a:extLst>
                <a:ext uri="{FF2B5EF4-FFF2-40B4-BE49-F238E27FC236}">
                  <a16:creationId xmlns:a16="http://schemas.microsoft.com/office/drawing/2014/main" id="{935F5F69-3B06-47EE-8A58-9EFC1B83EC69}"/>
                </a:ext>
              </a:extLst>
            </p:cNvPr>
            <p:cNvSpPr>
              <a:spLocks noEditPoints="1"/>
            </p:cNvSpPr>
            <p:nvPr userDrawn="1"/>
          </p:nvSpPr>
          <p:spPr bwMode="auto">
            <a:xfrm>
              <a:off x="380175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6">
              <a:extLst>
                <a:ext uri="{FF2B5EF4-FFF2-40B4-BE49-F238E27FC236}">
                  <a16:creationId xmlns:a16="http://schemas.microsoft.com/office/drawing/2014/main" id="{1101FFF9-CF37-4721-8186-544775DE501D}"/>
                </a:ext>
              </a:extLst>
            </p:cNvPr>
            <p:cNvSpPr>
              <a:spLocks noEditPoints="1"/>
            </p:cNvSpPr>
            <p:nvPr userDrawn="1"/>
          </p:nvSpPr>
          <p:spPr bwMode="auto">
            <a:xfrm>
              <a:off x="415566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6">
              <a:extLst>
                <a:ext uri="{FF2B5EF4-FFF2-40B4-BE49-F238E27FC236}">
                  <a16:creationId xmlns:a16="http://schemas.microsoft.com/office/drawing/2014/main" id="{DA07B02B-AB92-4E6D-BE68-38C0C55A704F}"/>
                </a:ext>
              </a:extLst>
            </p:cNvPr>
            <p:cNvSpPr>
              <a:spLocks noEditPoints="1"/>
            </p:cNvSpPr>
            <p:nvPr userDrawn="1"/>
          </p:nvSpPr>
          <p:spPr bwMode="auto">
            <a:xfrm>
              <a:off x="450956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6">
              <a:extLst>
                <a:ext uri="{FF2B5EF4-FFF2-40B4-BE49-F238E27FC236}">
                  <a16:creationId xmlns:a16="http://schemas.microsoft.com/office/drawing/2014/main" id="{5C7F6697-9CF8-4C52-8134-856F37E69B55}"/>
                </a:ext>
              </a:extLst>
            </p:cNvPr>
            <p:cNvSpPr>
              <a:spLocks noEditPoints="1"/>
            </p:cNvSpPr>
            <p:nvPr userDrawn="1"/>
          </p:nvSpPr>
          <p:spPr bwMode="auto">
            <a:xfrm>
              <a:off x="486347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6">
              <a:extLst>
                <a:ext uri="{FF2B5EF4-FFF2-40B4-BE49-F238E27FC236}">
                  <a16:creationId xmlns:a16="http://schemas.microsoft.com/office/drawing/2014/main" id="{71AE8640-CA8D-45ED-B293-E41C04107BB9}"/>
                </a:ext>
              </a:extLst>
            </p:cNvPr>
            <p:cNvSpPr>
              <a:spLocks noEditPoints="1"/>
            </p:cNvSpPr>
            <p:nvPr userDrawn="1"/>
          </p:nvSpPr>
          <p:spPr bwMode="auto">
            <a:xfrm>
              <a:off x="521737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6">
              <a:extLst>
                <a:ext uri="{FF2B5EF4-FFF2-40B4-BE49-F238E27FC236}">
                  <a16:creationId xmlns:a16="http://schemas.microsoft.com/office/drawing/2014/main" id="{63C196AF-4D4C-4362-BDBF-EC89D3AF7E17}"/>
                </a:ext>
              </a:extLst>
            </p:cNvPr>
            <p:cNvSpPr>
              <a:spLocks noEditPoints="1"/>
            </p:cNvSpPr>
            <p:nvPr userDrawn="1"/>
          </p:nvSpPr>
          <p:spPr bwMode="auto">
            <a:xfrm>
              <a:off x="557128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6">
              <a:extLst>
                <a:ext uri="{FF2B5EF4-FFF2-40B4-BE49-F238E27FC236}">
                  <a16:creationId xmlns:a16="http://schemas.microsoft.com/office/drawing/2014/main" id="{ACA5D87D-1923-4B8B-9B95-C833F20B3FCA}"/>
                </a:ext>
              </a:extLst>
            </p:cNvPr>
            <p:cNvSpPr>
              <a:spLocks noEditPoints="1"/>
            </p:cNvSpPr>
            <p:nvPr userDrawn="1"/>
          </p:nvSpPr>
          <p:spPr bwMode="auto">
            <a:xfrm>
              <a:off x="592519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6">
              <a:extLst>
                <a:ext uri="{FF2B5EF4-FFF2-40B4-BE49-F238E27FC236}">
                  <a16:creationId xmlns:a16="http://schemas.microsoft.com/office/drawing/2014/main" id="{5168EF6E-C030-46F7-940B-B2259B19D5DB}"/>
                </a:ext>
              </a:extLst>
            </p:cNvPr>
            <p:cNvSpPr>
              <a:spLocks noEditPoints="1"/>
            </p:cNvSpPr>
            <p:nvPr userDrawn="1"/>
          </p:nvSpPr>
          <p:spPr bwMode="auto">
            <a:xfrm>
              <a:off x="627909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6">
              <a:extLst>
                <a:ext uri="{FF2B5EF4-FFF2-40B4-BE49-F238E27FC236}">
                  <a16:creationId xmlns:a16="http://schemas.microsoft.com/office/drawing/2014/main" id="{A141EFDE-9FF6-4BED-B3E7-F887DDD96035}"/>
                </a:ext>
              </a:extLst>
            </p:cNvPr>
            <p:cNvSpPr>
              <a:spLocks noEditPoints="1"/>
            </p:cNvSpPr>
            <p:nvPr userDrawn="1"/>
          </p:nvSpPr>
          <p:spPr bwMode="auto">
            <a:xfrm>
              <a:off x="663300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6">
              <a:extLst>
                <a:ext uri="{FF2B5EF4-FFF2-40B4-BE49-F238E27FC236}">
                  <a16:creationId xmlns:a16="http://schemas.microsoft.com/office/drawing/2014/main" id="{F1BD7350-6598-41F6-9255-7CC3E3138875}"/>
                </a:ext>
              </a:extLst>
            </p:cNvPr>
            <p:cNvSpPr>
              <a:spLocks noEditPoints="1"/>
            </p:cNvSpPr>
            <p:nvPr userDrawn="1"/>
          </p:nvSpPr>
          <p:spPr bwMode="auto">
            <a:xfrm>
              <a:off x="698690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6">
              <a:extLst>
                <a:ext uri="{FF2B5EF4-FFF2-40B4-BE49-F238E27FC236}">
                  <a16:creationId xmlns:a16="http://schemas.microsoft.com/office/drawing/2014/main" id="{22AC9D57-87D8-4EB4-9431-D6A909D9B344}"/>
                </a:ext>
              </a:extLst>
            </p:cNvPr>
            <p:cNvSpPr>
              <a:spLocks noEditPoints="1"/>
            </p:cNvSpPr>
            <p:nvPr userDrawn="1"/>
          </p:nvSpPr>
          <p:spPr bwMode="auto">
            <a:xfrm>
              <a:off x="734081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6">
              <a:extLst>
                <a:ext uri="{FF2B5EF4-FFF2-40B4-BE49-F238E27FC236}">
                  <a16:creationId xmlns:a16="http://schemas.microsoft.com/office/drawing/2014/main" id="{5E5F28C9-581C-4582-AFD5-64DAF5C058C8}"/>
                </a:ext>
              </a:extLst>
            </p:cNvPr>
            <p:cNvSpPr>
              <a:spLocks noEditPoints="1"/>
            </p:cNvSpPr>
            <p:nvPr userDrawn="1"/>
          </p:nvSpPr>
          <p:spPr bwMode="auto">
            <a:xfrm>
              <a:off x="769472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6">
              <a:extLst>
                <a:ext uri="{FF2B5EF4-FFF2-40B4-BE49-F238E27FC236}">
                  <a16:creationId xmlns:a16="http://schemas.microsoft.com/office/drawing/2014/main" id="{A3946BBE-EEEB-45AB-8953-28E740687DEF}"/>
                </a:ext>
              </a:extLst>
            </p:cNvPr>
            <p:cNvSpPr>
              <a:spLocks noEditPoints="1"/>
            </p:cNvSpPr>
            <p:nvPr userDrawn="1"/>
          </p:nvSpPr>
          <p:spPr bwMode="auto">
            <a:xfrm>
              <a:off x="804862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6">
              <a:extLst>
                <a:ext uri="{FF2B5EF4-FFF2-40B4-BE49-F238E27FC236}">
                  <a16:creationId xmlns:a16="http://schemas.microsoft.com/office/drawing/2014/main" id="{6CBC4E02-AAC1-4F30-A6A1-640557D976C5}"/>
                </a:ext>
              </a:extLst>
            </p:cNvPr>
            <p:cNvSpPr>
              <a:spLocks noEditPoints="1"/>
            </p:cNvSpPr>
            <p:nvPr userDrawn="1"/>
          </p:nvSpPr>
          <p:spPr bwMode="auto">
            <a:xfrm>
              <a:off x="840253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6">
              <a:extLst>
                <a:ext uri="{FF2B5EF4-FFF2-40B4-BE49-F238E27FC236}">
                  <a16:creationId xmlns:a16="http://schemas.microsoft.com/office/drawing/2014/main" id="{B048D2CD-AC09-4285-A6D5-6EA03B390362}"/>
                </a:ext>
              </a:extLst>
            </p:cNvPr>
            <p:cNvSpPr>
              <a:spLocks noEditPoints="1"/>
            </p:cNvSpPr>
            <p:nvPr userDrawn="1"/>
          </p:nvSpPr>
          <p:spPr bwMode="auto">
            <a:xfrm>
              <a:off x="875643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6">
              <a:extLst>
                <a:ext uri="{FF2B5EF4-FFF2-40B4-BE49-F238E27FC236}">
                  <a16:creationId xmlns:a16="http://schemas.microsoft.com/office/drawing/2014/main" id="{15EF59CC-EAE4-472E-9711-C258CA656229}"/>
                </a:ext>
              </a:extLst>
            </p:cNvPr>
            <p:cNvSpPr>
              <a:spLocks noEditPoints="1"/>
            </p:cNvSpPr>
            <p:nvPr userDrawn="1"/>
          </p:nvSpPr>
          <p:spPr bwMode="auto">
            <a:xfrm>
              <a:off x="911034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6">
              <a:extLst>
                <a:ext uri="{FF2B5EF4-FFF2-40B4-BE49-F238E27FC236}">
                  <a16:creationId xmlns:a16="http://schemas.microsoft.com/office/drawing/2014/main" id="{0C37583E-F9BD-44A9-BE2D-5885FBF11A0D}"/>
                </a:ext>
              </a:extLst>
            </p:cNvPr>
            <p:cNvSpPr>
              <a:spLocks noEditPoints="1"/>
            </p:cNvSpPr>
            <p:nvPr userDrawn="1"/>
          </p:nvSpPr>
          <p:spPr bwMode="auto">
            <a:xfrm>
              <a:off x="946425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6">
              <a:extLst>
                <a:ext uri="{FF2B5EF4-FFF2-40B4-BE49-F238E27FC236}">
                  <a16:creationId xmlns:a16="http://schemas.microsoft.com/office/drawing/2014/main" id="{C8F816AA-7759-4D40-8B9F-93CE389699BC}"/>
                </a:ext>
              </a:extLst>
            </p:cNvPr>
            <p:cNvSpPr>
              <a:spLocks noEditPoints="1"/>
            </p:cNvSpPr>
            <p:nvPr userDrawn="1"/>
          </p:nvSpPr>
          <p:spPr bwMode="auto">
            <a:xfrm>
              <a:off x="981815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6">
              <a:extLst>
                <a:ext uri="{FF2B5EF4-FFF2-40B4-BE49-F238E27FC236}">
                  <a16:creationId xmlns:a16="http://schemas.microsoft.com/office/drawing/2014/main" id="{B65B9489-7839-490A-B77D-E0E3DFA52E40}"/>
                </a:ext>
              </a:extLst>
            </p:cNvPr>
            <p:cNvSpPr>
              <a:spLocks noEditPoints="1"/>
            </p:cNvSpPr>
            <p:nvPr userDrawn="1"/>
          </p:nvSpPr>
          <p:spPr bwMode="auto">
            <a:xfrm>
              <a:off x="1017206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6">
              <a:extLst>
                <a:ext uri="{FF2B5EF4-FFF2-40B4-BE49-F238E27FC236}">
                  <a16:creationId xmlns:a16="http://schemas.microsoft.com/office/drawing/2014/main" id="{BECB7B9E-23EE-46B4-90EA-B68B9533FE1F}"/>
                </a:ext>
              </a:extLst>
            </p:cNvPr>
            <p:cNvSpPr>
              <a:spLocks noEditPoints="1"/>
            </p:cNvSpPr>
            <p:nvPr userDrawn="1"/>
          </p:nvSpPr>
          <p:spPr bwMode="auto">
            <a:xfrm>
              <a:off x="1052596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6">
              <a:extLst>
                <a:ext uri="{FF2B5EF4-FFF2-40B4-BE49-F238E27FC236}">
                  <a16:creationId xmlns:a16="http://schemas.microsoft.com/office/drawing/2014/main" id="{37F81689-425B-4586-BA28-A52EA6461BD3}"/>
                </a:ext>
              </a:extLst>
            </p:cNvPr>
            <p:cNvSpPr>
              <a:spLocks noEditPoints="1"/>
            </p:cNvSpPr>
            <p:nvPr userDrawn="1"/>
          </p:nvSpPr>
          <p:spPr bwMode="auto">
            <a:xfrm>
              <a:off x="10879862"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6">
              <a:extLst>
                <a:ext uri="{FF2B5EF4-FFF2-40B4-BE49-F238E27FC236}">
                  <a16:creationId xmlns:a16="http://schemas.microsoft.com/office/drawing/2014/main" id="{F4E46C55-E55C-4DB9-84CB-12BA4E8360B2}"/>
                </a:ext>
              </a:extLst>
            </p:cNvPr>
            <p:cNvSpPr>
              <a:spLocks noEditPoints="1"/>
            </p:cNvSpPr>
            <p:nvPr userDrawn="1"/>
          </p:nvSpPr>
          <p:spPr bwMode="auto">
            <a:xfrm>
              <a:off x="-9121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AutoShape 3">
              <a:extLst>
                <a:ext uri="{FF2B5EF4-FFF2-40B4-BE49-F238E27FC236}">
                  <a16:creationId xmlns:a16="http://schemas.microsoft.com/office/drawing/2014/main" id="{9F7F7C91-FA75-4191-AB66-8DE3A6C2C917}"/>
                </a:ext>
              </a:extLst>
            </p:cNvPr>
            <p:cNvSpPr>
              <a:spLocks noChangeAspect="1" noChangeArrowheads="1" noTextEdit="1"/>
            </p:cNvSpPr>
            <p:nvPr userDrawn="1"/>
          </p:nvSpPr>
          <p:spPr bwMode="auto">
            <a:xfrm>
              <a:off x="9912350" y="127000"/>
              <a:ext cx="40005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67" name="Group 266">
              <a:extLst>
                <a:ext uri="{FF2B5EF4-FFF2-40B4-BE49-F238E27FC236}">
                  <a16:creationId xmlns:a16="http://schemas.microsoft.com/office/drawing/2014/main" id="{B79D6001-5C23-4D4D-89FC-00A862D67E58}"/>
                </a:ext>
              </a:extLst>
            </p:cNvPr>
            <p:cNvGrpSpPr/>
            <p:nvPr userDrawn="1"/>
          </p:nvGrpSpPr>
          <p:grpSpPr>
            <a:xfrm>
              <a:off x="-664463" y="1060450"/>
              <a:ext cx="2884436" cy="4051302"/>
              <a:chOff x="-831850" y="581026"/>
              <a:chExt cx="3567113" cy="5010150"/>
            </a:xfrm>
          </p:grpSpPr>
          <p:sp>
            <p:nvSpPr>
              <p:cNvPr id="272" name="Freeform 10">
                <a:extLst>
                  <a:ext uri="{FF2B5EF4-FFF2-40B4-BE49-F238E27FC236}">
                    <a16:creationId xmlns:a16="http://schemas.microsoft.com/office/drawing/2014/main" id="{93E9F37A-6F37-4C9E-8DC1-2BE2587463EB}"/>
                  </a:ext>
                </a:extLst>
              </p:cNvPr>
              <p:cNvSpPr>
                <a:spLocks/>
              </p:cNvSpPr>
              <p:nvPr userDrawn="1"/>
            </p:nvSpPr>
            <p:spPr bwMode="auto">
              <a:xfrm>
                <a:off x="-831850" y="2471738"/>
                <a:ext cx="3567113" cy="3119438"/>
              </a:xfrm>
              <a:custGeom>
                <a:avLst/>
                <a:gdLst>
                  <a:gd name="T0" fmla="*/ 434 w 464"/>
                  <a:gd name="T1" fmla="*/ 406 h 406"/>
                  <a:gd name="T2" fmla="*/ 30 w 464"/>
                  <a:gd name="T3" fmla="*/ 406 h 406"/>
                  <a:gd name="T4" fmla="*/ 0 w 464"/>
                  <a:gd name="T5" fmla="*/ 376 h 406"/>
                  <a:gd name="T6" fmla="*/ 0 w 464"/>
                  <a:gd name="T7" fmla="*/ 30 h 406"/>
                  <a:gd name="T8" fmla="*/ 30 w 464"/>
                  <a:gd name="T9" fmla="*/ 0 h 406"/>
                  <a:gd name="T10" fmla="*/ 434 w 464"/>
                  <a:gd name="T11" fmla="*/ 0 h 406"/>
                  <a:gd name="T12" fmla="*/ 464 w 464"/>
                  <a:gd name="T13" fmla="*/ 30 h 406"/>
                  <a:gd name="T14" fmla="*/ 464 w 464"/>
                  <a:gd name="T15" fmla="*/ 376 h 406"/>
                  <a:gd name="T16" fmla="*/ 434 w 464"/>
                  <a:gd name="T1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406">
                    <a:moveTo>
                      <a:pt x="434" y="406"/>
                    </a:moveTo>
                    <a:cubicBezTo>
                      <a:pt x="30" y="406"/>
                      <a:pt x="30" y="406"/>
                      <a:pt x="30" y="406"/>
                    </a:cubicBezTo>
                    <a:cubicBezTo>
                      <a:pt x="13" y="406"/>
                      <a:pt x="0" y="393"/>
                      <a:pt x="0" y="376"/>
                    </a:cubicBezTo>
                    <a:cubicBezTo>
                      <a:pt x="0" y="30"/>
                      <a:pt x="0" y="30"/>
                      <a:pt x="0" y="30"/>
                    </a:cubicBezTo>
                    <a:cubicBezTo>
                      <a:pt x="0" y="14"/>
                      <a:pt x="13" y="0"/>
                      <a:pt x="30" y="0"/>
                    </a:cubicBezTo>
                    <a:cubicBezTo>
                      <a:pt x="434" y="0"/>
                      <a:pt x="434" y="0"/>
                      <a:pt x="434" y="0"/>
                    </a:cubicBezTo>
                    <a:cubicBezTo>
                      <a:pt x="450" y="0"/>
                      <a:pt x="464" y="14"/>
                      <a:pt x="464" y="30"/>
                    </a:cubicBezTo>
                    <a:cubicBezTo>
                      <a:pt x="464" y="376"/>
                      <a:pt x="464" y="376"/>
                      <a:pt x="464" y="376"/>
                    </a:cubicBezTo>
                    <a:cubicBezTo>
                      <a:pt x="464" y="393"/>
                      <a:pt x="450" y="406"/>
                      <a:pt x="434" y="406"/>
                    </a:cubicBezTo>
                    <a:close/>
                  </a:path>
                </a:pathLst>
              </a:custGeom>
              <a:noFill/>
              <a:ln w="18415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
                <a:extLst>
                  <a:ext uri="{FF2B5EF4-FFF2-40B4-BE49-F238E27FC236}">
                    <a16:creationId xmlns:a16="http://schemas.microsoft.com/office/drawing/2014/main" id="{9622CA32-E887-4015-BE52-CE59C58A50BC}"/>
                  </a:ext>
                </a:extLst>
              </p:cNvPr>
              <p:cNvSpPr>
                <a:spLocks/>
              </p:cNvSpPr>
              <p:nvPr userDrawn="1"/>
            </p:nvSpPr>
            <p:spPr bwMode="auto">
              <a:xfrm>
                <a:off x="490538" y="3262313"/>
                <a:ext cx="914400" cy="1590675"/>
              </a:xfrm>
              <a:custGeom>
                <a:avLst/>
                <a:gdLst>
                  <a:gd name="T0" fmla="*/ 119 w 119"/>
                  <a:gd name="T1" fmla="*/ 60 h 207"/>
                  <a:gd name="T2" fmla="*/ 60 w 119"/>
                  <a:gd name="T3" fmla="*/ 0 h 207"/>
                  <a:gd name="T4" fmla="*/ 0 w 119"/>
                  <a:gd name="T5" fmla="*/ 60 h 207"/>
                  <a:gd name="T6" fmla="*/ 30 w 119"/>
                  <a:gd name="T7" fmla="*/ 112 h 207"/>
                  <a:gd name="T8" fmla="*/ 11 w 119"/>
                  <a:gd name="T9" fmla="*/ 207 h 207"/>
                  <a:gd name="T10" fmla="*/ 108 w 119"/>
                  <a:gd name="T11" fmla="*/ 207 h 207"/>
                  <a:gd name="T12" fmla="*/ 89 w 119"/>
                  <a:gd name="T13" fmla="*/ 112 h 207"/>
                  <a:gd name="T14" fmla="*/ 119 w 119"/>
                  <a:gd name="T15" fmla="*/ 6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07">
                    <a:moveTo>
                      <a:pt x="119" y="60"/>
                    </a:moveTo>
                    <a:cubicBezTo>
                      <a:pt x="119" y="27"/>
                      <a:pt x="93" y="0"/>
                      <a:pt x="60" y="0"/>
                    </a:cubicBezTo>
                    <a:cubicBezTo>
                      <a:pt x="27" y="0"/>
                      <a:pt x="0" y="27"/>
                      <a:pt x="0" y="60"/>
                    </a:cubicBezTo>
                    <a:cubicBezTo>
                      <a:pt x="0" y="82"/>
                      <a:pt x="12" y="102"/>
                      <a:pt x="30" y="112"/>
                    </a:cubicBezTo>
                    <a:cubicBezTo>
                      <a:pt x="11" y="207"/>
                      <a:pt x="11" y="207"/>
                      <a:pt x="11" y="207"/>
                    </a:cubicBezTo>
                    <a:cubicBezTo>
                      <a:pt x="108" y="207"/>
                      <a:pt x="108" y="207"/>
                      <a:pt x="108" y="207"/>
                    </a:cubicBezTo>
                    <a:cubicBezTo>
                      <a:pt x="89" y="112"/>
                      <a:pt x="89" y="112"/>
                      <a:pt x="89" y="112"/>
                    </a:cubicBezTo>
                    <a:cubicBezTo>
                      <a:pt x="107" y="102"/>
                      <a:pt x="119" y="82"/>
                      <a:pt x="119" y="60"/>
                    </a:cubicBezTo>
                    <a:close/>
                  </a:path>
                </a:pathLst>
              </a:custGeom>
              <a:solidFill>
                <a:srgbClr val="920000"/>
              </a:solidFill>
              <a:ln w="1841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2">
                <a:extLst>
                  <a:ext uri="{FF2B5EF4-FFF2-40B4-BE49-F238E27FC236}">
                    <a16:creationId xmlns:a16="http://schemas.microsoft.com/office/drawing/2014/main" id="{15857072-129D-4B83-AEDA-E98AD3A5AEF2}"/>
                  </a:ext>
                </a:extLst>
              </p:cNvPr>
              <p:cNvSpPr>
                <a:spLocks/>
              </p:cNvSpPr>
              <p:nvPr userDrawn="1"/>
            </p:nvSpPr>
            <p:spPr bwMode="auto">
              <a:xfrm>
                <a:off x="-239713" y="581026"/>
                <a:ext cx="2382838" cy="1958975"/>
              </a:xfrm>
              <a:custGeom>
                <a:avLst/>
                <a:gdLst>
                  <a:gd name="T0" fmla="*/ 0 w 310"/>
                  <a:gd name="T1" fmla="*/ 253 h 255"/>
                  <a:gd name="T2" fmla="*/ 0 w 310"/>
                  <a:gd name="T3" fmla="*/ 155 h 255"/>
                  <a:gd name="T4" fmla="*/ 155 w 310"/>
                  <a:gd name="T5" fmla="*/ 0 h 255"/>
                  <a:gd name="T6" fmla="*/ 310 w 310"/>
                  <a:gd name="T7" fmla="*/ 155 h 255"/>
                  <a:gd name="T8" fmla="*/ 310 w 310"/>
                  <a:gd name="T9" fmla="*/ 255 h 255"/>
                </a:gdLst>
                <a:ahLst/>
                <a:cxnLst>
                  <a:cxn ang="0">
                    <a:pos x="T0" y="T1"/>
                  </a:cxn>
                  <a:cxn ang="0">
                    <a:pos x="T2" y="T3"/>
                  </a:cxn>
                  <a:cxn ang="0">
                    <a:pos x="T4" y="T5"/>
                  </a:cxn>
                  <a:cxn ang="0">
                    <a:pos x="T6" y="T7"/>
                  </a:cxn>
                  <a:cxn ang="0">
                    <a:pos x="T8" y="T9"/>
                  </a:cxn>
                </a:cxnLst>
                <a:rect l="0" t="0" r="r" b="b"/>
                <a:pathLst>
                  <a:path w="310" h="255">
                    <a:moveTo>
                      <a:pt x="0" y="253"/>
                    </a:moveTo>
                    <a:cubicBezTo>
                      <a:pt x="0" y="155"/>
                      <a:pt x="0" y="155"/>
                      <a:pt x="0" y="155"/>
                    </a:cubicBezTo>
                    <a:cubicBezTo>
                      <a:pt x="0" y="69"/>
                      <a:pt x="69" y="0"/>
                      <a:pt x="155" y="0"/>
                    </a:cubicBezTo>
                    <a:cubicBezTo>
                      <a:pt x="240" y="0"/>
                      <a:pt x="310" y="69"/>
                      <a:pt x="310" y="155"/>
                    </a:cubicBezTo>
                    <a:cubicBezTo>
                      <a:pt x="310" y="255"/>
                      <a:pt x="310" y="255"/>
                      <a:pt x="310" y="255"/>
                    </a:cubicBezTo>
                  </a:path>
                </a:pathLst>
              </a:custGeom>
              <a:noFill/>
              <a:ln w="18415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8" name="Rectangle 267">
              <a:extLst>
                <a:ext uri="{FF2B5EF4-FFF2-40B4-BE49-F238E27FC236}">
                  <a16:creationId xmlns:a16="http://schemas.microsoft.com/office/drawing/2014/main" id="{395FD607-A9EB-4369-8C8B-71A1A9564207}"/>
                </a:ext>
              </a:extLst>
            </p:cNvPr>
            <p:cNvSpPr/>
            <p:nvPr userDrawn="1"/>
          </p:nvSpPr>
          <p:spPr>
            <a:xfrm>
              <a:off x="-1327308" y="-152400"/>
              <a:ext cx="1325690" cy="652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5CCAC69A-2B74-4981-825D-C3244AD95072}"/>
                </a:ext>
              </a:extLst>
            </p:cNvPr>
            <p:cNvSpPr/>
            <p:nvPr userDrawn="1"/>
          </p:nvSpPr>
          <p:spPr>
            <a:xfrm>
              <a:off x="10973671" y="-152400"/>
              <a:ext cx="1325690" cy="652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660DB5A1-D3C7-4B82-A883-81AAAD318502}"/>
                </a:ext>
              </a:extLst>
            </p:cNvPr>
            <p:cNvSpPr/>
            <p:nvPr userDrawn="1"/>
          </p:nvSpPr>
          <p:spPr>
            <a:xfrm rot="16200000">
              <a:off x="5129275" y="-5934192"/>
              <a:ext cx="405411" cy="11464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02F05F0F-A34E-4FE9-AFF6-B23AF6C59A1F}"/>
                </a:ext>
              </a:extLst>
            </p:cNvPr>
            <p:cNvSpPr/>
            <p:nvPr userDrawn="1"/>
          </p:nvSpPr>
          <p:spPr>
            <a:xfrm rot="16200000">
              <a:off x="5129270" y="643723"/>
              <a:ext cx="405411" cy="11464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862072" y="3767328"/>
            <a:ext cx="7461504" cy="590931"/>
          </a:xfrm>
        </p:spPr>
        <p:txBody>
          <a:bodyPr/>
          <a:lstStyle>
            <a:lvl1pPr algn="l">
              <a:defRPr sz="28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2862072" y="4361688"/>
            <a:ext cx="7461504" cy="525463"/>
          </a:xfrm>
        </p:spPr>
        <p:txBody>
          <a:bodyPr/>
          <a:lstStyle>
            <a:lvl1pPr marL="0" indent="0" algn="l">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14112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63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a:xfrm>
            <a:off x="0" y="0"/>
            <a:ext cx="10972800" cy="55979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06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p:nvSpPr>
        <p:spPr>
          <a:xfrm>
            <a:off x="0" y="0"/>
            <a:ext cx="10972800" cy="5705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2800">
                <a:solidFill>
                  <a:schemeClr val="bg1"/>
                </a:solidFill>
              </a:defRPr>
            </a:lvl1pPr>
          </a:lstStyle>
          <a:p>
            <a:r>
              <a:rPr lang="en-US" dirty="0"/>
              <a:t>Click to edit Master title style</a:t>
            </a:r>
          </a:p>
        </p:txBody>
      </p:sp>
      <p:sp>
        <p:nvSpPr>
          <p:cNvPr id="5" name="Rectangle 4">
            <a:extLst>
              <a:ext uri="{FF2B5EF4-FFF2-40B4-BE49-F238E27FC236}">
                <a16:creationId xmlns:a16="http://schemas.microsoft.com/office/drawing/2014/main" id="{6800CFF9-E316-4985-8903-66B8EB381F9C}"/>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7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3" name="Picture 2" descr="A close up of an object  Description automatically generated">
            <a:extLst>
              <a:ext uri="{FF2B5EF4-FFF2-40B4-BE49-F238E27FC236}">
                <a16:creationId xmlns:a16="http://schemas.microsoft.com/office/drawing/2014/main" id="{DB5BC97F-BE1C-4CC1-A0F8-EF37ABD2FDB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spTree>
    <p:extLst>
      <p:ext uri="{BB962C8B-B14F-4D97-AF65-F5344CB8AC3E}">
        <p14:creationId xmlns:p14="http://schemas.microsoft.com/office/powerpoint/2010/main" val="272494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ubtitle, and Content">
  <p:cSld name="1_Title, Subtitle, and Conten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98348" y="661226"/>
            <a:ext cx="9976104" cy="590931"/>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0" name="Google Shape;30;p4"/>
          <p:cNvSpPr txBox="1">
            <a:spLocks noGrp="1"/>
          </p:cNvSpPr>
          <p:nvPr>
            <p:ph type="body" idx="1"/>
          </p:nvPr>
        </p:nvSpPr>
        <p:spPr>
          <a:xfrm>
            <a:off x="516750" y="2103036"/>
            <a:ext cx="9976104" cy="3596786"/>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1pPr>
            <a:lvl2pPr marL="914400" marR="0" lvl="1"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2pPr>
            <a:lvl3pPr marL="1371600" marR="0" lvl="2" indent="-330200" algn="l" rtl="0">
              <a:lnSpc>
                <a:spcPct val="90000"/>
              </a:lnSpc>
              <a:spcBef>
                <a:spcPts val="900"/>
              </a:spcBef>
              <a:spcAft>
                <a:spcPts val="0"/>
              </a:spcAft>
              <a:buClr>
                <a:schemeClr val="dk1"/>
              </a:buClr>
              <a:buSzPts val="1600"/>
              <a:buFont typeface="Trebuchet MS"/>
              <a:buChar char="—"/>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1" name="Google Shape;31;p4"/>
          <p:cNvSpPr txBox="1">
            <a:spLocks noGrp="1"/>
          </p:cNvSpPr>
          <p:nvPr>
            <p:ph type="body" idx="2"/>
          </p:nvPr>
        </p:nvSpPr>
        <p:spPr>
          <a:xfrm>
            <a:off x="498348" y="1183333"/>
            <a:ext cx="9976104" cy="525463"/>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2" name="Google Shape;32;p4"/>
          <p:cNvSpPr txBox="1">
            <a:spLocks noGrp="1"/>
          </p:cNvSpPr>
          <p:nvPr>
            <p:ph type="sldNum" idx="12"/>
          </p:nvPr>
        </p:nvSpPr>
        <p:spPr>
          <a:xfrm>
            <a:off x="10268141" y="5699821"/>
            <a:ext cx="658500" cy="472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57167193"/>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0_Title Slide - Image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228090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185839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144508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37927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28B2A9-89D6-4CF3-BBAF-1CA0E88E14C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pic>
        <p:nvPicPr>
          <p:cNvPr id="10" name="Picture 9" descr="A picture containing text  Description automatically generated">
            <a:extLst>
              <a:ext uri="{FF2B5EF4-FFF2-40B4-BE49-F238E27FC236}">
                <a16:creationId xmlns:a16="http://schemas.microsoft.com/office/drawing/2014/main" id="{9E96A302-1F38-4275-8241-37FF3CB49A0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7449" y="1896465"/>
            <a:ext cx="1601595" cy="1298628"/>
          </a:xfrm>
          <a:prstGeom prst="rect">
            <a:avLst/>
          </a:prstGeom>
        </p:spPr>
      </p:pic>
      <p:sp>
        <p:nvSpPr>
          <p:cNvPr id="11" name="Rectangle 4"/>
          <p:cNvSpPr>
            <a:spLocks noGrp="1" noChangeArrowheads="1"/>
          </p:cNvSpPr>
          <p:nvPr>
            <p:ph type="subTitle" idx="1"/>
          </p:nvPr>
        </p:nvSpPr>
        <p:spPr>
          <a:xfrm>
            <a:off x="685800" y="4974336"/>
            <a:ext cx="5815584" cy="286232"/>
          </a:xfrm>
        </p:spPr>
        <p:txBody>
          <a:bodyPr wrap="square" anchor="t">
            <a:noAutofit/>
          </a:bodyPr>
          <a:lstStyle>
            <a:lvl1pPr marL="0" indent="0" algn="l">
              <a:lnSpc>
                <a:spcPct val="90000"/>
              </a:lnSpc>
              <a:spcBef>
                <a:spcPts val="600"/>
              </a:spcBef>
              <a:spcAft>
                <a:spcPts val="300"/>
              </a:spcAft>
              <a:buFontTx/>
              <a:buNone/>
              <a:defRPr sz="1400" b="0">
                <a:solidFill>
                  <a:schemeClr val="tx2"/>
                </a:solidFill>
                <a:latin typeface="Trebuchet MS" pitchFamily="34" charset="0"/>
              </a:defRPr>
            </a:lvl1pPr>
          </a:lstStyle>
          <a:p>
            <a:r>
              <a:rPr lang="en-US" dirty="0"/>
              <a:t>Click to edit Master subtitle style</a:t>
            </a:r>
          </a:p>
        </p:txBody>
      </p:sp>
      <p:sp>
        <p:nvSpPr>
          <p:cNvPr id="305" name="Title 304"/>
          <p:cNvSpPr>
            <a:spLocks noGrp="1"/>
          </p:cNvSpPr>
          <p:nvPr>
            <p:ph type="title" hasCustomPrompt="1"/>
          </p:nvPr>
        </p:nvSpPr>
        <p:spPr>
          <a:xfrm>
            <a:off x="685800" y="4023360"/>
            <a:ext cx="5815584" cy="982855"/>
          </a:xfrm>
        </p:spPr>
        <p:txBody>
          <a:bodyPr anchor="b">
            <a:noAutofit/>
          </a:bodyPr>
          <a:lstStyle>
            <a:lvl1pPr algn="l">
              <a:lnSpc>
                <a:spcPct val="90000"/>
              </a:lnSpc>
              <a:spcBef>
                <a:spcPts val="0"/>
              </a:spcBef>
              <a:defRPr sz="3600" b="1" cap="all" baseline="0">
                <a:solidFill>
                  <a:schemeClr val="tx1"/>
                </a:solidFill>
                <a:effectLst>
                  <a:outerShdw blurRad="38100" dist="38100" dir="2700000" algn="tl">
                    <a:srgbClr val="000000">
                      <a:alpha val="43137"/>
                    </a:srgbClr>
                  </a:outerShdw>
                </a:effectLst>
                <a:latin typeface="Trebuchet MS" panose="020B0603020202020204" pitchFamily="34" charset="0"/>
              </a:defRPr>
            </a:lvl1pPr>
          </a:lstStyle>
          <a:p>
            <a:r>
              <a:rPr lang="en-US" dirty="0"/>
              <a:t>CLICK TO EDIT MASTER TITLE STYLE</a:t>
            </a:r>
          </a:p>
        </p:txBody>
      </p:sp>
      <p:pic>
        <p:nvPicPr>
          <p:cNvPr id="6" name="Graphic 5">
            <a:extLst>
              <a:ext uri="{FF2B5EF4-FFF2-40B4-BE49-F238E27FC236}">
                <a16:creationId xmlns:a16="http://schemas.microsoft.com/office/drawing/2014/main" id="{887DABAD-3709-40C3-9EFD-BF1A6B6A2044}"/>
              </a:ext>
            </a:extLst>
          </p:cNvPr>
          <p:cNvPicPr>
            <a:picLocks noChangeAspect="1"/>
          </p:cNvPicPr>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40401" r="-3502"/>
          <a:stretch/>
        </p:blipFill>
        <p:spPr>
          <a:xfrm>
            <a:off x="1996931" y="1981572"/>
            <a:ext cx="2011680" cy="1104528"/>
          </a:xfrm>
          <a:prstGeom prst="rect">
            <a:avLst/>
          </a:prstGeom>
        </p:spPr>
      </p:pic>
    </p:spTree>
    <p:extLst>
      <p:ext uri="{BB962C8B-B14F-4D97-AF65-F5344CB8AC3E}">
        <p14:creationId xmlns:p14="http://schemas.microsoft.com/office/powerpoint/2010/main" val="312250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9" name="Picture 8" descr="A close up of a spider  Description automatically generated">
            <a:extLst>
              <a:ext uri="{FF2B5EF4-FFF2-40B4-BE49-F238E27FC236}">
                <a16:creationId xmlns:a16="http://schemas.microsoft.com/office/drawing/2014/main" id="{312387AB-4080-4B69-BFCF-F134EF12C77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pic>
        <p:nvPicPr>
          <p:cNvPr id="10" name="Picture 9" descr="A picture containing text  Description automatically generated">
            <a:extLst>
              <a:ext uri="{FF2B5EF4-FFF2-40B4-BE49-F238E27FC236}">
                <a16:creationId xmlns:a16="http://schemas.microsoft.com/office/drawing/2014/main" id="{B8805453-93BD-4B24-A658-29DCC011299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59525" y="4416800"/>
            <a:ext cx="1601595" cy="1298628"/>
          </a:xfrm>
          <a:prstGeom prst="rect">
            <a:avLst/>
          </a:prstGeom>
        </p:spPr>
      </p:pic>
      <p:pic>
        <p:nvPicPr>
          <p:cNvPr id="4" name="Graphic 3">
            <a:extLst>
              <a:ext uri="{FF2B5EF4-FFF2-40B4-BE49-F238E27FC236}">
                <a16:creationId xmlns:a16="http://schemas.microsoft.com/office/drawing/2014/main" id="{1FDA9BB0-5ECC-460A-9E7D-23BD2DACDBB2}"/>
              </a:ext>
            </a:extLst>
          </p:cNvPr>
          <p:cNvPicPr>
            <a:picLocks noChangeAspect="1"/>
          </p:cNvPicPr>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40401" r="-3502"/>
          <a:stretch/>
        </p:blipFill>
        <p:spPr>
          <a:xfrm>
            <a:off x="8732027" y="4513850"/>
            <a:ext cx="2011680" cy="1104528"/>
          </a:xfrm>
          <a:prstGeom prst="rect">
            <a:avLst/>
          </a:prstGeom>
        </p:spPr>
      </p:pic>
    </p:spTree>
    <p:extLst>
      <p:ext uri="{BB962C8B-B14F-4D97-AF65-F5344CB8AC3E}">
        <p14:creationId xmlns:p14="http://schemas.microsoft.com/office/powerpoint/2010/main" val="241412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9244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400">
                <a:solidFill>
                  <a:schemeClr val="accent4"/>
                </a:solidFill>
              </a:defRPr>
            </a:lvl1pPr>
            <a:lvl2pPr marL="800100" indent="-228600">
              <a:buClr>
                <a:schemeClr val="bg2"/>
              </a:buClr>
              <a:buSzPct val="75000"/>
              <a:buFontTx/>
              <a:buBlip>
                <a:blip r:embed="rId2"/>
              </a:buBlip>
              <a:defRPr sz="1200">
                <a:solidFill>
                  <a:schemeClr val="accent4"/>
                </a:solidFill>
              </a:defRPr>
            </a:lvl2pPr>
            <a:lvl3pPr marL="1258888" indent="-169863">
              <a:buClr>
                <a:schemeClr val="bg2"/>
              </a:buClr>
              <a:buSzPct val="75000"/>
              <a:buFontTx/>
              <a:buBlip>
                <a:blip r:embed="rId2"/>
              </a:buBlip>
              <a:defRPr sz="1100">
                <a:solidFill>
                  <a:schemeClr val="accent4"/>
                </a:solidFill>
              </a:defRPr>
            </a:lvl3pPr>
            <a:lvl4pPr marL="1774825" indent="-228600">
              <a:buClr>
                <a:schemeClr val="bg2"/>
              </a:buClr>
              <a:buSzPct val="75000"/>
              <a:buFontTx/>
              <a:buBlip>
                <a:blip r:embed="rId2"/>
              </a:buBlip>
              <a:defRPr sz="1000">
                <a:solidFill>
                  <a:schemeClr val="accent4"/>
                </a:solidFill>
                <a:latin typeface="Trebuchet MS" panose="020B0603020202020204" pitchFamily="34" charset="0"/>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24040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165146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9962388" cy="3547957"/>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2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19080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200">
                <a:solidFill>
                  <a:schemeClr val="accent4"/>
                </a:solidFill>
              </a:defRPr>
            </a:lvl1pPr>
            <a:lvl2pPr marL="571500" indent="0">
              <a:spcBef>
                <a:spcPts val="500"/>
              </a:spcBef>
              <a:spcAft>
                <a:spcPts val="500"/>
              </a:spcAft>
              <a:buClr>
                <a:schemeClr val="bg2"/>
              </a:buClr>
              <a:buSzPct val="100000"/>
              <a:buFontTx/>
              <a:buNone/>
              <a:defRPr sz="1100">
                <a:solidFill>
                  <a:schemeClr val="accent4"/>
                </a:solidFill>
              </a:defRPr>
            </a:lvl2pPr>
            <a:lvl3pPr marL="1089025" indent="0">
              <a:spcBef>
                <a:spcPts val="500"/>
              </a:spcBef>
              <a:spcAft>
                <a:spcPts val="500"/>
              </a:spcAft>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14581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lternate Layout">
    <p:spTree>
      <p:nvGrpSpPr>
        <p:cNvPr id="1" name=""/>
        <p:cNvGrpSpPr/>
        <p:nvPr/>
      </p:nvGrpSpPr>
      <p:grpSpPr>
        <a:xfrm>
          <a:off x="0" y="0"/>
          <a:ext cx="0" cy="0"/>
          <a:chOff x="0" y="0"/>
          <a:chExt cx="0" cy="0"/>
        </a:xfrm>
      </p:grpSpPr>
      <p:sp>
        <p:nvSpPr>
          <p:cNvPr id="2" name="Title 1"/>
          <p:cNvSpPr>
            <a:spLocks noGrp="1"/>
          </p:cNvSpPr>
          <p:nvPr>
            <p:ph type="title"/>
          </p:nvPr>
        </p:nvSpPr>
        <p:spPr>
          <a:xfrm>
            <a:off x="4983480" y="1798590"/>
            <a:ext cx="5440680" cy="618631"/>
          </a:xfrm>
        </p:spPr>
        <p:txBody>
          <a:bodyPr/>
          <a:lstStyle>
            <a:lvl1pPr algn="l">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983480" y="2916936"/>
            <a:ext cx="5431536" cy="2517089"/>
          </a:xfrm>
        </p:spPr>
        <p:txBody>
          <a:bodyPr/>
          <a:lstStyle>
            <a:lvl1pPr marL="0" indent="0">
              <a:spcBef>
                <a:spcPts val="500"/>
              </a:spcBef>
              <a:spcAft>
                <a:spcPts val="500"/>
              </a:spcAft>
              <a:buClr>
                <a:schemeClr val="bg2"/>
              </a:buClr>
              <a:buSzPct val="100000"/>
              <a:buFontTx/>
              <a:buNone/>
              <a:defRPr sz="1200">
                <a:solidFill>
                  <a:schemeClr val="accent4"/>
                </a:solidFill>
              </a:defRPr>
            </a:lvl1pPr>
            <a:lvl2pPr marL="571500" indent="0">
              <a:spcBef>
                <a:spcPts val="500"/>
              </a:spcBef>
              <a:spcAft>
                <a:spcPts val="500"/>
              </a:spcAft>
              <a:buClr>
                <a:schemeClr val="bg2"/>
              </a:buClr>
              <a:buSzPct val="100000"/>
              <a:buFontTx/>
              <a:buNone/>
              <a:defRPr sz="1100">
                <a:solidFill>
                  <a:schemeClr val="accent4"/>
                </a:solidFill>
              </a:defRPr>
            </a:lvl2pPr>
            <a:lvl3pPr marL="1089025" indent="0">
              <a:spcBef>
                <a:spcPts val="500"/>
              </a:spcBef>
              <a:spcAft>
                <a:spcPts val="500"/>
              </a:spcAft>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0" y="2368296"/>
            <a:ext cx="5440680" cy="525463"/>
          </a:xfrm>
        </p:spPr>
        <p:txBody>
          <a:bodyPr/>
          <a:lstStyle>
            <a:lvl1pPr marL="0" indent="0" algn="l">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29785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descr="A close up of a logo  Description automatically generated">
            <a:extLst>
              <a:ext uri="{FF2B5EF4-FFF2-40B4-BE49-F238E27FC236}">
                <a16:creationId xmlns:a16="http://schemas.microsoft.com/office/drawing/2014/main" id="{6302B7CA-37AE-4D42-BAAD-C239CA228AB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spTree>
    <p:extLst>
      <p:ext uri="{BB962C8B-B14F-4D97-AF65-F5344CB8AC3E}">
        <p14:creationId xmlns:p14="http://schemas.microsoft.com/office/powerpoint/2010/main" val="339851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p:nvSpPr>
        <p:spPr>
          <a:xfrm>
            <a:off x="0" y="0"/>
            <a:ext cx="10727473" cy="56509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66715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ransition / Segu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3AE616-A526-467A-9354-356237D56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2" name="Title 1"/>
          <p:cNvSpPr>
            <a:spLocks noGrp="1"/>
          </p:cNvSpPr>
          <p:nvPr>
            <p:ph type="title"/>
          </p:nvPr>
        </p:nvSpPr>
        <p:spPr>
          <a:xfrm>
            <a:off x="4974336" y="4224528"/>
            <a:ext cx="5376672" cy="1373939"/>
          </a:xfrm>
        </p:spPr>
        <p:txBody>
          <a:bodyPr anchor="b"/>
          <a:lstStyle>
            <a:lvl1pPr algn="ctr">
              <a:defRPr sz="3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70139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Embargo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5E518B9-8953-4D61-86EB-BF726D7CE198}"/>
              </a:ext>
            </a:extLst>
          </p:cNvPr>
          <p:cNvGrpSpPr/>
          <p:nvPr/>
        </p:nvGrpSpPr>
        <p:grpSpPr>
          <a:xfrm>
            <a:off x="-1327308" y="-404866"/>
            <a:ext cx="13626669" cy="6983326"/>
            <a:chOff x="-1327308" y="-404866"/>
            <a:chExt cx="13626669" cy="6983326"/>
          </a:xfrm>
        </p:grpSpPr>
        <p:sp>
          <p:nvSpPr>
            <p:cNvPr id="9" name="Rectangle 8">
              <a:extLst>
                <a:ext uri="{FF2B5EF4-FFF2-40B4-BE49-F238E27FC236}">
                  <a16:creationId xmlns:a16="http://schemas.microsoft.com/office/drawing/2014/main" id="{0486AA18-85AA-4ECF-BC7C-6CDDDFA8AED1}"/>
                </a:ext>
              </a:extLst>
            </p:cNvPr>
            <p:cNvSpPr/>
            <p:nvPr userDrawn="1"/>
          </p:nvSpPr>
          <p:spPr>
            <a:xfrm>
              <a:off x="0" y="0"/>
              <a:ext cx="10972800" cy="6172200"/>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6">
              <a:extLst>
                <a:ext uri="{FF2B5EF4-FFF2-40B4-BE49-F238E27FC236}">
                  <a16:creationId xmlns:a16="http://schemas.microsoft.com/office/drawing/2014/main" id="{779DBA0E-78FD-499D-B7C5-9610ED16A58F}"/>
                </a:ext>
              </a:extLst>
            </p:cNvPr>
            <p:cNvSpPr>
              <a:spLocks noEditPoints="1"/>
            </p:cNvSpPr>
            <p:nvPr userDrawn="1"/>
          </p:nvSpPr>
          <p:spPr bwMode="auto">
            <a:xfrm>
              <a:off x="26269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6">
              <a:extLst>
                <a:ext uri="{FF2B5EF4-FFF2-40B4-BE49-F238E27FC236}">
                  <a16:creationId xmlns:a16="http://schemas.microsoft.com/office/drawing/2014/main" id="{4856087B-5738-47BA-B257-0AE16578FE0D}"/>
                </a:ext>
              </a:extLst>
            </p:cNvPr>
            <p:cNvSpPr>
              <a:spLocks noEditPoints="1"/>
            </p:cNvSpPr>
            <p:nvPr userDrawn="1"/>
          </p:nvSpPr>
          <p:spPr bwMode="auto">
            <a:xfrm>
              <a:off x="61660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6">
              <a:extLst>
                <a:ext uri="{FF2B5EF4-FFF2-40B4-BE49-F238E27FC236}">
                  <a16:creationId xmlns:a16="http://schemas.microsoft.com/office/drawing/2014/main" id="{30EA3BC0-CA75-4A9F-844C-9DF7651395F9}"/>
                </a:ext>
              </a:extLst>
            </p:cNvPr>
            <p:cNvSpPr>
              <a:spLocks noEditPoints="1"/>
            </p:cNvSpPr>
            <p:nvPr userDrawn="1"/>
          </p:nvSpPr>
          <p:spPr bwMode="auto">
            <a:xfrm>
              <a:off x="97050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09D9D0DC-416F-4D02-AE51-DC94179FE30F}"/>
                </a:ext>
              </a:extLst>
            </p:cNvPr>
            <p:cNvSpPr>
              <a:spLocks noEditPoints="1"/>
            </p:cNvSpPr>
            <p:nvPr userDrawn="1"/>
          </p:nvSpPr>
          <p:spPr bwMode="auto">
            <a:xfrm>
              <a:off x="132441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6">
              <a:extLst>
                <a:ext uri="{FF2B5EF4-FFF2-40B4-BE49-F238E27FC236}">
                  <a16:creationId xmlns:a16="http://schemas.microsoft.com/office/drawing/2014/main" id="{B3F11494-DD54-4DA3-999D-60884617ABD4}"/>
                </a:ext>
              </a:extLst>
            </p:cNvPr>
            <p:cNvSpPr>
              <a:spLocks noEditPoints="1"/>
            </p:cNvSpPr>
            <p:nvPr userDrawn="1"/>
          </p:nvSpPr>
          <p:spPr bwMode="auto">
            <a:xfrm>
              <a:off x="167831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B8DA5A4A-C129-4A6A-8590-D776A55A56C4}"/>
                </a:ext>
              </a:extLst>
            </p:cNvPr>
            <p:cNvSpPr>
              <a:spLocks noEditPoints="1"/>
            </p:cNvSpPr>
            <p:nvPr userDrawn="1"/>
          </p:nvSpPr>
          <p:spPr bwMode="auto">
            <a:xfrm>
              <a:off x="203222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AA72853C-EBAC-4426-B8F7-4D7FF7CE7610}"/>
                </a:ext>
              </a:extLst>
            </p:cNvPr>
            <p:cNvSpPr>
              <a:spLocks noEditPoints="1"/>
            </p:cNvSpPr>
            <p:nvPr userDrawn="1"/>
          </p:nvSpPr>
          <p:spPr bwMode="auto">
            <a:xfrm>
              <a:off x="238613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0AA148D7-A843-4289-9E59-D4B56EBE964F}"/>
                </a:ext>
              </a:extLst>
            </p:cNvPr>
            <p:cNvSpPr>
              <a:spLocks noEditPoints="1"/>
            </p:cNvSpPr>
            <p:nvPr userDrawn="1"/>
          </p:nvSpPr>
          <p:spPr bwMode="auto">
            <a:xfrm>
              <a:off x="274003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3DFDAB2E-4FBE-4EA1-9068-98D2A1969CAD}"/>
                </a:ext>
              </a:extLst>
            </p:cNvPr>
            <p:cNvSpPr>
              <a:spLocks noEditPoints="1"/>
            </p:cNvSpPr>
            <p:nvPr userDrawn="1"/>
          </p:nvSpPr>
          <p:spPr bwMode="auto">
            <a:xfrm>
              <a:off x="309394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1CB7337C-1F1B-4024-8C1B-114529041011}"/>
                </a:ext>
              </a:extLst>
            </p:cNvPr>
            <p:cNvSpPr>
              <a:spLocks noEditPoints="1"/>
            </p:cNvSpPr>
            <p:nvPr userDrawn="1"/>
          </p:nvSpPr>
          <p:spPr bwMode="auto">
            <a:xfrm>
              <a:off x="344784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3AC71E65-025E-4CD8-9C62-5C672876AB2A}"/>
                </a:ext>
              </a:extLst>
            </p:cNvPr>
            <p:cNvSpPr>
              <a:spLocks noEditPoints="1"/>
            </p:cNvSpPr>
            <p:nvPr userDrawn="1"/>
          </p:nvSpPr>
          <p:spPr bwMode="auto">
            <a:xfrm>
              <a:off x="380175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CC69994B-2A96-4E6B-90E0-7C6012E4388B}"/>
                </a:ext>
              </a:extLst>
            </p:cNvPr>
            <p:cNvSpPr>
              <a:spLocks noEditPoints="1"/>
            </p:cNvSpPr>
            <p:nvPr userDrawn="1"/>
          </p:nvSpPr>
          <p:spPr bwMode="auto">
            <a:xfrm>
              <a:off x="415566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95DA46AF-2C01-438F-ABE1-131B508F707C}"/>
                </a:ext>
              </a:extLst>
            </p:cNvPr>
            <p:cNvSpPr>
              <a:spLocks noEditPoints="1"/>
            </p:cNvSpPr>
            <p:nvPr userDrawn="1"/>
          </p:nvSpPr>
          <p:spPr bwMode="auto">
            <a:xfrm>
              <a:off x="450956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AD1F7F7D-46C6-41FC-9A05-60CDDDABC9B8}"/>
                </a:ext>
              </a:extLst>
            </p:cNvPr>
            <p:cNvSpPr>
              <a:spLocks noEditPoints="1"/>
            </p:cNvSpPr>
            <p:nvPr userDrawn="1"/>
          </p:nvSpPr>
          <p:spPr bwMode="auto">
            <a:xfrm>
              <a:off x="486347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E6044945-DD35-4A1F-B666-67B79DB3B9E2}"/>
                </a:ext>
              </a:extLst>
            </p:cNvPr>
            <p:cNvSpPr>
              <a:spLocks noEditPoints="1"/>
            </p:cNvSpPr>
            <p:nvPr userDrawn="1"/>
          </p:nvSpPr>
          <p:spPr bwMode="auto">
            <a:xfrm>
              <a:off x="521737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B6707B12-7E15-44BA-A75C-D231A0BD9DDF}"/>
                </a:ext>
              </a:extLst>
            </p:cNvPr>
            <p:cNvSpPr>
              <a:spLocks noEditPoints="1"/>
            </p:cNvSpPr>
            <p:nvPr userDrawn="1"/>
          </p:nvSpPr>
          <p:spPr bwMode="auto">
            <a:xfrm>
              <a:off x="557128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C9CA6F74-E612-4E07-826D-3714EA654BEB}"/>
                </a:ext>
              </a:extLst>
            </p:cNvPr>
            <p:cNvSpPr>
              <a:spLocks noEditPoints="1"/>
            </p:cNvSpPr>
            <p:nvPr userDrawn="1"/>
          </p:nvSpPr>
          <p:spPr bwMode="auto">
            <a:xfrm>
              <a:off x="592519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9C232950-AF88-4D8C-98A2-58E2906C02B8}"/>
                </a:ext>
              </a:extLst>
            </p:cNvPr>
            <p:cNvSpPr>
              <a:spLocks noEditPoints="1"/>
            </p:cNvSpPr>
            <p:nvPr userDrawn="1"/>
          </p:nvSpPr>
          <p:spPr bwMode="auto">
            <a:xfrm>
              <a:off x="627909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577A18B0-195A-44F8-8045-DEE9F4805CFE}"/>
                </a:ext>
              </a:extLst>
            </p:cNvPr>
            <p:cNvSpPr>
              <a:spLocks noEditPoints="1"/>
            </p:cNvSpPr>
            <p:nvPr userDrawn="1"/>
          </p:nvSpPr>
          <p:spPr bwMode="auto">
            <a:xfrm>
              <a:off x="663300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6">
              <a:extLst>
                <a:ext uri="{FF2B5EF4-FFF2-40B4-BE49-F238E27FC236}">
                  <a16:creationId xmlns:a16="http://schemas.microsoft.com/office/drawing/2014/main" id="{C57DA582-5E40-4087-915C-A8AFB763CE7F}"/>
                </a:ext>
              </a:extLst>
            </p:cNvPr>
            <p:cNvSpPr>
              <a:spLocks noEditPoints="1"/>
            </p:cNvSpPr>
            <p:nvPr userDrawn="1"/>
          </p:nvSpPr>
          <p:spPr bwMode="auto">
            <a:xfrm>
              <a:off x="698690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6B9446B2-AA95-41F1-8CE9-9C293FF2FFB9}"/>
                </a:ext>
              </a:extLst>
            </p:cNvPr>
            <p:cNvSpPr>
              <a:spLocks noEditPoints="1"/>
            </p:cNvSpPr>
            <p:nvPr userDrawn="1"/>
          </p:nvSpPr>
          <p:spPr bwMode="auto">
            <a:xfrm>
              <a:off x="734081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6">
              <a:extLst>
                <a:ext uri="{FF2B5EF4-FFF2-40B4-BE49-F238E27FC236}">
                  <a16:creationId xmlns:a16="http://schemas.microsoft.com/office/drawing/2014/main" id="{09C2F6DB-63BE-4BEF-BD50-8E85A06AF348}"/>
                </a:ext>
              </a:extLst>
            </p:cNvPr>
            <p:cNvSpPr>
              <a:spLocks noEditPoints="1"/>
            </p:cNvSpPr>
            <p:nvPr userDrawn="1"/>
          </p:nvSpPr>
          <p:spPr bwMode="auto">
            <a:xfrm>
              <a:off x="769472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AB269B44-FFE3-44F5-9547-2D6656916371}"/>
                </a:ext>
              </a:extLst>
            </p:cNvPr>
            <p:cNvSpPr>
              <a:spLocks noEditPoints="1"/>
            </p:cNvSpPr>
            <p:nvPr userDrawn="1"/>
          </p:nvSpPr>
          <p:spPr bwMode="auto">
            <a:xfrm>
              <a:off x="804862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D7B33E0B-D54D-4AD0-93EB-2D85D95AA705}"/>
                </a:ext>
              </a:extLst>
            </p:cNvPr>
            <p:cNvSpPr>
              <a:spLocks noEditPoints="1"/>
            </p:cNvSpPr>
            <p:nvPr userDrawn="1"/>
          </p:nvSpPr>
          <p:spPr bwMode="auto">
            <a:xfrm>
              <a:off x="840253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C82CDED5-DC3C-4291-8FB5-4FBECACC0932}"/>
                </a:ext>
              </a:extLst>
            </p:cNvPr>
            <p:cNvSpPr>
              <a:spLocks noEditPoints="1"/>
            </p:cNvSpPr>
            <p:nvPr userDrawn="1"/>
          </p:nvSpPr>
          <p:spPr bwMode="auto">
            <a:xfrm>
              <a:off x="875643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38B0CFAC-4CC8-4BD7-9602-D3F62B41114E}"/>
                </a:ext>
              </a:extLst>
            </p:cNvPr>
            <p:cNvSpPr>
              <a:spLocks noEditPoints="1"/>
            </p:cNvSpPr>
            <p:nvPr userDrawn="1"/>
          </p:nvSpPr>
          <p:spPr bwMode="auto">
            <a:xfrm>
              <a:off x="911034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9D7BB7E2-49CE-405B-BBC3-0D3235E735E9}"/>
                </a:ext>
              </a:extLst>
            </p:cNvPr>
            <p:cNvSpPr>
              <a:spLocks noEditPoints="1"/>
            </p:cNvSpPr>
            <p:nvPr userDrawn="1"/>
          </p:nvSpPr>
          <p:spPr bwMode="auto">
            <a:xfrm>
              <a:off x="946425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6">
              <a:extLst>
                <a:ext uri="{FF2B5EF4-FFF2-40B4-BE49-F238E27FC236}">
                  <a16:creationId xmlns:a16="http://schemas.microsoft.com/office/drawing/2014/main" id="{D724979D-D321-46A4-8BFB-4BE56A78EDC3}"/>
                </a:ext>
              </a:extLst>
            </p:cNvPr>
            <p:cNvSpPr>
              <a:spLocks noEditPoints="1"/>
            </p:cNvSpPr>
            <p:nvPr userDrawn="1"/>
          </p:nvSpPr>
          <p:spPr bwMode="auto">
            <a:xfrm>
              <a:off x="981815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6">
              <a:extLst>
                <a:ext uri="{FF2B5EF4-FFF2-40B4-BE49-F238E27FC236}">
                  <a16:creationId xmlns:a16="http://schemas.microsoft.com/office/drawing/2014/main" id="{A90ECEE1-1C0E-48A4-8212-4FDF80E34007}"/>
                </a:ext>
              </a:extLst>
            </p:cNvPr>
            <p:cNvSpPr>
              <a:spLocks noEditPoints="1"/>
            </p:cNvSpPr>
            <p:nvPr userDrawn="1"/>
          </p:nvSpPr>
          <p:spPr bwMode="auto">
            <a:xfrm>
              <a:off x="1017206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6A4F312E-AC0E-438F-85DE-734894B59F55}"/>
                </a:ext>
              </a:extLst>
            </p:cNvPr>
            <p:cNvSpPr>
              <a:spLocks noEditPoints="1"/>
            </p:cNvSpPr>
            <p:nvPr userDrawn="1"/>
          </p:nvSpPr>
          <p:spPr bwMode="auto">
            <a:xfrm>
              <a:off x="1052596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6">
              <a:extLst>
                <a:ext uri="{FF2B5EF4-FFF2-40B4-BE49-F238E27FC236}">
                  <a16:creationId xmlns:a16="http://schemas.microsoft.com/office/drawing/2014/main" id="{1143C46B-BB0E-42E1-91DB-CF7866DEF0A7}"/>
                </a:ext>
              </a:extLst>
            </p:cNvPr>
            <p:cNvSpPr>
              <a:spLocks noEditPoints="1"/>
            </p:cNvSpPr>
            <p:nvPr userDrawn="1"/>
          </p:nvSpPr>
          <p:spPr bwMode="auto">
            <a:xfrm>
              <a:off x="10879862"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6">
              <a:extLst>
                <a:ext uri="{FF2B5EF4-FFF2-40B4-BE49-F238E27FC236}">
                  <a16:creationId xmlns:a16="http://schemas.microsoft.com/office/drawing/2014/main" id="{8789D5ED-08F4-45B7-96D5-9DB37E826F7A}"/>
                </a:ext>
              </a:extLst>
            </p:cNvPr>
            <p:cNvSpPr>
              <a:spLocks noEditPoints="1"/>
            </p:cNvSpPr>
            <p:nvPr userDrawn="1"/>
          </p:nvSpPr>
          <p:spPr bwMode="auto">
            <a:xfrm>
              <a:off x="-9121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6">
              <a:extLst>
                <a:ext uri="{FF2B5EF4-FFF2-40B4-BE49-F238E27FC236}">
                  <a16:creationId xmlns:a16="http://schemas.microsoft.com/office/drawing/2014/main" id="{C71D4383-262D-49BE-8F2A-35EABE4CA514}"/>
                </a:ext>
              </a:extLst>
            </p:cNvPr>
            <p:cNvSpPr>
              <a:spLocks noEditPoints="1"/>
            </p:cNvSpPr>
            <p:nvPr userDrawn="1"/>
          </p:nvSpPr>
          <p:spPr bwMode="auto">
            <a:xfrm>
              <a:off x="26269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6">
              <a:extLst>
                <a:ext uri="{FF2B5EF4-FFF2-40B4-BE49-F238E27FC236}">
                  <a16:creationId xmlns:a16="http://schemas.microsoft.com/office/drawing/2014/main" id="{B2D051A4-B41D-49C5-BCBA-B200CE92746B}"/>
                </a:ext>
              </a:extLst>
            </p:cNvPr>
            <p:cNvSpPr>
              <a:spLocks noEditPoints="1"/>
            </p:cNvSpPr>
            <p:nvPr userDrawn="1"/>
          </p:nvSpPr>
          <p:spPr bwMode="auto">
            <a:xfrm>
              <a:off x="61660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6">
              <a:extLst>
                <a:ext uri="{FF2B5EF4-FFF2-40B4-BE49-F238E27FC236}">
                  <a16:creationId xmlns:a16="http://schemas.microsoft.com/office/drawing/2014/main" id="{EA204CAE-8CAD-4182-AFDF-6D71A5318AFE}"/>
                </a:ext>
              </a:extLst>
            </p:cNvPr>
            <p:cNvSpPr>
              <a:spLocks noEditPoints="1"/>
            </p:cNvSpPr>
            <p:nvPr userDrawn="1"/>
          </p:nvSpPr>
          <p:spPr bwMode="auto">
            <a:xfrm>
              <a:off x="97050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F2D419D0-1198-497F-8FCB-0E4E01ABEB55}"/>
                </a:ext>
              </a:extLst>
            </p:cNvPr>
            <p:cNvSpPr>
              <a:spLocks noEditPoints="1"/>
            </p:cNvSpPr>
            <p:nvPr userDrawn="1"/>
          </p:nvSpPr>
          <p:spPr bwMode="auto">
            <a:xfrm>
              <a:off x="132441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6">
              <a:extLst>
                <a:ext uri="{FF2B5EF4-FFF2-40B4-BE49-F238E27FC236}">
                  <a16:creationId xmlns:a16="http://schemas.microsoft.com/office/drawing/2014/main" id="{42DA3B58-E508-46A3-B351-BFD7A44A3407}"/>
                </a:ext>
              </a:extLst>
            </p:cNvPr>
            <p:cNvSpPr>
              <a:spLocks noEditPoints="1"/>
            </p:cNvSpPr>
            <p:nvPr userDrawn="1"/>
          </p:nvSpPr>
          <p:spPr bwMode="auto">
            <a:xfrm>
              <a:off x="167831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6">
              <a:extLst>
                <a:ext uri="{FF2B5EF4-FFF2-40B4-BE49-F238E27FC236}">
                  <a16:creationId xmlns:a16="http://schemas.microsoft.com/office/drawing/2014/main" id="{E56F4597-4576-4F1D-9E8B-57D61B7AF97B}"/>
                </a:ext>
              </a:extLst>
            </p:cNvPr>
            <p:cNvSpPr>
              <a:spLocks noEditPoints="1"/>
            </p:cNvSpPr>
            <p:nvPr userDrawn="1"/>
          </p:nvSpPr>
          <p:spPr bwMode="auto">
            <a:xfrm>
              <a:off x="203222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6">
              <a:extLst>
                <a:ext uri="{FF2B5EF4-FFF2-40B4-BE49-F238E27FC236}">
                  <a16:creationId xmlns:a16="http://schemas.microsoft.com/office/drawing/2014/main" id="{C16A7CB5-E8F5-43EC-B4DA-8367563CBA22}"/>
                </a:ext>
              </a:extLst>
            </p:cNvPr>
            <p:cNvSpPr>
              <a:spLocks noEditPoints="1"/>
            </p:cNvSpPr>
            <p:nvPr userDrawn="1"/>
          </p:nvSpPr>
          <p:spPr bwMode="auto">
            <a:xfrm>
              <a:off x="238613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B63EEF7E-F8C7-40A7-9EC5-7A2377B3E9AD}"/>
                </a:ext>
              </a:extLst>
            </p:cNvPr>
            <p:cNvSpPr>
              <a:spLocks noEditPoints="1"/>
            </p:cNvSpPr>
            <p:nvPr userDrawn="1"/>
          </p:nvSpPr>
          <p:spPr bwMode="auto">
            <a:xfrm>
              <a:off x="274003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18561612-6FBC-464D-9063-754B5DF158DD}"/>
                </a:ext>
              </a:extLst>
            </p:cNvPr>
            <p:cNvSpPr>
              <a:spLocks noEditPoints="1"/>
            </p:cNvSpPr>
            <p:nvPr userDrawn="1"/>
          </p:nvSpPr>
          <p:spPr bwMode="auto">
            <a:xfrm>
              <a:off x="309394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6">
              <a:extLst>
                <a:ext uri="{FF2B5EF4-FFF2-40B4-BE49-F238E27FC236}">
                  <a16:creationId xmlns:a16="http://schemas.microsoft.com/office/drawing/2014/main" id="{9FB80B49-CDD0-491F-B397-AF746CB74515}"/>
                </a:ext>
              </a:extLst>
            </p:cNvPr>
            <p:cNvSpPr>
              <a:spLocks noEditPoints="1"/>
            </p:cNvSpPr>
            <p:nvPr userDrawn="1"/>
          </p:nvSpPr>
          <p:spPr bwMode="auto">
            <a:xfrm>
              <a:off x="344784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F04631F3-C493-4A64-AAFD-4686A560F6A4}"/>
                </a:ext>
              </a:extLst>
            </p:cNvPr>
            <p:cNvSpPr>
              <a:spLocks noEditPoints="1"/>
            </p:cNvSpPr>
            <p:nvPr userDrawn="1"/>
          </p:nvSpPr>
          <p:spPr bwMode="auto">
            <a:xfrm>
              <a:off x="380175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A457E3A0-7D3B-4D8D-909F-FA0F06B944BC}"/>
                </a:ext>
              </a:extLst>
            </p:cNvPr>
            <p:cNvSpPr>
              <a:spLocks noEditPoints="1"/>
            </p:cNvSpPr>
            <p:nvPr userDrawn="1"/>
          </p:nvSpPr>
          <p:spPr bwMode="auto">
            <a:xfrm>
              <a:off x="415566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D8E8EADD-8531-47CC-A9F2-A5B20F7DA151}"/>
                </a:ext>
              </a:extLst>
            </p:cNvPr>
            <p:cNvSpPr>
              <a:spLocks noEditPoints="1"/>
            </p:cNvSpPr>
            <p:nvPr userDrawn="1"/>
          </p:nvSpPr>
          <p:spPr bwMode="auto">
            <a:xfrm>
              <a:off x="450956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24D2EADF-B7B9-4986-AEDB-A2D41F636C1C}"/>
                </a:ext>
              </a:extLst>
            </p:cNvPr>
            <p:cNvSpPr>
              <a:spLocks noEditPoints="1"/>
            </p:cNvSpPr>
            <p:nvPr userDrawn="1"/>
          </p:nvSpPr>
          <p:spPr bwMode="auto">
            <a:xfrm>
              <a:off x="486347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0683D26A-EB07-4380-8914-B6AECFE4BF3D}"/>
                </a:ext>
              </a:extLst>
            </p:cNvPr>
            <p:cNvSpPr>
              <a:spLocks noEditPoints="1"/>
            </p:cNvSpPr>
            <p:nvPr userDrawn="1"/>
          </p:nvSpPr>
          <p:spPr bwMode="auto">
            <a:xfrm>
              <a:off x="521737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78C3AD2F-A184-4332-ADCE-E7FEDE7BA62B}"/>
                </a:ext>
              </a:extLst>
            </p:cNvPr>
            <p:cNvSpPr>
              <a:spLocks noEditPoints="1"/>
            </p:cNvSpPr>
            <p:nvPr userDrawn="1"/>
          </p:nvSpPr>
          <p:spPr bwMode="auto">
            <a:xfrm>
              <a:off x="557128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01ACBB54-13C8-4052-B203-3996848511D8}"/>
                </a:ext>
              </a:extLst>
            </p:cNvPr>
            <p:cNvSpPr>
              <a:spLocks noEditPoints="1"/>
            </p:cNvSpPr>
            <p:nvPr userDrawn="1"/>
          </p:nvSpPr>
          <p:spPr bwMode="auto">
            <a:xfrm>
              <a:off x="592519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6">
              <a:extLst>
                <a:ext uri="{FF2B5EF4-FFF2-40B4-BE49-F238E27FC236}">
                  <a16:creationId xmlns:a16="http://schemas.microsoft.com/office/drawing/2014/main" id="{892B4C18-A783-475D-8EEF-F11FBA1A3271}"/>
                </a:ext>
              </a:extLst>
            </p:cNvPr>
            <p:cNvSpPr>
              <a:spLocks noEditPoints="1"/>
            </p:cNvSpPr>
            <p:nvPr userDrawn="1"/>
          </p:nvSpPr>
          <p:spPr bwMode="auto">
            <a:xfrm>
              <a:off x="627909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6">
              <a:extLst>
                <a:ext uri="{FF2B5EF4-FFF2-40B4-BE49-F238E27FC236}">
                  <a16:creationId xmlns:a16="http://schemas.microsoft.com/office/drawing/2014/main" id="{A62353FE-8604-486E-9560-78C474AC8F4C}"/>
                </a:ext>
              </a:extLst>
            </p:cNvPr>
            <p:cNvSpPr>
              <a:spLocks noEditPoints="1"/>
            </p:cNvSpPr>
            <p:nvPr userDrawn="1"/>
          </p:nvSpPr>
          <p:spPr bwMode="auto">
            <a:xfrm>
              <a:off x="663300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6">
              <a:extLst>
                <a:ext uri="{FF2B5EF4-FFF2-40B4-BE49-F238E27FC236}">
                  <a16:creationId xmlns:a16="http://schemas.microsoft.com/office/drawing/2014/main" id="{4A5FC7DA-BB86-43EB-AC23-48D1752A6A68}"/>
                </a:ext>
              </a:extLst>
            </p:cNvPr>
            <p:cNvSpPr>
              <a:spLocks noEditPoints="1"/>
            </p:cNvSpPr>
            <p:nvPr userDrawn="1"/>
          </p:nvSpPr>
          <p:spPr bwMode="auto">
            <a:xfrm>
              <a:off x="698690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a:extLst>
                <a:ext uri="{FF2B5EF4-FFF2-40B4-BE49-F238E27FC236}">
                  <a16:creationId xmlns:a16="http://schemas.microsoft.com/office/drawing/2014/main" id="{57B12D9F-3BBD-4FAF-A8AB-5C3268032924}"/>
                </a:ext>
              </a:extLst>
            </p:cNvPr>
            <p:cNvSpPr>
              <a:spLocks noEditPoints="1"/>
            </p:cNvSpPr>
            <p:nvPr userDrawn="1"/>
          </p:nvSpPr>
          <p:spPr bwMode="auto">
            <a:xfrm>
              <a:off x="734081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
              <a:extLst>
                <a:ext uri="{FF2B5EF4-FFF2-40B4-BE49-F238E27FC236}">
                  <a16:creationId xmlns:a16="http://schemas.microsoft.com/office/drawing/2014/main" id="{B7B50CA6-941B-4F77-891D-BA2C28D0CABB}"/>
                </a:ext>
              </a:extLst>
            </p:cNvPr>
            <p:cNvSpPr>
              <a:spLocks noEditPoints="1"/>
            </p:cNvSpPr>
            <p:nvPr userDrawn="1"/>
          </p:nvSpPr>
          <p:spPr bwMode="auto">
            <a:xfrm>
              <a:off x="769472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
              <a:extLst>
                <a:ext uri="{FF2B5EF4-FFF2-40B4-BE49-F238E27FC236}">
                  <a16:creationId xmlns:a16="http://schemas.microsoft.com/office/drawing/2014/main" id="{0194FC04-B2A1-4C52-B275-3D32DD41DDB9}"/>
                </a:ext>
              </a:extLst>
            </p:cNvPr>
            <p:cNvSpPr>
              <a:spLocks noEditPoints="1"/>
            </p:cNvSpPr>
            <p:nvPr userDrawn="1"/>
          </p:nvSpPr>
          <p:spPr bwMode="auto">
            <a:xfrm>
              <a:off x="804862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6">
              <a:extLst>
                <a:ext uri="{FF2B5EF4-FFF2-40B4-BE49-F238E27FC236}">
                  <a16:creationId xmlns:a16="http://schemas.microsoft.com/office/drawing/2014/main" id="{3055B924-F529-4C4C-A7F1-F0D1B50A73A8}"/>
                </a:ext>
              </a:extLst>
            </p:cNvPr>
            <p:cNvSpPr>
              <a:spLocks noEditPoints="1"/>
            </p:cNvSpPr>
            <p:nvPr userDrawn="1"/>
          </p:nvSpPr>
          <p:spPr bwMode="auto">
            <a:xfrm>
              <a:off x="840253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6">
              <a:extLst>
                <a:ext uri="{FF2B5EF4-FFF2-40B4-BE49-F238E27FC236}">
                  <a16:creationId xmlns:a16="http://schemas.microsoft.com/office/drawing/2014/main" id="{1DCBE022-831C-4DEF-8567-F73AB476C6EB}"/>
                </a:ext>
              </a:extLst>
            </p:cNvPr>
            <p:cNvSpPr>
              <a:spLocks noEditPoints="1"/>
            </p:cNvSpPr>
            <p:nvPr userDrawn="1"/>
          </p:nvSpPr>
          <p:spPr bwMode="auto">
            <a:xfrm>
              <a:off x="875643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6">
              <a:extLst>
                <a:ext uri="{FF2B5EF4-FFF2-40B4-BE49-F238E27FC236}">
                  <a16:creationId xmlns:a16="http://schemas.microsoft.com/office/drawing/2014/main" id="{4677A0E0-1BE9-4AD9-8081-3970B6DE7614}"/>
                </a:ext>
              </a:extLst>
            </p:cNvPr>
            <p:cNvSpPr>
              <a:spLocks noEditPoints="1"/>
            </p:cNvSpPr>
            <p:nvPr userDrawn="1"/>
          </p:nvSpPr>
          <p:spPr bwMode="auto">
            <a:xfrm>
              <a:off x="911034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6">
              <a:extLst>
                <a:ext uri="{FF2B5EF4-FFF2-40B4-BE49-F238E27FC236}">
                  <a16:creationId xmlns:a16="http://schemas.microsoft.com/office/drawing/2014/main" id="{5056D7AA-7E9E-4019-92DE-9258C7BADCAC}"/>
                </a:ext>
              </a:extLst>
            </p:cNvPr>
            <p:cNvSpPr>
              <a:spLocks noEditPoints="1"/>
            </p:cNvSpPr>
            <p:nvPr userDrawn="1"/>
          </p:nvSpPr>
          <p:spPr bwMode="auto">
            <a:xfrm>
              <a:off x="946425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6">
              <a:extLst>
                <a:ext uri="{FF2B5EF4-FFF2-40B4-BE49-F238E27FC236}">
                  <a16:creationId xmlns:a16="http://schemas.microsoft.com/office/drawing/2014/main" id="{B52F2FF3-8B1D-4A44-8280-D43163EC0C72}"/>
                </a:ext>
              </a:extLst>
            </p:cNvPr>
            <p:cNvSpPr>
              <a:spLocks noEditPoints="1"/>
            </p:cNvSpPr>
            <p:nvPr userDrawn="1"/>
          </p:nvSpPr>
          <p:spPr bwMode="auto">
            <a:xfrm>
              <a:off x="981815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6">
              <a:extLst>
                <a:ext uri="{FF2B5EF4-FFF2-40B4-BE49-F238E27FC236}">
                  <a16:creationId xmlns:a16="http://schemas.microsoft.com/office/drawing/2014/main" id="{8B2B15A4-341E-44E2-AA50-1BF44E938792}"/>
                </a:ext>
              </a:extLst>
            </p:cNvPr>
            <p:cNvSpPr>
              <a:spLocks noEditPoints="1"/>
            </p:cNvSpPr>
            <p:nvPr userDrawn="1"/>
          </p:nvSpPr>
          <p:spPr bwMode="auto">
            <a:xfrm>
              <a:off x="1017206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6">
              <a:extLst>
                <a:ext uri="{FF2B5EF4-FFF2-40B4-BE49-F238E27FC236}">
                  <a16:creationId xmlns:a16="http://schemas.microsoft.com/office/drawing/2014/main" id="{ACC84E38-6617-4E04-B995-881604F99C4A}"/>
                </a:ext>
              </a:extLst>
            </p:cNvPr>
            <p:cNvSpPr>
              <a:spLocks noEditPoints="1"/>
            </p:cNvSpPr>
            <p:nvPr userDrawn="1"/>
          </p:nvSpPr>
          <p:spPr bwMode="auto">
            <a:xfrm>
              <a:off x="1052596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6">
              <a:extLst>
                <a:ext uri="{FF2B5EF4-FFF2-40B4-BE49-F238E27FC236}">
                  <a16:creationId xmlns:a16="http://schemas.microsoft.com/office/drawing/2014/main" id="{C6B285A5-12A2-48AF-893D-59830166139E}"/>
                </a:ext>
              </a:extLst>
            </p:cNvPr>
            <p:cNvSpPr>
              <a:spLocks noEditPoints="1"/>
            </p:cNvSpPr>
            <p:nvPr userDrawn="1"/>
          </p:nvSpPr>
          <p:spPr bwMode="auto">
            <a:xfrm>
              <a:off x="10879862"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6">
              <a:extLst>
                <a:ext uri="{FF2B5EF4-FFF2-40B4-BE49-F238E27FC236}">
                  <a16:creationId xmlns:a16="http://schemas.microsoft.com/office/drawing/2014/main" id="{47084835-C1A6-434A-A2AB-3E7DA4267BA8}"/>
                </a:ext>
              </a:extLst>
            </p:cNvPr>
            <p:cNvSpPr>
              <a:spLocks noEditPoints="1"/>
            </p:cNvSpPr>
            <p:nvPr userDrawn="1"/>
          </p:nvSpPr>
          <p:spPr bwMode="auto">
            <a:xfrm>
              <a:off x="-9121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6">
              <a:extLst>
                <a:ext uri="{FF2B5EF4-FFF2-40B4-BE49-F238E27FC236}">
                  <a16:creationId xmlns:a16="http://schemas.microsoft.com/office/drawing/2014/main" id="{82D26294-EE4F-4381-8B0F-4CE7F3A1A32F}"/>
                </a:ext>
              </a:extLst>
            </p:cNvPr>
            <p:cNvSpPr>
              <a:spLocks noEditPoints="1"/>
            </p:cNvSpPr>
            <p:nvPr userDrawn="1"/>
          </p:nvSpPr>
          <p:spPr bwMode="auto">
            <a:xfrm>
              <a:off x="26269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6">
              <a:extLst>
                <a:ext uri="{FF2B5EF4-FFF2-40B4-BE49-F238E27FC236}">
                  <a16:creationId xmlns:a16="http://schemas.microsoft.com/office/drawing/2014/main" id="{B1EE9A53-A80E-4B20-9E04-100060C781A7}"/>
                </a:ext>
              </a:extLst>
            </p:cNvPr>
            <p:cNvSpPr>
              <a:spLocks noEditPoints="1"/>
            </p:cNvSpPr>
            <p:nvPr userDrawn="1"/>
          </p:nvSpPr>
          <p:spPr bwMode="auto">
            <a:xfrm>
              <a:off x="61660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6">
              <a:extLst>
                <a:ext uri="{FF2B5EF4-FFF2-40B4-BE49-F238E27FC236}">
                  <a16:creationId xmlns:a16="http://schemas.microsoft.com/office/drawing/2014/main" id="{C3C136FE-F981-49F6-8875-8AD586CA8527}"/>
                </a:ext>
              </a:extLst>
            </p:cNvPr>
            <p:cNvSpPr>
              <a:spLocks noEditPoints="1"/>
            </p:cNvSpPr>
            <p:nvPr userDrawn="1"/>
          </p:nvSpPr>
          <p:spPr bwMode="auto">
            <a:xfrm>
              <a:off x="97050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6">
              <a:extLst>
                <a:ext uri="{FF2B5EF4-FFF2-40B4-BE49-F238E27FC236}">
                  <a16:creationId xmlns:a16="http://schemas.microsoft.com/office/drawing/2014/main" id="{FC84C1D9-DA95-4BF6-A71F-86DC6A2FA963}"/>
                </a:ext>
              </a:extLst>
            </p:cNvPr>
            <p:cNvSpPr>
              <a:spLocks noEditPoints="1"/>
            </p:cNvSpPr>
            <p:nvPr userDrawn="1"/>
          </p:nvSpPr>
          <p:spPr bwMode="auto">
            <a:xfrm>
              <a:off x="132441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6">
              <a:extLst>
                <a:ext uri="{FF2B5EF4-FFF2-40B4-BE49-F238E27FC236}">
                  <a16:creationId xmlns:a16="http://schemas.microsoft.com/office/drawing/2014/main" id="{EC336BD7-D0E5-4907-BEDB-AA01C56DDA7F}"/>
                </a:ext>
              </a:extLst>
            </p:cNvPr>
            <p:cNvSpPr>
              <a:spLocks noEditPoints="1"/>
            </p:cNvSpPr>
            <p:nvPr userDrawn="1"/>
          </p:nvSpPr>
          <p:spPr bwMode="auto">
            <a:xfrm>
              <a:off x="167831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6">
              <a:extLst>
                <a:ext uri="{FF2B5EF4-FFF2-40B4-BE49-F238E27FC236}">
                  <a16:creationId xmlns:a16="http://schemas.microsoft.com/office/drawing/2014/main" id="{BAAF41C9-7EAA-475D-83F2-1253B7055B29}"/>
                </a:ext>
              </a:extLst>
            </p:cNvPr>
            <p:cNvSpPr>
              <a:spLocks noEditPoints="1"/>
            </p:cNvSpPr>
            <p:nvPr userDrawn="1"/>
          </p:nvSpPr>
          <p:spPr bwMode="auto">
            <a:xfrm>
              <a:off x="203222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C4C84E12-C6BC-4AF0-9151-76A20D031CF8}"/>
                </a:ext>
              </a:extLst>
            </p:cNvPr>
            <p:cNvSpPr>
              <a:spLocks noEditPoints="1"/>
            </p:cNvSpPr>
            <p:nvPr userDrawn="1"/>
          </p:nvSpPr>
          <p:spPr bwMode="auto">
            <a:xfrm>
              <a:off x="238613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6">
              <a:extLst>
                <a:ext uri="{FF2B5EF4-FFF2-40B4-BE49-F238E27FC236}">
                  <a16:creationId xmlns:a16="http://schemas.microsoft.com/office/drawing/2014/main" id="{98FB1073-101D-401C-B499-E80B2DCCDB48}"/>
                </a:ext>
              </a:extLst>
            </p:cNvPr>
            <p:cNvSpPr>
              <a:spLocks noEditPoints="1"/>
            </p:cNvSpPr>
            <p:nvPr userDrawn="1"/>
          </p:nvSpPr>
          <p:spPr bwMode="auto">
            <a:xfrm>
              <a:off x="274003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6">
              <a:extLst>
                <a:ext uri="{FF2B5EF4-FFF2-40B4-BE49-F238E27FC236}">
                  <a16:creationId xmlns:a16="http://schemas.microsoft.com/office/drawing/2014/main" id="{3E52FE15-A88E-4B8E-B23B-7E8107531242}"/>
                </a:ext>
              </a:extLst>
            </p:cNvPr>
            <p:cNvSpPr>
              <a:spLocks noEditPoints="1"/>
            </p:cNvSpPr>
            <p:nvPr userDrawn="1"/>
          </p:nvSpPr>
          <p:spPr bwMode="auto">
            <a:xfrm>
              <a:off x="309394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6">
              <a:extLst>
                <a:ext uri="{FF2B5EF4-FFF2-40B4-BE49-F238E27FC236}">
                  <a16:creationId xmlns:a16="http://schemas.microsoft.com/office/drawing/2014/main" id="{E83FECA9-6276-4B79-96AD-84BED6F80D9C}"/>
                </a:ext>
              </a:extLst>
            </p:cNvPr>
            <p:cNvSpPr>
              <a:spLocks noEditPoints="1"/>
            </p:cNvSpPr>
            <p:nvPr userDrawn="1"/>
          </p:nvSpPr>
          <p:spPr bwMode="auto">
            <a:xfrm>
              <a:off x="344784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6">
              <a:extLst>
                <a:ext uri="{FF2B5EF4-FFF2-40B4-BE49-F238E27FC236}">
                  <a16:creationId xmlns:a16="http://schemas.microsoft.com/office/drawing/2014/main" id="{B18137A3-C9B0-4C35-8A20-53EC5864E5B3}"/>
                </a:ext>
              </a:extLst>
            </p:cNvPr>
            <p:cNvSpPr>
              <a:spLocks noEditPoints="1"/>
            </p:cNvSpPr>
            <p:nvPr userDrawn="1"/>
          </p:nvSpPr>
          <p:spPr bwMode="auto">
            <a:xfrm>
              <a:off x="380175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52DE848A-E413-47C4-8173-DB2CA8EEA35D}"/>
                </a:ext>
              </a:extLst>
            </p:cNvPr>
            <p:cNvSpPr>
              <a:spLocks noEditPoints="1"/>
            </p:cNvSpPr>
            <p:nvPr userDrawn="1"/>
          </p:nvSpPr>
          <p:spPr bwMode="auto">
            <a:xfrm>
              <a:off x="415566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14D3DEFF-25FB-44EA-876C-8BD7E213C17B}"/>
                </a:ext>
              </a:extLst>
            </p:cNvPr>
            <p:cNvSpPr>
              <a:spLocks noEditPoints="1"/>
            </p:cNvSpPr>
            <p:nvPr userDrawn="1"/>
          </p:nvSpPr>
          <p:spPr bwMode="auto">
            <a:xfrm>
              <a:off x="450956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F8DD5E7B-8D6A-46DF-B7B8-0A96095CA77F}"/>
                </a:ext>
              </a:extLst>
            </p:cNvPr>
            <p:cNvSpPr>
              <a:spLocks noEditPoints="1"/>
            </p:cNvSpPr>
            <p:nvPr userDrawn="1"/>
          </p:nvSpPr>
          <p:spPr bwMode="auto">
            <a:xfrm>
              <a:off x="486347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6">
              <a:extLst>
                <a:ext uri="{FF2B5EF4-FFF2-40B4-BE49-F238E27FC236}">
                  <a16:creationId xmlns:a16="http://schemas.microsoft.com/office/drawing/2014/main" id="{140EA7A3-E20E-49A8-B7DF-746F09BE226C}"/>
                </a:ext>
              </a:extLst>
            </p:cNvPr>
            <p:cNvSpPr>
              <a:spLocks noEditPoints="1"/>
            </p:cNvSpPr>
            <p:nvPr userDrawn="1"/>
          </p:nvSpPr>
          <p:spPr bwMode="auto">
            <a:xfrm>
              <a:off x="521737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6">
              <a:extLst>
                <a:ext uri="{FF2B5EF4-FFF2-40B4-BE49-F238E27FC236}">
                  <a16:creationId xmlns:a16="http://schemas.microsoft.com/office/drawing/2014/main" id="{A30FB1C7-E929-4CCD-BEC9-3D5F967B88FD}"/>
                </a:ext>
              </a:extLst>
            </p:cNvPr>
            <p:cNvSpPr>
              <a:spLocks noEditPoints="1"/>
            </p:cNvSpPr>
            <p:nvPr userDrawn="1"/>
          </p:nvSpPr>
          <p:spPr bwMode="auto">
            <a:xfrm>
              <a:off x="557128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6">
              <a:extLst>
                <a:ext uri="{FF2B5EF4-FFF2-40B4-BE49-F238E27FC236}">
                  <a16:creationId xmlns:a16="http://schemas.microsoft.com/office/drawing/2014/main" id="{106589F0-5AFE-476A-B71B-0A4F47482894}"/>
                </a:ext>
              </a:extLst>
            </p:cNvPr>
            <p:cNvSpPr>
              <a:spLocks noEditPoints="1"/>
            </p:cNvSpPr>
            <p:nvPr userDrawn="1"/>
          </p:nvSpPr>
          <p:spPr bwMode="auto">
            <a:xfrm>
              <a:off x="592519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6">
              <a:extLst>
                <a:ext uri="{FF2B5EF4-FFF2-40B4-BE49-F238E27FC236}">
                  <a16:creationId xmlns:a16="http://schemas.microsoft.com/office/drawing/2014/main" id="{852272BE-007F-4591-87D4-4C058623A4E7}"/>
                </a:ext>
              </a:extLst>
            </p:cNvPr>
            <p:cNvSpPr>
              <a:spLocks noEditPoints="1"/>
            </p:cNvSpPr>
            <p:nvPr userDrawn="1"/>
          </p:nvSpPr>
          <p:spPr bwMode="auto">
            <a:xfrm>
              <a:off x="627909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2D5A05AC-D4E7-4583-9D07-33F99E8EE145}"/>
                </a:ext>
              </a:extLst>
            </p:cNvPr>
            <p:cNvSpPr>
              <a:spLocks noEditPoints="1"/>
            </p:cNvSpPr>
            <p:nvPr userDrawn="1"/>
          </p:nvSpPr>
          <p:spPr bwMode="auto">
            <a:xfrm>
              <a:off x="663300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6">
              <a:extLst>
                <a:ext uri="{FF2B5EF4-FFF2-40B4-BE49-F238E27FC236}">
                  <a16:creationId xmlns:a16="http://schemas.microsoft.com/office/drawing/2014/main" id="{FA87D9B9-82A6-4511-B55E-096518071AEC}"/>
                </a:ext>
              </a:extLst>
            </p:cNvPr>
            <p:cNvSpPr>
              <a:spLocks noEditPoints="1"/>
            </p:cNvSpPr>
            <p:nvPr userDrawn="1"/>
          </p:nvSpPr>
          <p:spPr bwMode="auto">
            <a:xfrm>
              <a:off x="698690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6">
              <a:extLst>
                <a:ext uri="{FF2B5EF4-FFF2-40B4-BE49-F238E27FC236}">
                  <a16:creationId xmlns:a16="http://schemas.microsoft.com/office/drawing/2014/main" id="{82686F07-3802-48D8-BD5E-CF63B4EBB3CC}"/>
                </a:ext>
              </a:extLst>
            </p:cNvPr>
            <p:cNvSpPr>
              <a:spLocks noEditPoints="1"/>
            </p:cNvSpPr>
            <p:nvPr userDrawn="1"/>
          </p:nvSpPr>
          <p:spPr bwMode="auto">
            <a:xfrm>
              <a:off x="734081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6">
              <a:extLst>
                <a:ext uri="{FF2B5EF4-FFF2-40B4-BE49-F238E27FC236}">
                  <a16:creationId xmlns:a16="http://schemas.microsoft.com/office/drawing/2014/main" id="{F1444EAF-3866-48AD-95F7-91B593B79534}"/>
                </a:ext>
              </a:extLst>
            </p:cNvPr>
            <p:cNvSpPr>
              <a:spLocks noEditPoints="1"/>
            </p:cNvSpPr>
            <p:nvPr userDrawn="1"/>
          </p:nvSpPr>
          <p:spPr bwMode="auto">
            <a:xfrm>
              <a:off x="769472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6">
              <a:extLst>
                <a:ext uri="{FF2B5EF4-FFF2-40B4-BE49-F238E27FC236}">
                  <a16:creationId xmlns:a16="http://schemas.microsoft.com/office/drawing/2014/main" id="{938A681C-25A3-449B-A881-F76613FC964B}"/>
                </a:ext>
              </a:extLst>
            </p:cNvPr>
            <p:cNvSpPr>
              <a:spLocks noEditPoints="1"/>
            </p:cNvSpPr>
            <p:nvPr userDrawn="1"/>
          </p:nvSpPr>
          <p:spPr bwMode="auto">
            <a:xfrm>
              <a:off x="804862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6">
              <a:extLst>
                <a:ext uri="{FF2B5EF4-FFF2-40B4-BE49-F238E27FC236}">
                  <a16:creationId xmlns:a16="http://schemas.microsoft.com/office/drawing/2014/main" id="{98089678-D463-4C4A-9D1A-1FC1390E4B1C}"/>
                </a:ext>
              </a:extLst>
            </p:cNvPr>
            <p:cNvSpPr>
              <a:spLocks noEditPoints="1"/>
            </p:cNvSpPr>
            <p:nvPr userDrawn="1"/>
          </p:nvSpPr>
          <p:spPr bwMode="auto">
            <a:xfrm>
              <a:off x="840253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6">
              <a:extLst>
                <a:ext uri="{FF2B5EF4-FFF2-40B4-BE49-F238E27FC236}">
                  <a16:creationId xmlns:a16="http://schemas.microsoft.com/office/drawing/2014/main" id="{045CD8C6-72C7-424E-8145-FCCA8DA12450}"/>
                </a:ext>
              </a:extLst>
            </p:cNvPr>
            <p:cNvSpPr>
              <a:spLocks noEditPoints="1"/>
            </p:cNvSpPr>
            <p:nvPr userDrawn="1"/>
          </p:nvSpPr>
          <p:spPr bwMode="auto">
            <a:xfrm>
              <a:off x="875643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6">
              <a:extLst>
                <a:ext uri="{FF2B5EF4-FFF2-40B4-BE49-F238E27FC236}">
                  <a16:creationId xmlns:a16="http://schemas.microsoft.com/office/drawing/2014/main" id="{BCBD54C4-E64F-46E5-B0A1-0FBF34779AA3}"/>
                </a:ext>
              </a:extLst>
            </p:cNvPr>
            <p:cNvSpPr>
              <a:spLocks noEditPoints="1"/>
            </p:cNvSpPr>
            <p:nvPr userDrawn="1"/>
          </p:nvSpPr>
          <p:spPr bwMode="auto">
            <a:xfrm>
              <a:off x="911034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6">
              <a:extLst>
                <a:ext uri="{FF2B5EF4-FFF2-40B4-BE49-F238E27FC236}">
                  <a16:creationId xmlns:a16="http://schemas.microsoft.com/office/drawing/2014/main" id="{B158F302-8B95-435F-8FB0-83556B22F47D}"/>
                </a:ext>
              </a:extLst>
            </p:cNvPr>
            <p:cNvSpPr>
              <a:spLocks noEditPoints="1"/>
            </p:cNvSpPr>
            <p:nvPr userDrawn="1"/>
          </p:nvSpPr>
          <p:spPr bwMode="auto">
            <a:xfrm>
              <a:off x="946425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6">
              <a:extLst>
                <a:ext uri="{FF2B5EF4-FFF2-40B4-BE49-F238E27FC236}">
                  <a16:creationId xmlns:a16="http://schemas.microsoft.com/office/drawing/2014/main" id="{169E18F6-73D6-442E-8CB4-23C90D727B13}"/>
                </a:ext>
              </a:extLst>
            </p:cNvPr>
            <p:cNvSpPr>
              <a:spLocks noEditPoints="1"/>
            </p:cNvSpPr>
            <p:nvPr userDrawn="1"/>
          </p:nvSpPr>
          <p:spPr bwMode="auto">
            <a:xfrm>
              <a:off x="981815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6">
              <a:extLst>
                <a:ext uri="{FF2B5EF4-FFF2-40B4-BE49-F238E27FC236}">
                  <a16:creationId xmlns:a16="http://schemas.microsoft.com/office/drawing/2014/main" id="{ABAC07F3-4764-4532-A67C-B8DDA82C539E}"/>
                </a:ext>
              </a:extLst>
            </p:cNvPr>
            <p:cNvSpPr>
              <a:spLocks noEditPoints="1"/>
            </p:cNvSpPr>
            <p:nvPr userDrawn="1"/>
          </p:nvSpPr>
          <p:spPr bwMode="auto">
            <a:xfrm>
              <a:off x="1017206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3EE3A1D8-3AAF-4FAE-91BD-EE716E1E52EC}"/>
                </a:ext>
              </a:extLst>
            </p:cNvPr>
            <p:cNvSpPr>
              <a:spLocks noEditPoints="1"/>
            </p:cNvSpPr>
            <p:nvPr userDrawn="1"/>
          </p:nvSpPr>
          <p:spPr bwMode="auto">
            <a:xfrm>
              <a:off x="1052596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6">
              <a:extLst>
                <a:ext uri="{FF2B5EF4-FFF2-40B4-BE49-F238E27FC236}">
                  <a16:creationId xmlns:a16="http://schemas.microsoft.com/office/drawing/2014/main" id="{78F80FF2-18C9-4DE9-8D2D-648C6F957059}"/>
                </a:ext>
              </a:extLst>
            </p:cNvPr>
            <p:cNvSpPr>
              <a:spLocks noEditPoints="1"/>
            </p:cNvSpPr>
            <p:nvPr userDrawn="1"/>
          </p:nvSpPr>
          <p:spPr bwMode="auto">
            <a:xfrm>
              <a:off x="10879862"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6">
              <a:extLst>
                <a:ext uri="{FF2B5EF4-FFF2-40B4-BE49-F238E27FC236}">
                  <a16:creationId xmlns:a16="http://schemas.microsoft.com/office/drawing/2014/main" id="{E9B1FC89-6E1D-463F-B7E4-4F62397C5092}"/>
                </a:ext>
              </a:extLst>
            </p:cNvPr>
            <p:cNvSpPr>
              <a:spLocks noEditPoints="1"/>
            </p:cNvSpPr>
            <p:nvPr userDrawn="1"/>
          </p:nvSpPr>
          <p:spPr bwMode="auto">
            <a:xfrm>
              <a:off x="-9121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6">
              <a:extLst>
                <a:ext uri="{FF2B5EF4-FFF2-40B4-BE49-F238E27FC236}">
                  <a16:creationId xmlns:a16="http://schemas.microsoft.com/office/drawing/2014/main" id="{1504CF42-A3AD-43AF-BC77-F4293F782154}"/>
                </a:ext>
              </a:extLst>
            </p:cNvPr>
            <p:cNvSpPr>
              <a:spLocks noEditPoints="1"/>
            </p:cNvSpPr>
            <p:nvPr userDrawn="1"/>
          </p:nvSpPr>
          <p:spPr bwMode="auto">
            <a:xfrm>
              <a:off x="26269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6">
              <a:extLst>
                <a:ext uri="{FF2B5EF4-FFF2-40B4-BE49-F238E27FC236}">
                  <a16:creationId xmlns:a16="http://schemas.microsoft.com/office/drawing/2014/main" id="{F0742A4B-B722-474E-833A-AF064D3CD9E5}"/>
                </a:ext>
              </a:extLst>
            </p:cNvPr>
            <p:cNvSpPr>
              <a:spLocks noEditPoints="1"/>
            </p:cNvSpPr>
            <p:nvPr userDrawn="1"/>
          </p:nvSpPr>
          <p:spPr bwMode="auto">
            <a:xfrm>
              <a:off x="61660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6">
              <a:extLst>
                <a:ext uri="{FF2B5EF4-FFF2-40B4-BE49-F238E27FC236}">
                  <a16:creationId xmlns:a16="http://schemas.microsoft.com/office/drawing/2014/main" id="{56AB6434-0B69-41B7-841E-1A9ECDA5F2EF}"/>
                </a:ext>
              </a:extLst>
            </p:cNvPr>
            <p:cNvSpPr>
              <a:spLocks noEditPoints="1"/>
            </p:cNvSpPr>
            <p:nvPr userDrawn="1"/>
          </p:nvSpPr>
          <p:spPr bwMode="auto">
            <a:xfrm>
              <a:off x="97050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6">
              <a:extLst>
                <a:ext uri="{FF2B5EF4-FFF2-40B4-BE49-F238E27FC236}">
                  <a16:creationId xmlns:a16="http://schemas.microsoft.com/office/drawing/2014/main" id="{409BE632-16FF-4B4D-93DE-08E52DEE5ACA}"/>
                </a:ext>
              </a:extLst>
            </p:cNvPr>
            <p:cNvSpPr>
              <a:spLocks noEditPoints="1"/>
            </p:cNvSpPr>
            <p:nvPr userDrawn="1"/>
          </p:nvSpPr>
          <p:spPr bwMode="auto">
            <a:xfrm>
              <a:off x="132441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6">
              <a:extLst>
                <a:ext uri="{FF2B5EF4-FFF2-40B4-BE49-F238E27FC236}">
                  <a16:creationId xmlns:a16="http://schemas.microsoft.com/office/drawing/2014/main" id="{F6D1D24A-DEFB-4B95-9E28-5334F985B979}"/>
                </a:ext>
              </a:extLst>
            </p:cNvPr>
            <p:cNvSpPr>
              <a:spLocks noEditPoints="1"/>
            </p:cNvSpPr>
            <p:nvPr userDrawn="1"/>
          </p:nvSpPr>
          <p:spPr bwMode="auto">
            <a:xfrm>
              <a:off x="167831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6">
              <a:extLst>
                <a:ext uri="{FF2B5EF4-FFF2-40B4-BE49-F238E27FC236}">
                  <a16:creationId xmlns:a16="http://schemas.microsoft.com/office/drawing/2014/main" id="{4D490E6F-B375-40F3-B24C-E712E32AFAF5}"/>
                </a:ext>
              </a:extLst>
            </p:cNvPr>
            <p:cNvSpPr>
              <a:spLocks noEditPoints="1"/>
            </p:cNvSpPr>
            <p:nvPr userDrawn="1"/>
          </p:nvSpPr>
          <p:spPr bwMode="auto">
            <a:xfrm>
              <a:off x="203222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B1156AD0-A975-4D2C-B96A-5C2D1D5006E1}"/>
                </a:ext>
              </a:extLst>
            </p:cNvPr>
            <p:cNvSpPr>
              <a:spLocks noEditPoints="1"/>
            </p:cNvSpPr>
            <p:nvPr userDrawn="1"/>
          </p:nvSpPr>
          <p:spPr bwMode="auto">
            <a:xfrm>
              <a:off x="238613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6">
              <a:extLst>
                <a:ext uri="{FF2B5EF4-FFF2-40B4-BE49-F238E27FC236}">
                  <a16:creationId xmlns:a16="http://schemas.microsoft.com/office/drawing/2014/main" id="{8C5C7092-27B9-46A8-A5CB-88DDD889D6D9}"/>
                </a:ext>
              </a:extLst>
            </p:cNvPr>
            <p:cNvSpPr>
              <a:spLocks noEditPoints="1"/>
            </p:cNvSpPr>
            <p:nvPr userDrawn="1"/>
          </p:nvSpPr>
          <p:spPr bwMode="auto">
            <a:xfrm>
              <a:off x="274003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6">
              <a:extLst>
                <a:ext uri="{FF2B5EF4-FFF2-40B4-BE49-F238E27FC236}">
                  <a16:creationId xmlns:a16="http://schemas.microsoft.com/office/drawing/2014/main" id="{BF4DD3C7-5444-4AE1-8656-CFEA1F9643A2}"/>
                </a:ext>
              </a:extLst>
            </p:cNvPr>
            <p:cNvSpPr>
              <a:spLocks noEditPoints="1"/>
            </p:cNvSpPr>
            <p:nvPr userDrawn="1"/>
          </p:nvSpPr>
          <p:spPr bwMode="auto">
            <a:xfrm>
              <a:off x="309394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6">
              <a:extLst>
                <a:ext uri="{FF2B5EF4-FFF2-40B4-BE49-F238E27FC236}">
                  <a16:creationId xmlns:a16="http://schemas.microsoft.com/office/drawing/2014/main" id="{D467BF95-5ED3-4FD4-83F5-8070D7EE77D9}"/>
                </a:ext>
              </a:extLst>
            </p:cNvPr>
            <p:cNvSpPr>
              <a:spLocks noEditPoints="1"/>
            </p:cNvSpPr>
            <p:nvPr userDrawn="1"/>
          </p:nvSpPr>
          <p:spPr bwMode="auto">
            <a:xfrm>
              <a:off x="344784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6">
              <a:extLst>
                <a:ext uri="{FF2B5EF4-FFF2-40B4-BE49-F238E27FC236}">
                  <a16:creationId xmlns:a16="http://schemas.microsoft.com/office/drawing/2014/main" id="{CDB313B9-C607-49FC-BC0F-4BDDB157AFF6}"/>
                </a:ext>
              </a:extLst>
            </p:cNvPr>
            <p:cNvSpPr>
              <a:spLocks noEditPoints="1"/>
            </p:cNvSpPr>
            <p:nvPr userDrawn="1"/>
          </p:nvSpPr>
          <p:spPr bwMode="auto">
            <a:xfrm>
              <a:off x="380175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6">
              <a:extLst>
                <a:ext uri="{FF2B5EF4-FFF2-40B4-BE49-F238E27FC236}">
                  <a16:creationId xmlns:a16="http://schemas.microsoft.com/office/drawing/2014/main" id="{23871273-FB35-489A-824B-B8913F9CC456}"/>
                </a:ext>
              </a:extLst>
            </p:cNvPr>
            <p:cNvSpPr>
              <a:spLocks noEditPoints="1"/>
            </p:cNvSpPr>
            <p:nvPr userDrawn="1"/>
          </p:nvSpPr>
          <p:spPr bwMode="auto">
            <a:xfrm>
              <a:off x="415566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6">
              <a:extLst>
                <a:ext uri="{FF2B5EF4-FFF2-40B4-BE49-F238E27FC236}">
                  <a16:creationId xmlns:a16="http://schemas.microsoft.com/office/drawing/2014/main" id="{6C17C940-E405-42C7-95FF-4654386A8961}"/>
                </a:ext>
              </a:extLst>
            </p:cNvPr>
            <p:cNvSpPr>
              <a:spLocks noEditPoints="1"/>
            </p:cNvSpPr>
            <p:nvPr userDrawn="1"/>
          </p:nvSpPr>
          <p:spPr bwMode="auto">
            <a:xfrm>
              <a:off x="450956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6">
              <a:extLst>
                <a:ext uri="{FF2B5EF4-FFF2-40B4-BE49-F238E27FC236}">
                  <a16:creationId xmlns:a16="http://schemas.microsoft.com/office/drawing/2014/main" id="{F26C33C6-2F43-40B4-BB2D-1DD906A22803}"/>
                </a:ext>
              </a:extLst>
            </p:cNvPr>
            <p:cNvSpPr>
              <a:spLocks noEditPoints="1"/>
            </p:cNvSpPr>
            <p:nvPr userDrawn="1"/>
          </p:nvSpPr>
          <p:spPr bwMode="auto">
            <a:xfrm>
              <a:off x="486347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6">
              <a:extLst>
                <a:ext uri="{FF2B5EF4-FFF2-40B4-BE49-F238E27FC236}">
                  <a16:creationId xmlns:a16="http://schemas.microsoft.com/office/drawing/2014/main" id="{4AF169A6-6482-40AF-85D0-0743C46622D2}"/>
                </a:ext>
              </a:extLst>
            </p:cNvPr>
            <p:cNvSpPr>
              <a:spLocks noEditPoints="1"/>
            </p:cNvSpPr>
            <p:nvPr userDrawn="1"/>
          </p:nvSpPr>
          <p:spPr bwMode="auto">
            <a:xfrm>
              <a:off x="521737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6">
              <a:extLst>
                <a:ext uri="{FF2B5EF4-FFF2-40B4-BE49-F238E27FC236}">
                  <a16:creationId xmlns:a16="http://schemas.microsoft.com/office/drawing/2014/main" id="{E0513C84-01AF-4A9C-9822-98303318D0FD}"/>
                </a:ext>
              </a:extLst>
            </p:cNvPr>
            <p:cNvSpPr>
              <a:spLocks noEditPoints="1"/>
            </p:cNvSpPr>
            <p:nvPr userDrawn="1"/>
          </p:nvSpPr>
          <p:spPr bwMode="auto">
            <a:xfrm>
              <a:off x="557128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6">
              <a:extLst>
                <a:ext uri="{FF2B5EF4-FFF2-40B4-BE49-F238E27FC236}">
                  <a16:creationId xmlns:a16="http://schemas.microsoft.com/office/drawing/2014/main" id="{BC2CD672-1D59-47B2-8BA3-8F1F5D7E660C}"/>
                </a:ext>
              </a:extLst>
            </p:cNvPr>
            <p:cNvSpPr>
              <a:spLocks noEditPoints="1"/>
            </p:cNvSpPr>
            <p:nvPr userDrawn="1"/>
          </p:nvSpPr>
          <p:spPr bwMode="auto">
            <a:xfrm>
              <a:off x="592519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6">
              <a:extLst>
                <a:ext uri="{FF2B5EF4-FFF2-40B4-BE49-F238E27FC236}">
                  <a16:creationId xmlns:a16="http://schemas.microsoft.com/office/drawing/2014/main" id="{5CF49A84-7902-40A6-A48F-B657DB995EB9}"/>
                </a:ext>
              </a:extLst>
            </p:cNvPr>
            <p:cNvSpPr>
              <a:spLocks noEditPoints="1"/>
            </p:cNvSpPr>
            <p:nvPr userDrawn="1"/>
          </p:nvSpPr>
          <p:spPr bwMode="auto">
            <a:xfrm>
              <a:off x="627909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6">
              <a:extLst>
                <a:ext uri="{FF2B5EF4-FFF2-40B4-BE49-F238E27FC236}">
                  <a16:creationId xmlns:a16="http://schemas.microsoft.com/office/drawing/2014/main" id="{0413E21A-6735-49F7-84A0-262341ED4348}"/>
                </a:ext>
              </a:extLst>
            </p:cNvPr>
            <p:cNvSpPr>
              <a:spLocks noEditPoints="1"/>
            </p:cNvSpPr>
            <p:nvPr userDrawn="1"/>
          </p:nvSpPr>
          <p:spPr bwMode="auto">
            <a:xfrm>
              <a:off x="663300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6">
              <a:extLst>
                <a:ext uri="{FF2B5EF4-FFF2-40B4-BE49-F238E27FC236}">
                  <a16:creationId xmlns:a16="http://schemas.microsoft.com/office/drawing/2014/main" id="{B3515FD2-D67D-4964-A1C7-366A2381E295}"/>
                </a:ext>
              </a:extLst>
            </p:cNvPr>
            <p:cNvSpPr>
              <a:spLocks noEditPoints="1"/>
            </p:cNvSpPr>
            <p:nvPr userDrawn="1"/>
          </p:nvSpPr>
          <p:spPr bwMode="auto">
            <a:xfrm>
              <a:off x="698690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6">
              <a:extLst>
                <a:ext uri="{FF2B5EF4-FFF2-40B4-BE49-F238E27FC236}">
                  <a16:creationId xmlns:a16="http://schemas.microsoft.com/office/drawing/2014/main" id="{988F666F-A0C2-4684-BAAE-BF79FEBCB153}"/>
                </a:ext>
              </a:extLst>
            </p:cNvPr>
            <p:cNvSpPr>
              <a:spLocks noEditPoints="1"/>
            </p:cNvSpPr>
            <p:nvPr userDrawn="1"/>
          </p:nvSpPr>
          <p:spPr bwMode="auto">
            <a:xfrm>
              <a:off x="734081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6">
              <a:extLst>
                <a:ext uri="{FF2B5EF4-FFF2-40B4-BE49-F238E27FC236}">
                  <a16:creationId xmlns:a16="http://schemas.microsoft.com/office/drawing/2014/main" id="{D64D2D99-CFE5-40EB-81E4-E29105359993}"/>
                </a:ext>
              </a:extLst>
            </p:cNvPr>
            <p:cNvSpPr>
              <a:spLocks noEditPoints="1"/>
            </p:cNvSpPr>
            <p:nvPr userDrawn="1"/>
          </p:nvSpPr>
          <p:spPr bwMode="auto">
            <a:xfrm>
              <a:off x="769472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6">
              <a:extLst>
                <a:ext uri="{FF2B5EF4-FFF2-40B4-BE49-F238E27FC236}">
                  <a16:creationId xmlns:a16="http://schemas.microsoft.com/office/drawing/2014/main" id="{6F1D8EC0-2F8B-4B55-829F-5D11897D2E63}"/>
                </a:ext>
              </a:extLst>
            </p:cNvPr>
            <p:cNvSpPr>
              <a:spLocks noEditPoints="1"/>
            </p:cNvSpPr>
            <p:nvPr userDrawn="1"/>
          </p:nvSpPr>
          <p:spPr bwMode="auto">
            <a:xfrm>
              <a:off x="804862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6">
              <a:extLst>
                <a:ext uri="{FF2B5EF4-FFF2-40B4-BE49-F238E27FC236}">
                  <a16:creationId xmlns:a16="http://schemas.microsoft.com/office/drawing/2014/main" id="{7612A0CC-BF09-49BF-BA72-D8A716237830}"/>
                </a:ext>
              </a:extLst>
            </p:cNvPr>
            <p:cNvSpPr>
              <a:spLocks noEditPoints="1"/>
            </p:cNvSpPr>
            <p:nvPr userDrawn="1"/>
          </p:nvSpPr>
          <p:spPr bwMode="auto">
            <a:xfrm>
              <a:off x="840253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6">
              <a:extLst>
                <a:ext uri="{FF2B5EF4-FFF2-40B4-BE49-F238E27FC236}">
                  <a16:creationId xmlns:a16="http://schemas.microsoft.com/office/drawing/2014/main" id="{5834C3D7-D7F3-46F0-95B2-22E7990457B3}"/>
                </a:ext>
              </a:extLst>
            </p:cNvPr>
            <p:cNvSpPr>
              <a:spLocks noEditPoints="1"/>
            </p:cNvSpPr>
            <p:nvPr userDrawn="1"/>
          </p:nvSpPr>
          <p:spPr bwMode="auto">
            <a:xfrm>
              <a:off x="875643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6">
              <a:extLst>
                <a:ext uri="{FF2B5EF4-FFF2-40B4-BE49-F238E27FC236}">
                  <a16:creationId xmlns:a16="http://schemas.microsoft.com/office/drawing/2014/main" id="{FD9ABA39-4B6C-4C7A-BFF6-C9192C33F513}"/>
                </a:ext>
              </a:extLst>
            </p:cNvPr>
            <p:cNvSpPr>
              <a:spLocks noEditPoints="1"/>
            </p:cNvSpPr>
            <p:nvPr userDrawn="1"/>
          </p:nvSpPr>
          <p:spPr bwMode="auto">
            <a:xfrm>
              <a:off x="911034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6">
              <a:extLst>
                <a:ext uri="{FF2B5EF4-FFF2-40B4-BE49-F238E27FC236}">
                  <a16:creationId xmlns:a16="http://schemas.microsoft.com/office/drawing/2014/main" id="{7A304270-705C-435B-A170-7613148DB7AE}"/>
                </a:ext>
              </a:extLst>
            </p:cNvPr>
            <p:cNvSpPr>
              <a:spLocks noEditPoints="1"/>
            </p:cNvSpPr>
            <p:nvPr userDrawn="1"/>
          </p:nvSpPr>
          <p:spPr bwMode="auto">
            <a:xfrm>
              <a:off x="946425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6">
              <a:extLst>
                <a:ext uri="{FF2B5EF4-FFF2-40B4-BE49-F238E27FC236}">
                  <a16:creationId xmlns:a16="http://schemas.microsoft.com/office/drawing/2014/main" id="{78BD2E8E-0F2A-497D-A0F8-D0D05765BA64}"/>
                </a:ext>
              </a:extLst>
            </p:cNvPr>
            <p:cNvSpPr>
              <a:spLocks noEditPoints="1"/>
            </p:cNvSpPr>
            <p:nvPr userDrawn="1"/>
          </p:nvSpPr>
          <p:spPr bwMode="auto">
            <a:xfrm>
              <a:off x="981815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6">
              <a:extLst>
                <a:ext uri="{FF2B5EF4-FFF2-40B4-BE49-F238E27FC236}">
                  <a16:creationId xmlns:a16="http://schemas.microsoft.com/office/drawing/2014/main" id="{F8691056-2A9C-4EAE-898B-E8C145A3A09E}"/>
                </a:ext>
              </a:extLst>
            </p:cNvPr>
            <p:cNvSpPr>
              <a:spLocks noEditPoints="1"/>
            </p:cNvSpPr>
            <p:nvPr userDrawn="1"/>
          </p:nvSpPr>
          <p:spPr bwMode="auto">
            <a:xfrm>
              <a:off x="1017206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6">
              <a:extLst>
                <a:ext uri="{FF2B5EF4-FFF2-40B4-BE49-F238E27FC236}">
                  <a16:creationId xmlns:a16="http://schemas.microsoft.com/office/drawing/2014/main" id="{7644BFA6-53D3-4200-97D5-A0826C91221C}"/>
                </a:ext>
              </a:extLst>
            </p:cNvPr>
            <p:cNvSpPr>
              <a:spLocks noEditPoints="1"/>
            </p:cNvSpPr>
            <p:nvPr userDrawn="1"/>
          </p:nvSpPr>
          <p:spPr bwMode="auto">
            <a:xfrm>
              <a:off x="1052596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6">
              <a:extLst>
                <a:ext uri="{FF2B5EF4-FFF2-40B4-BE49-F238E27FC236}">
                  <a16:creationId xmlns:a16="http://schemas.microsoft.com/office/drawing/2014/main" id="{31DD1366-4AF2-4675-8C09-B16FF18F4AFB}"/>
                </a:ext>
              </a:extLst>
            </p:cNvPr>
            <p:cNvSpPr>
              <a:spLocks noEditPoints="1"/>
            </p:cNvSpPr>
            <p:nvPr userDrawn="1"/>
          </p:nvSpPr>
          <p:spPr bwMode="auto">
            <a:xfrm>
              <a:off x="10879862"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6">
              <a:extLst>
                <a:ext uri="{FF2B5EF4-FFF2-40B4-BE49-F238E27FC236}">
                  <a16:creationId xmlns:a16="http://schemas.microsoft.com/office/drawing/2014/main" id="{05FAFC32-B238-4EC6-9F94-250901C580A0}"/>
                </a:ext>
              </a:extLst>
            </p:cNvPr>
            <p:cNvSpPr>
              <a:spLocks noEditPoints="1"/>
            </p:cNvSpPr>
            <p:nvPr userDrawn="1"/>
          </p:nvSpPr>
          <p:spPr bwMode="auto">
            <a:xfrm>
              <a:off x="-9121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6">
              <a:extLst>
                <a:ext uri="{FF2B5EF4-FFF2-40B4-BE49-F238E27FC236}">
                  <a16:creationId xmlns:a16="http://schemas.microsoft.com/office/drawing/2014/main" id="{94EDFDD1-CC0F-4CE9-A5E1-6F34763C59D7}"/>
                </a:ext>
              </a:extLst>
            </p:cNvPr>
            <p:cNvSpPr>
              <a:spLocks noEditPoints="1"/>
            </p:cNvSpPr>
            <p:nvPr userDrawn="1"/>
          </p:nvSpPr>
          <p:spPr bwMode="auto">
            <a:xfrm>
              <a:off x="26269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6">
              <a:extLst>
                <a:ext uri="{FF2B5EF4-FFF2-40B4-BE49-F238E27FC236}">
                  <a16:creationId xmlns:a16="http://schemas.microsoft.com/office/drawing/2014/main" id="{89391791-3406-405C-A52A-325E0ACEF0EF}"/>
                </a:ext>
              </a:extLst>
            </p:cNvPr>
            <p:cNvSpPr>
              <a:spLocks noEditPoints="1"/>
            </p:cNvSpPr>
            <p:nvPr userDrawn="1"/>
          </p:nvSpPr>
          <p:spPr bwMode="auto">
            <a:xfrm>
              <a:off x="61660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6">
              <a:extLst>
                <a:ext uri="{FF2B5EF4-FFF2-40B4-BE49-F238E27FC236}">
                  <a16:creationId xmlns:a16="http://schemas.microsoft.com/office/drawing/2014/main" id="{C45408BD-5A4C-4B71-9A10-180FFAA3CF67}"/>
                </a:ext>
              </a:extLst>
            </p:cNvPr>
            <p:cNvSpPr>
              <a:spLocks noEditPoints="1"/>
            </p:cNvSpPr>
            <p:nvPr userDrawn="1"/>
          </p:nvSpPr>
          <p:spPr bwMode="auto">
            <a:xfrm>
              <a:off x="97050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6">
              <a:extLst>
                <a:ext uri="{FF2B5EF4-FFF2-40B4-BE49-F238E27FC236}">
                  <a16:creationId xmlns:a16="http://schemas.microsoft.com/office/drawing/2014/main" id="{262DA3C5-1F52-431A-AA77-2EBDF5CD4D0B}"/>
                </a:ext>
              </a:extLst>
            </p:cNvPr>
            <p:cNvSpPr>
              <a:spLocks noEditPoints="1"/>
            </p:cNvSpPr>
            <p:nvPr userDrawn="1"/>
          </p:nvSpPr>
          <p:spPr bwMode="auto">
            <a:xfrm>
              <a:off x="132441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6">
              <a:extLst>
                <a:ext uri="{FF2B5EF4-FFF2-40B4-BE49-F238E27FC236}">
                  <a16:creationId xmlns:a16="http://schemas.microsoft.com/office/drawing/2014/main" id="{158567EE-7ECE-4308-AF7E-DEA507E8E4A9}"/>
                </a:ext>
              </a:extLst>
            </p:cNvPr>
            <p:cNvSpPr>
              <a:spLocks noEditPoints="1"/>
            </p:cNvSpPr>
            <p:nvPr userDrawn="1"/>
          </p:nvSpPr>
          <p:spPr bwMode="auto">
            <a:xfrm>
              <a:off x="167831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6">
              <a:extLst>
                <a:ext uri="{FF2B5EF4-FFF2-40B4-BE49-F238E27FC236}">
                  <a16:creationId xmlns:a16="http://schemas.microsoft.com/office/drawing/2014/main" id="{D2894DDF-45DE-4178-BFC7-4F0B8D8EF9D5}"/>
                </a:ext>
              </a:extLst>
            </p:cNvPr>
            <p:cNvSpPr>
              <a:spLocks noEditPoints="1"/>
            </p:cNvSpPr>
            <p:nvPr userDrawn="1"/>
          </p:nvSpPr>
          <p:spPr bwMode="auto">
            <a:xfrm>
              <a:off x="203222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6">
              <a:extLst>
                <a:ext uri="{FF2B5EF4-FFF2-40B4-BE49-F238E27FC236}">
                  <a16:creationId xmlns:a16="http://schemas.microsoft.com/office/drawing/2014/main" id="{36B1E453-1287-45A9-9339-730E3914F14B}"/>
                </a:ext>
              </a:extLst>
            </p:cNvPr>
            <p:cNvSpPr>
              <a:spLocks noEditPoints="1"/>
            </p:cNvSpPr>
            <p:nvPr userDrawn="1"/>
          </p:nvSpPr>
          <p:spPr bwMode="auto">
            <a:xfrm>
              <a:off x="238613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6">
              <a:extLst>
                <a:ext uri="{FF2B5EF4-FFF2-40B4-BE49-F238E27FC236}">
                  <a16:creationId xmlns:a16="http://schemas.microsoft.com/office/drawing/2014/main" id="{4D1CFF21-2793-4E1D-A631-989F34A2CB26}"/>
                </a:ext>
              </a:extLst>
            </p:cNvPr>
            <p:cNvSpPr>
              <a:spLocks noEditPoints="1"/>
            </p:cNvSpPr>
            <p:nvPr userDrawn="1"/>
          </p:nvSpPr>
          <p:spPr bwMode="auto">
            <a:xfrm>
              <a:off x="274003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6">
              <a:extLst>
                <a:ext uri="{FF2B5EF4-FFF2-40B4-BE49-F238E27FC236}">
                  <a16:creationId xmlns:a16="http://schemas.microsoft.com/office/drawing/2014/main" id="{FFFFE495-6317-4046-8780-509B3F7DE408}"/>
                </a:ext>
              </a:extLst>
            </p:cNvPr>
            <p:cNvSpPr>
              <a:spLocks noEditPoints="1"/>
            </p:cNvSpPr>
            <p:nvPr userDrawn="1"/>
          </p:nvSpPr>
          <p:spPr bwMode="auto">
            <a:xfrm>
              <a:off x="309394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6">
              <a:extLst>
                <a:ext uri="{FF2B5EF4-FFF2-40B4-BE49-F238E27FC236}">
                  <a16:creationId xmlns:a16="http://schemas.microsoft.com/office/drawing/2014/main" id="{07F2B335-6843-4188-BE58-F99705AE7348}"/>
                </a:ext>
              </a:extLst>
            </p:cNvPr>
            <p:cNvSpPr>
              <a:spLocks noEditPoints="1"/>
            </p:cNvSpPr>
            <p:nvPr userDrawn="1"/>
          </p:nvSpPr>
          <p:spPr bwMode="auto">
            <a:xfrm>
              <a:off x="344784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6">
              <a:extLst>
                <a:ext uri="{FF2B5EF4-FFF2-40B4-BE49-F238E27FC236}">
                  <a16:creationId xmlns:a16="http://schemas.microsoft.com/office/drawing/2014/main" id="{6A1AA564-0530-4B23-B215-595CC54E23C4}"/>
                </a:ext>
              </a:extLst>
            </p:cNvPr>
            <p:cNvSpPr>
              <a:spLocks noEditPoints="1"/>
            </p:cNvSpPr>
            <p:nvPr userDrawn="1"/>
          </p:nvSpPr>
          <p:spPr bwMode="auto">
            <a:xfrm>
              <a:off x="380175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6">
              <a:extLst>
                <a:ext uri="{FF2B5EF4-FFF2-40B4-BE49-F238E27FC236}">
                  <a16:creationId xmlns:a16="http://schemas.microsoft.com/office/drawing/2014/main" id="{4876FBCA-0D51-4B33-9375-D3F71918F7FC}"/>
                </a:ext>
              </a:extLst>
            </p:cNvPr>
            <p:cNvSpPr>
              <a:spLocks noEditPoints="1"/>
            </p:cNvSpPr>
            <p:nvPr userDrawn="1"/>
          </p:nvSpPr>
          <p:spPr bwMode="auto">
            <a:xfrm>
              <a:off x="415566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6">
              <a:extLst>
                <a:ext uri="{FF2B5EF4-FFF2-40B4-BE49-F238E27FC236}">
                  <a16:creationId xmlns:a16="http://schemas.microsoft.com/office/drawing/2014/main" id="{B025D520-F3BC-4D3B-BF86-05B537F2482B}"/>
                </a:ext>
              </a:extLst>
            </p:cNvPr>
            <p:cNvSpPr>
              <a:spLocks noEditPoints="1"/>
            </p:cNvSpPr>
            <p:nvPr userDrawn="1"/>
          </p:nvSpPr>
          <p:spPr bwMode="auto">
            <a:xfrm>
              <a:off x="450956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6">
              <a:extLst>
                <a:ext uri="{FF2B5EF4-FFF2-40B4-BE49-F238E27FC236}">
                  <a16:creationId xmlns:a16="http://schemas.microsoft.com/office/drawing/2014/main" id="{24765AAF-1343-40B6-9F77-11BC4F9E47DC}"/>
                </a:ext>
              </a:extLst>
            </p:cNvPr>
            <p:cNvSpPr>
              <a:spLocks noEditPoints="1"/>
            </p:cNvSpPr>
            <p:nvPr userDrawn="1"/>
          </p:nvSpPr>
          <p:spPr bwMode="auto">
            <a:xfrm>
              <a:off x="486347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6">
              <a:extLst>
                <a:ext uri="{FF2B5EF4-FFF2-40B4-BE49-F238E27FC236}">
                  <a16:creationId xmlns:a16="http://schemas.microsoft.com/office/drawing/2014/main" id="{CAE5A3F7-0924-495D-8844-A0BFFEA3F5A6}"/>
                </a:ext>
              </a:extLst>
            </p:cNvPr>
            <p:cNvSpPr>
              <a:spLocks noEditPoints="1"/>
            </p:cNvSpPr>
            <p:nvPr userDrawn="1"/>
          </p:nvSpPr>
          <p:spPr bwMode="auto">
            <a:xfrm>
              <a:off x="521737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6">
              <a:extLst>
                <a:ext uri="{FF2B5EF4-FFF2-40B4-BE49-F238E27FC236}">
                  <a16:creationId xmlns:a16="http://schemas.microsoft.com/office/drawing/2014/main" id="{CFDA1116-035D-4E54-AFBB-4D27A956C253}"/>
                </a:ext>
              </a:extLst>
            </p:cNvPr>
            <p:cNvSpPr>
              <a:spLocks noEditPoints="1"/>
            </p:cNvSpPr>
            <p:nvPr userDrawn="1"/>
          </p:nvSpPr>
          <p:spPr bwMode="auto">
            <a:xfrm>
              <a:off x="557128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6">
              <a:extLst>
                <a:ext uri="{FF2B5EF4-FFF2-40B4-BE49-F238E27FC236}">
                  <a16:creationId xmlns:a16="http://schemas.microsoft.com/office/drawing/2014/main" id="{5F363A19-6283-48F8-85FA-6B7CCCB51846}"/>
                </a:ext>
              </a:extLst>
            </p:cNvPr>
            <p:cNvSpPr>
              <a:spLocks noEditPoints="1"/>
            </p:cNvSpPr>
            <p:nvPr userDrawn="1"/>
          </p:nvSpPr>
          <p:spPr bwMode="auto">
            <a:xfrm>
              <a:off x="592519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6">
              <a:extLst>
                <a:ext uri="{FF2B5EF4-FFF2-40B4-BE49-F238E27FC236}">
                  <a16:creationId xmlns:a16="http://schemas.microsoft.com/office/drawing/2014/main" id="{2A698C8C-4D32-4D3F-9F80-BEC6A13B8458}"/>
                </a:ext>
              </a:extLst>
            </p:cNvPr>
            <p:cNvSpPr>
              <a:spLocks noEditPoints="1"/>
            </p:cNvSpPr>
            <p:nvPr userDrawn="1"/>
          </p:nvSpPr>
          <p:spPr bwMode="auto">
            <a:xfrm>
              <a:off x="627909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6">
              <a:extLst>
                <a:ext uri="{FF2B5EF4-FFF2-40B4-BE49-F238E27FC236}">
                  <a16:creationId xmlns:a16="http://schemas.microsoft.com/office/drawing/2014/main" id="{4570646F-A2EF-470F-BE69-65F48D8F63F9}"/>
                </a:ext>
              </a:extLst>
            </p:cNvPr>
            <p:cNvSpPr>
              <a:spLocks noEditPoints="1"/>
            </p:cNvSpPr>
            <p:nvPr userDrawn="1"/>
          </p:nvSpPr>
          <p:spPr bwMode="auto">
            <a:xfrm>
              <a:off x="663300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
              <a:extLst>
                <a:ext uri="{FF2B5EF4-FFF2-40B4-BE49-F238E27FC236}">
                  <a16:creationId xmlns:a16="http://schemas.microsoft.com/office/drawing/2014/main" id="{6076E36D-73D2-4127-BE4A-21CD4864C9DA}"/>
                </a:ext>
              </a:extLst>
            </p:cNvPr>
            <p:cNvSpPr>
              <a:spLocks noEditPoints="1"/>
            </p:cNvSpPr>
            <p:nvPr userDrawn="1"/>
          </p:nvSpPr>
          <p:spPr bwMode="auto">
            <a:xfrm>
              <a:off x="698690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6">
              <a:extLst>
                <a:ext uri="{FF2B5EF4-FFF2-40B4-BE49-F238E27FC236}">
                  <a16:creationId xmlns:a16="http://schemas.microsoft.com/office/drawing/2014/main" id="{7C8BE7DC-9C93-4AE4-849A-1438EF43DADA}"/>
                </a:ext>
              </a:extLst>
            </p:cNvPr>
            <p:cNvSpPr>
              <a:spLocks noEditPoints="1"/>
            </p:cNvSpPr>
            <p:nvPr userDrawn="1"/>
          </p:nvSpPr>
          <p:spPr bwMode="auto">
            <a:xfrm>
              <a:off x="734081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
              <a:extLst>
                <a:ext uri="{FF2B5EF4-FFF2-40B4-BE49-F238E27FC236}">
                  <a16:creationId xmlns:a16="http://schemas.microsoft.com/office/drawing/2014/main" id="{7A7E7F5E-396F-402D-87C2-4ECEE23A833E}"/>
                </a:ext>
              </a:extLst>
            </p:cNvPr>
            <p:cNvSpPr>
              <a:spLocks noEditPoints="1"/>
            </p:cNvSpPr>
            <p:nvPr userDrawn="1"/>
          </p:nvSpPr>
          <p:spPr bwMode="auto">
            <a:xfrm>
              <a:off x="769472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6">
              <a:extLst>
                <a:ext uri="{FF2B5EF4-FFF2-40B4-BE49-F238E27FC236}">
                  <a16:creationId xmlns:a16="http://schemas.microsoft.com/office/drawing/2014/main" id="{97EC6D43-68CC-4F32-BFB8-1B15CFBD5927}"/>
                </a:ext>
              </a:extLst>
            </p:cNvPr>
            <p:cNvSpPr>
              <a:spLocks noEditPoints="1"/>
            </p:cNvSpPr>
            <p:nvPr userDrawn="1"/>
          </p:nvSpPr>
          <p:spPr bwMode="auto">
            <a:xfrm>
              <a:off x="804862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6">
              <a:extLst>
                <a:ext uri="{FF2B5EF4-FFF2-40B4-BE49-F238E27FC236}">
                  <a16:creationId xmlns:a16="http://schemas.microsoft.com/office/drawing/2014/main" id="{AA1D0C14-2069-4DE9-A088-6C76A61F20B1}"/>
                </a:ext>
              </a:extLst>
            </p:cNvPr>
            <p:cNvSpPr>
              <a:spLocks noEditPoints="1"/>
            </p:cNvSpPr>
            <p:nvPr userDrawn="1"/>
          </p:nvSpPr>
          <p:spPr bwMode="auto">
            <a:xfrm>
              <a:off x="840253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6">
              <a:extLst>
                <a:ext uri="{FF2B5EF4-FFF2-40B4-BE49-F238E27FC236}">
                  <a16:creationId xmlns:a16="http://schemas.microsoft.com/office/drawing/2014/main" id="{72C3829D-1796-4F37-B8F1-5C9A26E28C99}"/>
                </a:ext>
              </a:extLst>
            </p:cNvPr>
            <p:cNvSpPr>
              <a:spLocks noEditPoints="1"/>
            </p:cNvSpPr>
            <p:nvPr userDrawn="1"/>
          </p:nvSpPr>
          <p:spPr bwMode="auto">
            <a:xfrm>
              <a:off x="875643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6">
              <a:extLst>
                <a:ext uri="{FF2B5EF4-FFF2-40B4-BE49-F238E27FC236}">
                  <a16:creationId xmlns:a16="http://schemas.microsoft.com/office/drawing/2014/main" id="{F74CEB28-F72C-46BF-955A-1DFBE9110A11}"/>
                </a:ext>
              </a:extLst>
            </p:cNvPr>
            <p:cNvSpPr>
              <a:spLocks noEditPoints="1"/>
            </p:cNvSpPr>
            <p:nvPr userDrawn="1"/>
          </p:nvSpPr>
          <p:spPr bwMode="auto">
            <a:xfrm>
              <a:off x="911034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
              <a:extLst>
                <a:ext uri="{FF2B5EF4-FFF2-40B4-BE49-F238E27FC236}">
                  <a16:creationId xmlns:a16="http://schemas.microsoft.com/office/drawing/2014/main" id="{7052B90E-88FE-46F1-B64B-F574689D491B}"/>
                </a:ext>
              </a:extLst>
            </p:cNvPr>
            <p:cNvSpPr>
              <a:spLocks noEditPoints="1"/>
            </p:cNvSpPr>
            <p:nvPr userDrawn="1"/>
          </p:nvSpPr>
          <p:spPr bwMode="auto">
            <a:xfrm>
              <a:off x="946425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6">
              <a:extLst>
                <a:ext uri="{FF2B5EF4-FFF2-40B4-BE49-F238E27FC236}">
                  <a16:creationId xmlns:a16="http://schemas.microsoft.com/office/drawing/2014/main" id="{F8F128E0-3AD1-4260-A7E5-19E8751009D9}"/>
                </a:ext>
              </a:extLst>
            </p:cNvPr>
            <p:cNvSpPr>
              <a:spLocks noEditPoints="1"/>
            </p:cNvSpPr>
            <p:nvPr userDrawn="1"/>
          </p:nvSpPr>
          <p:spPr bwMode="auto">
            <a:xfrm>
              <a:off x="981815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6">
              <a:extLst>
                <a:ext uri="{FF2B5EF4-FFF2-40B4-BE49-F238E27FC236}">
                  <a16:creationId xmlns:a16="http://schemas.microsoft.com/office/drawing/2014/main" id="{969B39FA-8605-4E46-98D4-7C699D24F4C4}"/>
                </a:ext>
              </a:extLst>
            </p:cNvPr>
            <p:cNvSpPr>
              <a:spLocks noEditPoints="1"/>
            </p:cNvSpPr>
            <p:nvPr userDrawn="1"/>
          </p:nvSpPr>
          <p:spPr bwMode="auto">
            <a:xfrm>
              <a:off x="1017206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DD141AA4-FDDD-4DF1-A51F-34017775CB16}"/>
                </a:ext>
              </a:extLst>
            </p:cNvPr>
            <p:cNvSpPr>
              <a:spLocks noEditPoints="1"/>
            </p:cNvSpPr>
            <p:nvPr userDrawn="1"/>
          </p:nvSpPr>
          <p:spPr bwMode="auto">
            <a:xfrm>
              <a:off x="1052596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6">
              <a:extLst>
                <a:ext uri="{FF2B5EF4-FFF2-40B4-BE49-F238E27FC236}">
                  <a16:creationId xmlns:a16="http://schemas.microsoft.com/office/drawing/2014/main" id="{855CBA53-E52B-4687-96C6-EBA404B23D4F}"/>
                </a:ext>
              </a:extLst>
            </p:cNvPr>
            <p:cNvSpPr>
              <a:spLocks noEditPoints="1"/>
            </p:cNvSpPr>
            <p:nvPr userDrawn="1"/>
          </p:nvSpPr>
          <p:spPr bwMode="auto">
            <a:xfrm>
              <a:off x="10879862"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6">
              <a:extLst>
                <a:ext uri="{FF2B5EF4-FFF2-40B4-BE49-F238E27FC236}">
                  <a16:creationId xmlns:a16="http://schemas.microsoft.com/office/drawing/2014/main" id="{BA45AD96-F5AF-4075-86DE-27366EF2792C}"/>
                </a:ext>
              </a:extLst>
            </p:cNvPr>
            <p:cNvSpPr>
              <a:spLocks noEditPoints="1"/>
            </p:cNvSpPr>
            <p:nvPr userDrawn="1"/>
          </p:nvSpPr>
          <p:spPr bwMode="auto">
            <a:xfrm>
              <a:off x="-9121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6">
              <a:extLst>
                <a:ext uri="{FF2B5EF4-FFF2-40B4-BE49-F238E27FC236}">
                  <a16:creationId xmlns:a16="http://schemas.microsoft.com/office/drawing/2014/main" id="{BB34F054-D296-4BA7-A495-E174D9BE84D6}"/>
                </a:ext>
              </a:extLst>
            </p:cNvPr>
            <p:cNvSpPr>
              <a:spLocks noEditPoints="1"/>
            </p:cNvSpPr>
            <p:nvPr userDrawn="1"/>
          </p:nvSpPr>
          <p:spPr bwMode="auto">
            <a:xfrm>
              <a:off x="26269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6">
              <a:extLst>
                <a:ext uri="{FF2B5EF4-FFF2-40B4-BE49-F238E27FC236}">
                  <a16:creationId xmlns:a16="http://schemas.microsoft.com/office/drawing/2014/main" id="{F429DE27-C226-4AA5-9816-E6376A4E2A9C}"/>
                </a:ext>
              </a:extLst>
            </p:cNvPr>
            <p:cNvSpPr>
              <a:spLocks noEditPoints="1"/>
            </p:cNvSpPr>
            <p:nvPr userDrawn="1"/>
          </p:nvSpPr>
          <p:spPr bwMode="auto">
            <a:xfrm>
              <a:off x="61660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6">
              <a:extLst>
                <a:ext uri="{FF2B5EF4-FFF2-40B4-BE49-F238E27FC236}">
                  <a16:creationId xmlns:a16="http://schemas.microsoft.com/office/drawing/2014/main" id="{EE6506CD-9CC1-4BC6-BC32-DFD6FB136AF1}"/>
                </a:ext>
              </a:extLst>
            </p:cNvPr>
            <p:cNvSpPr>
              <a:spLocks noEditPoints="1"/>
            </p:cNvSpPr>
            <p:nvPr userDrawn="1"/>
          </p:nvSpPr>
          <p:spPr bwMode="auto">
            <a:xfrm>
              <a:off x="97050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6">
              <a:extLst>
                <a:ext uri="{FF2B5EF4-FFF2-40B4-BE49-F238E27FC236}">
                  <a16:creationId xmlns:a16="http://schemas.microsoft.com/office/drawing/2014/main" id="{B3A7E91D-34EB-4744-A1A0-13EC637748C3}"/>
                </a:ext>
              </a:extLst>
            </p:cNvPr>
            <p:cNvSpPr>
              <a:spLocks noEditPoints="1"/>
            </p:cNvSpPr>
            <p:nvPr userDrawn="1"/>
          </p:nvSpPr>
          <p:spPr bwMode="auto">
            <a:xfrm>
              <a:off x="132441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6">
              <a:extLst>
                <a:ext uri="{FF2B5EF4-FFF2-40B4-BE49-F238E27FC236}">
                  <a16:creationId xmlns:a16="http://schemas.microsoft.com/office/drawing/2014/main" id="{65A23728-E731-4707-AC6B-35FB937AE7A4}"/>
                </a:ext>
              </a:extLst>
            </p:cNvPr>
            <p:cNvSpPr>
              <a:spLocks noEditPoints="1"/>
            </p:cNvSpPr>
            <p:nvPr userDrawn="1"/>
          </p:nvSpPr>
          <p:spPr bwMode="auto">
            <a:xfrm>
              <a:off x="167831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6">
              <a:extLst>
                <a:ext uri="{FF2B5EF4-FFF2-40B4-BE49-F238E27FC236}">
                  <a16:creationId xmlns:a16="http://schemas.microsoft.com/office/drawing/2014/main" id="{D8983A2E-8721-4A78-B55C-FD0940B28E97}"/>
                </a:ext>
              </a:extLst>
            </p:cNvPr>
            <p:cNvSpPr>
              <a:spLocks noEditPoints="1"/>
            </p:cNvSpPr>
            <p:nvPr userDrawn="1"/>
          </p:nvSpPr>
          <p:spPr bwMode="auto">
            <a:xfrm>
              <a:off x="203222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6">
              <a:extLst>
                <a:ext uri="{FF2B5EF4-FFF2-40B4-BE49-F238E27FC236}">
                  <a16:creationId xmlns:a16="http://schemas.microsoft.com/office/drawing/2014/main" id="{FD4BBBB1-537D-4BF3-9BCC-DB166F1B91EF}"/>
                </a:ext>
              </a:extLst>
            </p:cNvPr>
            <p:cNvSpPr>
              <a:spLocks noEditPoints="1"/>
            </p:cNvSpPr>
            <p:nvPr userDrawn="1"/>
          </p:nvSpPr>
          <p:spPr bwMode="auto">
            <a:xfrm>
              <a:off x="238613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6">
              <a:extLst>
                <a:ext uri="{FF2B5EF4-FFF2-40B4-BE49-F238E27FC236}">
                  <a16:creationId xmlns:a16="http://schemas.microsoft.com/office/drawing/2014/main" id="{AB55ADFF-1418-463B-9F69-0448C6BC5598}"/>
                </a:ext>
              </a:extLst>
            </p:cNvPr>
            <p:cNvSpPr>
              <a:spLocks noEditPoints="1"/>
            </p:cNvSpPr>
            <p:nvPr userDrawn="1"/>
          </p:nvSpPr>
          <p:spPr bwMode="auto">
            <a:xfrm>
              <a:off x="274003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6">
              <a:extLst>
                <a:ext uri="{FF2B5EF4-FFF2-40B4-BE49-F238E27FC236}">
                  <a16:creationId xmlns:a16="http://schemas.microsoft.com/office/drawing/2014/main" id="{7DB31205-26C8-4B40-84B2-A21E042869C4}"/>
                </a:ext>
              </a:extLst>
            </p:cNvPr>
            <p:cNvSpPr>
              <a:spLocks noEditPoints="1"/>
            </p:cNvSpPr>
            <p:nvPr userDrawn="1"/>
          </p:nvSpPr>
          <p:spPr bwMode="auto">
            <a:xfrm>
              <a:off x="309394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6">
              <a:extLst>
                <a:ext uri="{FF2B5EF4-FFF2-40B4-BE49-F238E27FC236}">
                  <a16:creationId xmlns:a16="http://schemas.microsoft.com/office/drawing/2014/main" id="{A55615A4-EA9A-41B6-9F9B-5608693927A9}"/>
                </a:ext>
              </a:extLst>
            </p:cNvPr>
            <p:cNvSpPr>
              <a:spLocks noEditPoints="1"/>
            </p:cNvSpPr>
            <p:nvPr userDrawn="1"/>
          </p:nvSpPr>
          <p:spPr bwMode="auto">
            <a:xfrm>
              <a:off x="344784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6">
              <a:extLst>
                <a:ext uri="{FF2B5EF4-FFF2-40B4-BE49-F238E27FC236}">
                  <a16:creationId xmlns:a16="http://schemas.microsoft.com/office/drawing/2014/main" id="{A66AFF9B-47A8-431E-A764-E6AFD677715E}"/>
                </a:ext>
              </a:extLst>
            </p:cNvPr>
            <p:cNvSpPr>
              <a:spLocks noEditPoints="1"/>
            </p:cNvSpPr>
            <p:nvPr userDrawn="1"/>
          </p:nvSpPr>
          <p:spPr bwMode="auto">
            <a:xfrm>
              <a:off x="380175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6">
              <a:extLst>
                <a:ext uri="{FF2B5EF4-FFF2-40B4-BE49-F238E27FC236}">
                  <a16:creationId xmlns:a16="http://schemas.microsoft.com/office/drawing/2014/main" id="{BB50F388-4C4F-4B03-AD18-01111D1C59A1}"/>
                </a:ext>
              </a:extLst>
            </p:cNvPr>
            <p:cNvSpPr>
              <a:spLocks noEditPoints="1"/>
            </p:cNvSpPr>
            <p:nvPr userDrawn="1"/>
          </p:nvSpPr>
          <p:spPr bwMode="auto">
            <a:xfrm>
              <a:off x="415566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6">
              <a:extLst>
                <a:ext uri="{FF2B5EF4-FFF2-40B4-BE49-F238E27FC236}">
                  <a16:creationId xmlns:a16="http://schemas.microsoft.com/office/drawing/2014/main" id="{CF3FB584-0B0E-423F-925C-1180324EBD34}"/>
                </a:ext>
              </a:extLst>
            </p:cNvPr>
            <p:cNvSpPr>
              <a:spLocks noEditPoints="1"/>
            </p:cNvSpPr>
            <p:nvPr userDrawn="1"/>
          </p:nvSpPr>
          <p:spPr bwMode="auto">
            <a:xfrm>
              <a:off x="450956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6">
              <a:extLst>
                <a:ext uri="{FF2B5EF4-FFF2-40B4-BE49-F238E27FC236}">
                  <a16:creationId xmlns:a16="http://schemas.microsoft.com/office/drawing/2014/main" id="{ED4EC88C-3F33-4DC1-85B0-07C4415BBD45}"/>
                </a:ext>
              </a:extLst>
            </p:cNvPr>
            <p:cNvSpPr>
              <a:spLocks noEditPoints="1"/>
            </p:cNvSpPr>
            <p:nvPr userDrawn="1"/>
          </p:nvSpPr>
          <p:spPr bwMode="auto">
            <a:xfrm>
              <a:off x="486347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6">
              <a:extLst>
                <a:ext uri="{FF2B5EF4-FFF2-40B4-BE49-F238E27FC236}">
                  <a16:creationId xmlns:a16="http://schemas.microsoft.com/office/drawing/2014/main" id="{1C4B329A-FB4F-44FB-B230-B1047E59B394}"/>
                </a:ext>
              </a:extLst>
            </p:cNvPr>
            <p:cNvSpPr>
              <a:spLocks noEditPoints="1"/>
            </p:cNvSpPr>
            <p:nvPr userDrawn="1"/>
          </p:nvSpPr>
          <p:spPr bwMode="auto">
            <a:xfrm>
              <a:off x="521737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6">
              <a:extLst>
                <a:ext uri="{FF2B5EF4-FFF2-40B4-BE49-F238E27FC236}">
                  <a16:creationId xmlns:a16="http://schemas.microsoft.com/office/drawing/2014/main" id="{BE396084-F429-410A-AF78-35CDD96AF6BE}"/>
                </a:ext>
              </a:extLst>
            </p:cNvPr>
            <p:cNvSpPr>
              <a:spLocks noEditPoints="1"/>
            </p:cNvSpPr>
            <p:nvPr userDrawn="1"/>
          </p:nvSpPr>
          <p:spPr bwMode="auto">
            <a:xfrm>
              <a:off x="557128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6">
              <a:extLst>
                <a:ext uri="{FF2B5EF4-FFF2-40B4-BE49-F238E27FC236}">
                  <a16:creationId xmlns:a16="http://schemas.microsoft.com/office/drawing/2014/main" id="{6F0A9973-4361-4CB5-876A-37B001931E15}"/>
                </a:ext>
              </a:extLst>
            </p:cNvPr>
            <p:cNvSpPr>
              <a:spLocks noEditPoints="1"/>
            </p:cNvSpPr>
            <p:nvPr userDrawn="1"/>
          </p:nvSpPr>
          <p:spPr bwMode="auto">
            <a:xfrm>
              <a:off x="592519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6">
              <a:extLst>
                <a:ext uri="{FF2B5EF4-FFF2-40B4-BE49-F238E27FC236}">
                  <a16:creationId xmlns:a16="http://schemas.microsoft.com/office/drawing/2014/main" id="{1F716BE4-ED9D-4AFC-8882-00791784384A}"/>
                </a:ext>
              </a:extLst>
            </p:cNvPr>
            <p:cNvSpPr>
              <a:spLocks noEditPoints="1"/>
            </p:cNvSpPr>
            <p:nvPr userDrawn="1"/>
          </p:nvSpPr>
          <p:spPr bwMode="auto">
            <a:xfrm>
              <a:off x="627909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6">
              <a:extLst>
                <a:ext uri="{FF2B5EF4-FFF2-40B4-BE49-F238E27FC236}">
                  <a16:creationId xmlns:a16="http://schemas.microsoft.com/office/drawing/2014/main" id="{A3188B9A-07AD-4D67-9017-92061B138A3F}"/>
                </a:ext>
              </a:extLst>
            </p:cNvPr>
            <p:cNvSpPr>
              <a:spLocks noEditPoints="1"/>
            </p:cNvSpPr>
            <p:nvPr userDrawn="1"/>
          </p:nvSpPr>
          <p:spPr bwMode="auto">
            <a:xfrm>
              <a:off x="663300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6">
              <a:extLst>
                <a:ext uri="{FF2B5EF4-FFF2-40B4-BE49-F238E27FC236}">
                  <a16:creationId xmlns:a16="http://schemas.microsoft.com/office/drawing/2014/main" id="{DE8AD78A-ABB9-4B8E-A0F9-F7CCA2E2EF8F}"/>
                </a:ext>
              </a:extLst>
            </p:cNvPr>
            <p:cNvSpPr>
              <a:spLocks noEditPoints="1"/>
            </p:cNvSpPr>
            <p:nvPr userDrawn="1"/>
          </p:nvSpPr>
          <p:spPr bwMode="auto">
            <a:xfrm>
              <a:off x="698690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6">
              <a:extLst>
                <a:ext uri="{FF2B5EF4-FFF2-40B4-BE49-F238E27FC236}">
                  <a16:creationId xmlns:a16="http://schemas.microsoft.com/office/drawing/2014/main" id="{02865DC5-04F0-4328-8C93-50994C40E460}"/>
                </a:ext>
              </a:extLst>
            </p:cNvPr>
            <p:cNvSpPr>
              <a:spLocks noEditPoints="1"/>
            </p:cNvSpPr>
            <p:nvPr userDrawn="1"/>
          </p:nvSpPr>
          <p:spPr bwMode="auto">
            <a:xfrm>
              <a:off x="734081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6">
              <a:extLst>
                <a:ext uri="{FF2B5EF4-FFF2-40B4-BE49-F238E27FC236}">
                  <a16:creationId xmlns:a16="http://schemas.microsoft.com/office/drawing/2014/main" id="{541DB8F0-C031-42C1-A57D-729DA2CFF352}"/>
                </a:ext>
              </a:extLst>
            </p:cNvPr>
            <p:cNvSpPr>
              <a:spLocks noEditPoints="1"/>
            </p:cNvSpPr>
            <p:nvPr userDrawn="1"/>
          </p:nvSpPr>
          <p:spPr bwMode="auto">
            <a:xfrm>
              <a:off x="769472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6">
              <a:extLst>
                <a:ext uri="{FF2B5EF4-FFF2-40B4-BE49-F238E27FC236}">
                  <a16:creationId xmlns:a16="http://schemas.microsoft.com/office/drawing/2014/main" id="{E74F6813-CEDF-4C90-9515-18F2D2808D82}"/>
                </a:ext>
              </a:extLst>
            </p:cNvPr>
            <p:cNvSpPr>
              <a:spLocks noEditPoints="1"/>
            </p:cNvSpPr>
            <p:nvPr userDrawn="1"/>
          </p:nvSpPr>
          <p:spPr bwMode="auto">
            <a:xfrm>
              <a:off x="804862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6">
              <a:extLst>
                <a:ext uri="{FF2B5EF4-FFF2-40B4-BE49-F238E27FC236}">
                  <a16:creationId xmlns:a16="http://schemas.microsoft.com/office/drawing/2014/main" id="{178439D5-98F9-4547-AA18-8F0D15FA5033}"/>
                </a:ext>
              </a:extLst>
            </p:cNvPr>
            <p:cNvSpPr>
              <a:spLocks noEditPoints="1"/>
            </p:cNvSpPr>
            <p:nvPr userDrawn="1"/>
          </p:nvSpPr>
          <p:spPr bwMode="auto">
            <a:xfrm>
              <a:off x="840253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6">
              <a:extLst>
                <a:ext uri="{FF2B5EF4-FFF2-40B4-BE49-F238E27FC236}">
                  <a16:creationId xmlns:a16="http://schemas.microsoft.com/office/drawing/2014/main" id="{FF65ACCA-B29A-4B23-99DF-9E8988FE7762}"/>
                </a:ext>
              </a:extLst>
            </p:cNvPr>
            <p:cNvSpPr>
              <a:spLocks noEditPoints="1"/>
            </p:cNvSpPr>
            <p:nvPr userDrawn="1"/>
          </p:nvSpPr>
          <p:spPr bwMode="auto">
            <a:xfrm>
              <a:off x="875643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6">
              <a:extLst>
                <a:ext uri="{FF2B5EF4-FFF2-40B4-BE49-F238E27FC236}">
                  <a16:creationId xmlns:a16="http://schemas.microsoft.com/office/drawing/2014/main" id="{08202144-2699-405E-B70E-10ACB625045A}"/>
                </a:ext>
              </a:extLst>
            </p:cNvPr>
            <p:cNvSpPr>
              <a:spLocks noEditPoints="1"/>
            </p:cNvSpPr>
            <p:nvPr userDrawn="1"/>
          </p:nvSpPr>
          <p:spPr bwMode="auto">
            <a:xfrm>
              <a:off x="911034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6">
              <a:extLst>
                <a:ext uri="{FF2B5EF4-FFF2-40B4-BE49-F238E27FC236}">
                  <a16:creationId xmlns:a16="http://schemas.microsoft.com/office/drawing/2014/main" id="{8F59B94B-2422-4834-BD86-CFE3D8A53F90}"/>
                </a:ext>
              </a:extLst>
            </p:cNvPr>
            <p:cNvSpPr>
              <a:spLocks noEditPoints="1"/>
            </p:cNvSpPr>
            <p:nvPr userDrawn="1"/>
          </p:nvSpPr>
          <p:spPr bwMode="auto">
            <a:xfrm>
              <a:off x="946425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6">
              <a:extLst>
                <a:ext uri="{FF2B5EF4-FFF2-40B4-BE49-F238E27FC236}">
                  <a16:creationId xmlns:a16="http://schemas.microsoft.com/office/drawing/2014/main" id="{C5893D12-2CAA-4072-80FB-D3E997100566}"/>
                </a:ext>
              </a:extLst>
            </p:cNvPr>
            <p:cNvSpPr>
              <a:spLocks noEditPoints="1"/>
            </p:cNvSpPr>
            <p:nvPr userDrawn="1"/>
          </p:nvSpPr>
          <p:spPr bwMode="auto">
            <a:xfrm>
              <a:off x="981815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6">
              <a:extLst>
                <a:ext uri="{FF2B5EF4-FFF2-40B4-BE49-F238E27FC236}">
                  <a16:creationId xmlns:a16="http://schemas.microsoft.com/office/drawing/2014/main" id="{C5D33650-F7DF-4640-8624-E4A406586BE1}"/>
                </a:ext>
              </a:extLst>
            </p:cNvPr>
            <p:cNvSpPr>
              <a:spLocks noEditPoints="1"/>
            </p:cNvSpPr>
            <p:nvPr userDrawn="1"/>
          </p:nvSpPr>
          <p:spPr bwMode="auto">
            <a:xfrm>
              <a:off x="1017206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6">
              <a:extLst>
                <a:ext uri="{FF2B5EF4-FFF2-40B4-BE49-F238E27FC236}">
                  <a16:creationId xmlns:a16="http://schemas.microsoft.com/office/drawing/2014/main" id="{D8E569D6-7F89-4731-A6B8-6AFEB4544E17}"/>
                </a:ext>
              </a:extLst>
            </p:cNvPr>
            <p:cNvSpPr>
              <a:spLocks noEditPoints="1"/>
            </p:cNvSpPr>
            <p:nvPr userDrawn="1"/>
          </p:nvSpPr>
          <p:spPr bwMode="auto">
            <a:xfrm>
              <a:off x="1052596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6">
              <a:extLst>
                <a:ext uri="{FF2B5EF4-FFF2-40B4-BE49-F238E27FC236}">
                  <a16:creationId xmlns:a16="http://schemas.microsoft.com/office/drawing/2014/main" id="{80CEE136-CAF7-4993-84B3-67A0917C53FB}"/>
                </a:ext>
              </a:extLst>
            </p:cNvPr>
            <p:cNvSpPr>
              <a:spLocks noEditPoints="1"/>
            </p:cNvSpPr>
            <p:nvPr userDrawn="1"/>
          </p:nvSpPr>
          <p:spPr bwMode="auto">
            <a:xfrm>
              <a:off x="10879862"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6">
              <a:extLst>
                <a:ext uri="{FF2B5EF4-FFF2-40B4-BE49-F238E27FC236}">
                  <a16:creationId xmlns:a16="http://schemas.microsoft.com/office/drawing/2014/main" id="{FFDB2B08-42EF-46F1-9397-9A855C1A24CA}"/>
                </a:ext>
              </a:extLst>
            </p:cNvPr>
            <p:cNvSpPr>
              <a:spLocks noEditPoints="1"/>
            </p:cNvSpPr>
            <p:nvPr userDrawn="1"/>
          </p:nvSpPr>
          <p:spPr bwMode="auto">
            <a:xfrm>
              <a:off x="-9121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6">
              <a:extLst>
                <a:ext uri="{FF2B5EF4-FFF2-40B4-BE49-F238E27FC236}">
                  <a16:creationId xmlns:a16="http://schemas.microsoft.com/office/drawing/2014/main" id="{AB77A349-A09C-4B90-9A2C-EA856A8D86D5}"/>
                </a:ext>
              </a:extLst>
            </p:cNvPr>
            <p:cNvSpPr>
              <a:spLocks noEditPoints="1"/>
            </p:cNvSpPr>
            <p:nvPr userDrawn="1"/>
          </p:nvSpPr>
          <p:spPr bwMode="auto">
            <a:xfrm>
              <a:off x="26269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6">
              <a:extLst>
                <a:ext uri="{FF2B5EF4-FFF2-40B4-BE49-F238E27FC236}">
                  <a16:creationId xmlns:a16="http://schemas.microsoft.com/office/drawing/2014/main" id="{48608721-EE4A-426A-91C2-C463004F9706}"/>
                </a:ext>
              </a:extLst>
            </p:cNvPr>
            <p:cNvSpPr>
              <a:spLocks noEditPoints="1"/>
            </p:cNvSpPr>
            <p:nvPr userDrawn="1"/>
          </p:nvSpPr>
          <p:spPr bwMode="auto">
            <a:xfrm>
              <a:off x="61660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6">
              <a:extLst>
                <a:ext uri="{FF2B5EF4-FFF2-40B4-BE49-F238E27FC236}">
                  <a16:creationId xmlns:a16="http://schemas.microsoft.com/office/drawing/2014/main" id="{B927CE31-5623-45C2-9E5E-6EF014536534}"/>
                </a:ext>
              </a:extLst>
            </p:cNvPr>
            <p:cNvSpPr>
              <a:spLocks noEditPoints="1"/>
            </p:cNvSpPr>
            <p:nvPr userDrawn="1"/>
          </p:nvSpPr>
          <p:spPr bwMode="auto">
            <a:xfrm>
              <a:off x="97050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6">
              <a:extLst>
                <a:ext uri="{FF2B5EF4-FFF2-40B4-BE49-F238E27FC236}">
                  <a16:creationId xmlns:a16="http://schemas.microsoft.com/office/drawing/2014/main" id="{664A9588-E7C2-4376-869E-12661D073ADF}"/>
                </a:ext>
              </a:extLst>
            </p:cNvPr>
            <p:cNvSpPr>
              <a:spLocks noEditPoints="1"/>
            </p:cNvSpPr>
            <p:nvPr userDrawn="1"/>
          </p:nvSpPr>
          <p:spPr bwMode="auto">
            <a:xfrm>
              <a:off x="132441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6">
              <a:extLst>
                <a:ext uri="{FF2B5EF4-FFF2-40B4-BE49-F238E27FC236}">
                  <a16:creationId xmlns:a16="http://schemas.microsoft.com/office/drawing/2014/main" id="{C07EBDA9-99B9-4FEA-8E61-CF7766C803D2}"/>
                </a:ext>
              </a:extLst>
            </p:cNvPr>
            <p:cNvSpPr>
              <a:spLocks noEditPoints="1"/>
            </p:cNvSpPr>
            <p:nvPr userDrawn="1"/>
          </p:nvSpPr>
          <p:spPr bwMode="auto">
            <a:xfrm>
              <a:off x="167831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6">
              <a:extLst>
                <a:ext uri="{FF2B5EF4-FFF2-40B4-BE49-F238E27FC236}">
                  <a16:creationId xmlns:a16="http://schemas.microsoft.com/office/drawing/2014/main" id="{E44A3FF9-F9CA-4868-B495-9C7AAE9DDF96}"/>
                </a:ext>
              </a:extLst>
            </p:cNvPr>
            <p:cNvSpPr>
              <a:spLocks noEditPoints="1"/>
            </p:cNvSpPr>
            <p:nvPr userDrawn="1"/>
          </p:nvSpPr>
          <p:spPr bwMode="auto">
            <a:xfrm>
              <a:off x="203222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6">
              <a:extLst>
                <a:ext uri="{FF2B5EF4-FFF2-40B4-BE49-F238E27FC236}">
                  <a16:creationId xmlns:a16="http://schemas.microsoft.com/office/drawing/2014/main" id="{CCF5D671-0529-4209-8A7C-1149C280118B}"/>
                </a:ext>
              </a:extLst>
            </p:cNvPr>
            <p:cNvSpPr>
              <a:spLocks noEditPoints="1"/>
            </p:cNvSpPr>
            <p:nvPr userDrawn="1"/>
          </p:nvSpPr>
          <p:spPr bwMode="auto">
            <a:xfrm>
              <a:off x="238613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6">
              <a:extLst>
                <a:ext uri="{FF2B5EF4-FFF2-40B4-BE49-F238E27FC236}">
                  <a16:creationId xmlns:a16="http://schemas.microsoft.com/office/drawing/2014/main" id="{DCA290DC-6B1F-40EB-A9F0-F96F5851B398}"/>
                </a:ext>
              </a:extLst>
            </p:cNvPr>
            <p:cNvSpPr>
              <a:spLocks noEditPoints="1"/>
            </p:cNvSpPr>
            <p:nvPr userDrawn="1"/>
          </p:nvSpPr>
          <p:spPr bwMode="auto">
            <a:xfrm>
              <a:off x="274003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6">
              <a:extLst>
                <a:ext uri="{FF2B5EF4-FFF2-40B4-BE49-F238E27FC236}">
                  <a16:creationId xmlns:a16="http://schemas.microsoft.com/office/drawing/2014/main" id="{36C813C9-8C14-4372-801A-DBB3E037EEFE}"/>
                </a:ext>
              </a:extLst>
            </p:cNvPr>
            <p:cNvSpPr>
              <a:spLocks noEditPoints="1"/>
            </p:cNvSpPr>
            <p:nvPr userDrawn="1"/>
          </p:nvSpPr>
          <p:spPr bwMode="auto">
            <a:xfrm>
              <a:off x="309394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6">
              <a:extLst>
                <a:ext uri="{FF2B5EF4-FFF2-40B4-BE49-F238E27FC236}">
                  <a16:creationId xmlns:a16="http://schemas.microsoft.com/office/drawing/2014/main" id="{F253EC72-B338-4BBF-9042-C191E60067EF}"/>
                </a:ext>
              </a:extLst>
            </p:cNvPr>
            <p:cNvSpPr>
              <a:spLocks noEditPoints="1"/>
            </p:cNvSpPr>
            <p:nvPr userDrawn="1"/>
          </p:nvSpPr>
          <p:spPr bwMode="auto">
            <a:xfrm>
              <a:off x="344784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6">
              <a:extLst>
                <a:ext uri="{FF2B5EF4-FFF2-40B4-BE49-F238E27FC236}">
                  <a16:creationId xmlns:a16="http://schemas.microsoft.com/office/drawing/2014/main" id="{7B28B5DF-2DA6-4E8F-817A-C1902DCD4552}"/>
                </a:ext>
              </a:extLst>
            </p:cNvPr>
            <p:cNvSpPr>
              <a:spLocks noEditPoints="1"/>
            </p:cNvSpPr>
            <p:nvPr userDrawn="1"/>
          </p:nvSpPr>
          <p:spPr bwMode="auto">
            <a:xfrm>
              <a:off x="380175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6">
              <a:extLst>
                <a:ext uri="{FF2B5EF4-FFF2-40B4-BE49-F238E27FC236}">
                  <a16:creationId xmlns:a16="http://schemas.microsoft.com/office/drawing/2014/main" id="{09D7394F-F75D-4FED-8923-575F140FA2B8}"/>
                </a:ext>
              </a:extLst>
            </p:cNvPr>
            <p:cNvSpPr>
              <a:spLocks noEditPoints="1"/>
            </p:cNvSpPr>
            <p:nvPr userDrawn="1"/>
          </p:nvSpPr>
          <p:spPr bwMode="auto">
            <a:xfrm>
              <a:off x="415566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6">
              <a:extLst>
                <a:ext uri="{FF2B5EF4-FFF2-40B4-BE49-F238E27FC236}">
                  <a16:creationId xmlns:a16="http://schemas.microsoft.com/office/drawing/2014/main" id="{F172134A-6C32-4752-97D8-E661E6A26310}"/>
                </a:ext>
              </a:extLst>
            </p:cNvPr>
            <p:cNvSpPr>
              <a:spLocks noEditPoints="1"/>
            </p:cNvSpPr>
            <p:nvPr userDrawn="1"/>
          </p:nvSpPr>
          <p:spPr bwMode="auto">
            <a:xfrm>
              <a:off x="450956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6">
              <a:extLst>
                <a:ext uri="{FF2B5EF4-FFF2-40B4-BE49-F238E27FC236}">
                  <a16:creationId xmlns:a16="http://schemas.microsoft.com/office/drawing/2014/main" id="{6CAB8EBC-D1A2-4B27-9297-ADFA1B5C1AF7}"/>
                </a:ext>
              </a:extLst>
            </p:cNvPr>
            <p:cNvSpPr>
              <a:spLocks noEditPoints="1"/>
            </p:cNvSpPr>
            <p:nvPr userDrawn="1"/>
          </p:nvSpPr>
          <p:spPr bwMode="auto">
            <a:xfrm>
              <a:off x="486347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6">
              <a:extLst>
                <a:ext uri="{FF2B5EF4-FFF2-40B4-BE49-F238E27FC236}">
                  <a16:creationId xmlns:a16="http://schemas.microsoft.com/office/drawing/2014/main" id="{6E5A44D5-4DED-4075-8C18-C4EE1E61AB39}"/>
                </a:ext>
              </a:extLst>
            </p:cNvPr>
            <p:cNvSpPr>
              <a:spLocks noEditPoints="1"/>
            </p:cNvSpPr>
            <p:nvPr userDrawn="1"/>
          </p:nvSpPr>
          <p:spPr bwMode="auto">
            <a:xfrm>
              <a:off x="521737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6">
              <a:extLst>
                <a:ext uri="{FF2B5EF4-FFF2-40B4-BE49-F238E27FC236}">
                  <a16:creationId xmlns:a16="http://schemas.microsoft.com/office/drawing/2014/main" id="{47E67357-8F43-4716-AF36-C4D3FAD5776D}"/>
                </a:ext>
              </a:extLst>
            </p:cNvPr>
            <p:cNvSpPr>
              <a:spLocks noEditPoints="1"/>
            </p:cNvSpPr>
            <p:nvPr userDrawn="1"/>
          </p:nvSpPr>
          <p:spPr bwMode="auto">
            <a:xfrm>
              <a:off x="557128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6">
              <a:extLst>
                <a:ext uri="{FF2B5EF4-FFF2-40B4-BE49-F238E27FC236}">
                  <a16:creationId xmlns:a16="http://schemas.microsoft.com/office/drawing/2014/main" id="{CDB9D3D1-A9FF-4CC6-B6AD-51D73FCAE1D4}"/>
                </a:ext>
              </a:extLst>
            </p:cNvPr>
            <p:cNvSpPr>
              <a:spLocks noEditPoints="1"/>
            </p:cNvSpPr>
            <p:nvPr userDrawn="1"/>
          </p:nvSpPr>
          <p:spPr bwMode="auto">
            <a:xfrm>
              <a:off x="592519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6">
              <a:extLst>
                <a:ext uri="{FF2B5EF4-FFF2-40B4-BE49-F238E27FC236}">
                  <a16:creationId xmlns:a16="http://schemas.microsoft.com/office/drawing/2014/main" id="{B1C55A0F-DE6D-4BE9-B90E-685770171078}"/>
                </a:ext>
              </a:extLst>
            </p:cNvPr>
            <p:cNvSpPr>
              <a:spLocks noEditPoints="1"/>
            </p:cNvSpPr>
            <p:nvPr userDrawn="1"/>
          </p:nvSpPr>
          <p:spPr bwMode="auto">
            <a:xfrm>
              <a:off x="627909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6">
              <a:extLst>
                <a:ext uri="{FF2B5EF4-FFF2-40B4-BE49-F238E27FC236}">
                  <a16:creationId xmlns:a16="http://schemas.microsoft.com/office/drawing/2014/main" id="{6627EE65-8BCE-41D8-BE30-34A95B942473}"/>
                </a:ext>
              </a:extLst>
            </p:cNvPr>
            <p:cNvSpPr>
              <a:spLocks noEditPoints="1"/>
            </p:cNvSpPr>
            <p:nvPr userDrawn="1"/>
          </p:nvSpPr>
          <p:spPr bwMode="auto">
            <a:xfrm>
              <a:off x="663300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6">
              <a:extLst>
                <a:ext uri="{FF2B5EF4-FFF2-40B4-BE49-F238E27FC236}">
                  <a16:creationId xmlns:a16="http://schemas.microsoft.com/office/drawing/2014/main" id="{FA999AE1-300A-4580-A684-3752E1FB0EF1}"/>
                </a:ext>
              </a:extLst>
            </p:cNvPr>
            <p:cNvSpPr>
              <a:spLocks noEditPoints="1"/>
            </p:cNvSpPr>
            <p:nvPr userDrawn="1"/>
          </p:nvSpPr>
          <p:spPr bwMode="auto">
            <a:xfrm>
              <a:off x="698690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6">
              <a:extLst>
                <a:ext uri="{FF2B5EF4-FFF2-40B4-BE49-F238E27FC236}">
                  <a16:creationId xmlns:a16="http://schemas.microsoft.com/office/drawing/2014/main" id="{9BB492A4-E274-4551-A97A-AD8A2538EB6E}"/>
                </a:ext>
              </a:extLst>
            </p:cNvPr>
            <p:cNvSpPr>
              <a:spLocks noEditPoints="1"/>
            </p:cNvSpPr>
            <p:nvPr userDrawn="1"/>
          </p:nvSpPr>
          <p:spPr bwMode="auto">
            <a:xfrm>
              <a:off x="734081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6">
              <a:extLst>
                <a:ext uri="{FF2B5EF4-FFF2-40B4-BE49-F238E27FC236}">
                  <a16:creationId xmlns:a16="http://schemas.microsoft.com/office/drawing/2014/main" id="{CBF53111-DF01-47C3-8596-B57862E0C31E}"/>
                </a:ext>
              </a:extLst>
            </p:cNvPr>
            <p:cNvSpPr>
              <a:spLocks noEditPoints="1"/>
            </p:cNvSpPr>
            <p:nvPr userDrawn="1"/>
          </p:nvSpPr>
          <p:spPr bwMode="auto">
            <a:xfrm>
              <a:off x="769472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6">
              <a:extLst>
                <a:ext uri="{FF2B5EF4-FFF2-40B4-BE49-F238E27FC236}">
                  <a16:creationId xmlns:a16="http://schemas.microsoft.com/office/drawing/2014/main" id="{C53F7DDB-439E-47C6-90BD-B22EA9B7CDF3}"/>
                </a:ext>
              </a:extLst>
            </p:cNvPr>
            <p:cNvSpPr>
              <a:spLocks noEditPoints="1"/>
            </p:cNvSpPr>
            <p:nvPr userDrawn="1"/>
          </p:nvSpPr>
          <p:spPr bwMode="auto">
            <a:xfrm>
              <a:off x="804862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6">
              <a:extLst>
                <a:ext uri="{FF2B5EF4-FFF2-40B4-BE49-F238E27FC236}">
                  <a16:creationId xmlns:a16="http://schemas.microsoft.com/office/drawing/2014/main" id="{81E7F6E6-2542-47E1-AE43-9B182D375826}"/>
                </a:ext>
              </a:extLst>
            </p:cNvPr>
            <p:cNvSpPr>
              <a:spLocks noEditPoints="1"/>
            </p:cNvSpPr>
            <p:nvPr userDrawn="1"/>
          </p:nvSpPr>
          <p:spPr bwMode="auto">
            <a:xfrm>
              <a:off x="840253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6">
              <a:extLst>
                <a:ext uri="{FF2B5EF4-FFF2-40B4-BE49-F238E27FC236}">
                  <a16:creationId xmlns:a16="http://schemas.microsoft.com/office/drawing/2014/main" id="{E777532A-71A5-494B-820C-48C05EC74CA0}"/>
                </a:ext>
              </a:extLst>
            </p:cNvPr>
            <p:cNvSpPr>
              <a:spLocks noEditPoints="1"/>
            </p:cNvSpPr>
            <p:nvPr userDrawn="1"/>
          </p:nvSpPr>
          <p:spPr bwMode="auto">
            <a:xfrm>
              <a:off x="875643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6">
              <a:extLst>
                <a:ext uri="{FF2B5EF4-FFF2-40B4-BE49-F238E27FC236}">
                  <a16:creationId xmlns:a16="http://schemas.microsoft.com/office/drawing/2014/main" id="{70329985-9DF6-417E-8BE0-92923294554F}"/>
                </a:ext>
              </a:extLst>
            </p:cNvPr>
            <p:cNvSpPr>
              <a:spLocks noEditPoints="1"/>
            </p:cNvSpPr>
            <p:nvPr userDrawn="1"/>
          </p:nvSpPr>
          <p:spPr bwMode="auto">
            <a:xfrm>
              <a:off x="911034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6">
              <a:extLst>
                <a:ext uri="{FF2B5EF4-FFF2-40B4-BE49-F238E27FC236}">
                  <a16:creationId xmlns:a16="http://schemas.microsoft.com/office/drawing/2014/main" id="{00252936-908A-4F1A-B1D6-E291EDBA6E00}"/>
                </a:ext>
              </a:extLst>
            </p:cNvPr>
            <p:cNvSpPr>
              <a:spLocks noEditPoints="1"/>
            </p:cNvSpPr>
            <p:nvPr userDrawn="1"/>
          </p:nvSpPr>
          <p:spPr bwMode="auto">
            <a:xfrm>
              <a:off x="946425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6">
              <a:extLst>
                <a:ext uri="{FF2B5EF4-FFF2-40B4-BE49-F238E27FC236}">
                  <a16:creationId xmlns:a16="http://schemas.microsoft.com/office/drawing/2014/main" id="{1614E059-CFCA-409A-8521-5A7B0CD0E428}"/>
                </a:ext>
              </a:extLst>
            </p:cNvPr>
            <p:cNvSpPr>
              <a:spLocks noEditPoints="1"/>
            </p:cNvSpPr>
            <p:nvPr userDrawn="1"/>
          </p:nvSpPr>
          <p:spPr bwMode="auto">
            <a:xfrm>
              <a:off x="981815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6">
              <a:extLst>
                <a:ext uri="{FF2B5EF4-FFF2-40B4-BE49-F238E27FC236}">
                  <a16:creationId xmlns:a16="http://schemas.microsoft.com/office/drawing/2014/main" id="{D67A4711-AC1A-4F94-B614-DDA70F4AB3ED}"/>
                </a:ext>
              </a:extLst>
            </p:cNvPr>
            <p:cNvSpPr>
              <a:spLocks noEditPoints="1"/>
            </p:cNvSpPr>
            <p:nvPr userDrawn="1"/>
          </p:nvSpPr>
          <p:spPr bwMode="auto">
            <a:xfrm>
              <a:off x="1017206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6">
              <a:extLst>
                <a:ext uri="{FF2B5EF4-FFF2-40B4-BE49-F238E27FC236}">
                  <a16:creationId xmlns:a16="http://schemas.microsoft.com/office/drawing/2014/main" id="{7AC93D6D-B965-4CFB-82B3-C2F8189DD772}"/>
                </a:ext>
              </a:extLst>
            </p:cNvPr>
            <p:cNvSpPr>
              <a:spLocks noEditPoints="1"/>
            </p:cNvSpPr>
            <p:nvPr userDrawn="1"/>
          </p:nvSpPr>
          <p:spPr bwMode="auto">
            <a:xfrm>
              <a:off x="1052596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6">
              <a:extLst>
                <a:ext uri="{FF2B5EF4-FFF2-40B4-BE49-F238E27FC236}">
                  <a16:creationId xmlns:a16="http://schemas.microsoft.com/office/drawing/2014/main" id="{00CA144B-A572-487C-B67D-E0784F6971CB}"/>
                </a:ext>
              </a:extLst>
            </p:cNvPr>
            <p:cNvSpPr>
              <a:spLocks noEditPoints="1"/>
            </p:cNvSpPr>
            <p:nvPr userDrawn="1"/>
          </p:nvSpPr>
          <p:spPr bwMode="auto">
            <a:xfrm>
              <a:off x="10879862"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6">
              <a:extLst>
                <a:ext uri="{FF2B5EF4-FFF2-40B4-BE49-F238E27FC236}">
                  <a16:creationId xmlns:a16="http://schemas.microsoft.com/office/drawing/2014/main" id="{E1487B58-3826-42D4-A325-3E4E04785B12}"/>
                </a:ext>
              </a:extLst>
            </p:cNvPr>
            <p:cNvSpPr>
              <a:spLocks noEditPoints="1"/>
            </p:cNvSpPr>
            <p:nvPr userDrawn="1"/>
          </p:nvSpPr>
          <p:spPr bwMode="auto">
            <a:xfrm>
              <a:off x="-9121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6">
              <a:extLst>
                <a:ext uri="{FF2B5EF4-FFF2-40B4-BE49-F238E27FC236}">
                  <a16:creationId xmlns:a16="http://schemas.microsoft.com/office/drawing/2014/main" id="{3C65D50D-4B63-4F19-93C9-926E0DA6253B}"/>
                </a:ext>
              </a:extLst>
            </p:cNvPr>
            <p:cNvSpPr>
              <a:spLocks noEditPoints="1"/>
            </p:cNvSpPr>
            <p:nvPr userDrawn="1"/>
          </p:nvSpPr>
          <p:spPr bwMode="auto">
            <a:xfrm>
              <a:off x="26269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6">
              <a:extLst>
                <a:ext uri="{FF2B5EF4-FFF2-40B4-BE49-F238E27FC236}">
                  <a16:creationId xmlns:a16="http://schemas.microsoft.com/office/drawing/2014/main" id="{91A9FD33-BBFB-4EB4-B633-06A023CB6087}"/>
                </a:ext>
              </a:extLst>
            </p:cNvPr>
            <p:cNvSpPr>
              <a:spLocks noEditPoints="1"/>
            </p:cNvSpPr>
            <p:nvPr userDrawn="1"/>
          </p:nvSpPr>
          <p:spPr bwMode="auto">
            <a:xfrm>
              <a:off x="61660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6">
              <a:extLst>
                <a:ext uri="{FF2B5EF4-FFF2-40B4-BE49-F238E27FC236}">
                  <a16:creationId xmlns:a16="http://schemas.microsoft.com/office/drawing/2014/main" id="{8A25449F-C96E-43A9-BE7E-8415CB8CA956}"/>
                </a:ext>
              </a:extLst>
            </p:cNvPr>
            <p:cNvSpPr>
              <a:spLocks noEditPoints="1"/>
            </p:cNvSpPr>
            <p:nvPr userDrawn="1"/>
          </p:nvSpPr>
          <p:spPr bwMode="auto">
            <a:xfrm>
              <a:off x="97050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6">
              <a:extLst>
                <a:ext uri="{FF2B5EF4-FFF2-40B4-BE49-F238E27FC236}">
                  <a16:creationId xmlns:a16="http://schemas.microsoft.com/office/drawing/2014/main" id="{E852D294-5AE3-4C12-AE2F-1361C06DF29D}"/>
                </a:ext>
              </a:extLst>
            </p:cNvPr>
            <p:cNvSpPr>
              <a:spLocks noEditPoints="1"/>
            </p:cNvSpPr>
            <p:nvPr userDrawn="1"/>
          </p:nvSpPr>
          <p:spPr bwMode="auto">
            <a:xfrm>
              <a:off x="132441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6">
              <a:extLst>
                <a:ext uri="{FF2B5EF4-FFF2-40B4-BE49-F238E27FC236}">
                  <a16:creationId xmlns:a16="http://schemas.microsoft.com/office/drawing/2014/main" id="{D75B22CF-07E7-4A6F-B17D-758BBE553840}"/>
                </a:ext>
              </a:extLst>
            </p:cNvPr>
            <p:cNvSpPr>
              <a:spLocks noEditPoints="1"/>
            </p:cNvSpPr>
            <p:nvPr userDrawn="1"/>
          </p:nvSpPr>
          <p:spPr bwMode="auto">
            <a:xfrm>
              <a:off x="167831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6">
              <a:extLst>
                <a:ext uri="{FF2B5EF4-FFF2-40B4-BE49-F238E27FC236}">
                  <a16:creationId xmlns:a16="http://schemas.microsoft.com/office/drawing/2014/main" id="{45BB4DE2-44BF-43BF-9C16-259FA3450315}"/>
                </a:ext>
              </a:extLst>
            </p:cNvPr>
            <p:cNvSpPr>
              <a:spLocks noEditPoints="1"/>
            </p:cNvSpPr>
            <p:nvPr userDrawn="1"/>
          </p:nvSpPr>
          <p:spPr bwMode="auto">
            <a:xfrm>
              <a:off x="203222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6">
              <a:extLst>
                <a:ext uri="{FF2B5EF4-FFF2-40B4-BE49-F238E27FC236}">
                  <a16:creationId xmlns:a16="http://schemas.microsoft.com/office/drawing/2014/main" id="{9082519B-328F-4D85-9648-AA99F35AF427}"/>
                </a:ext>
              </a:extLst>
            </p:cNvPr>
            <p:cNvSpPr>
              <a:spLocks noEditPoints="1"/>
            </p:cNvSpPr>
            <p:nvPr userDrawn="1"/>
          </p:nvSpPr>
          <p:spPr bwMode="auto">
            <a:xfrm>
              <a:off x="238613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6">
              <a:extLst>
                <a:ext uri="{FF2B5EF4-FFF2-40B4-BE49-F238E27FC236}">
                  <a16:creationId xmlns:a16="http://schemas.microsoft.com/office/drawing/2014/main" id="{D9C1B58C-398E-452F-88B1-1E2D056BC39E}"/>
                </a:ext>
              </a:extLst>
            </p:cNvPr>
            <p:cNvSpPr>
              <a:spLocks noEditPoints="1"/>
            </p:cNvSpPr>
            <p:nvPr userDrawn="1"/>
          </p:nvSpPr>
          <p:spPr bwMode="auto">
            <a:xfrm>
              <a:off x="274003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6">
              <a:extLst>
                <a:ext uri="{FF2B5EF4-FFF2-40B4-BE49-F238E27FC236}">
                  <a16:creationId xmlns:a16="http://schemas.microsoft.com/office/drawing/2014/main" id="{1215C438-62B6-48E8-93BD-2400CE7DCBC7}"/>
                </a:ext>
              </a:extLst>
            </p:cNvPr>
            <p:cNvSpPr>
              <a:spLocks noEditPoints="1"/>
            </p:cNvSpPr>
            <p:nvPr userDrawn="1"/>
          </p:nvSpPr>
          <p:spPr bwMode="auto">
            <a:xfrm>
              <a:off x="309394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6">
              <a:extLst>
                <a:ext uri="{FF2B5EF4-FFF2-40B4-BE49-F238E27FC236}">
                  <a16:creationId xmlns:a16="http://schemas.microsoft.com/office/drawing/2014/main" id="{74287A1C-61DC-4764-AD91-0D8AE5D32FD9}"/>
                </a:ext>
              </a:extLst>
            </p:cNvPr>
            <p:cNvSpPr>
              <a:spLocks noEditPoints="1"/>
            </p:cNvSpPr>
            <p:nvPr userDrawn="1"/>
          </p:nvSpPr>
          <p:spPr bwMode="auto">
            <a:xfrm>
              <a:off x="344784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6">
              <a:extLst>
                <a:ext uri="{FF2B5EF4-FFF2-40B4-BE49-F238E27FC236}">
                  <a16:creationId xmlns:a16="http://schemas.microsoft.com/office/drawing/2014/main" id="{935F5F69-3B06-47EE-8A58-9EFC1B83EC69}"/>
                </a:ext>
              </a:extLst>
            </p:cNvPr>
            <p:cNvSpPr>
              <a:spLocks noEditPoints="1"/>
            </p:cNvSpPr>
            <p:nvPr userDrawn="1"/>
          </p:nvSpPr>
          <p:spPr bwMode="auto">
            <a:xfrm>
              <a:off x="380175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6">
              <a:extLst>
                <a:ext uri="{FF2B5EF4-FFF2-40B4-BE49-F238E27FC236}">
                  <a16:creationId xmlns:a16="http://schemas.microsoft.com/office/drawing/2014/main" id="{1101FFF9-CF37-4721-8186-544775DE501D}"/>
                </a:ext>
              </a:extLst>
            </p:cNvPr>
            <p:cNvSpPr>
              <a:spLocks noEditPoints="1"/>
            </p:cNvSpPr>
            <p:nvPr userDrawn="1"/>
          </p:nvSpPr>
          <p:spPr bwMode="auto">
            <a:xfrm>
              <a:off x="415566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6">
              <a:extLst>
                <a:ext uri="{FF2B5EF4-FFF2-40B4-BE49-F238E27FC236}">
                  <a16:creationId xmlns:a16="http://schemas.microsoft.com/office/drawing/2014/main" id="{DA07B02B-AB92-4E6D-BE68-38C0C55A704F}"/>
                </a:ext>
              </a:extLst>
            </p:cNvPr>
            <p:cNvSpPr>
              <a:spLocks noEditPoints="1"/>
            </p:cNvSpPr>
            <p:nvPr userDrawn="1"/>
          </p:nvSpPr>
          <p:spPr bwMode="auto">
            <a:xfrm>
              <a:off x="450956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6">
              <a:extLst>
                <a:ext uri="{FF2B5EF4-FFF2-40B4-BE49-F238E27FC236}">
                  <a16:creationId xmlns:a16="http://schemas.microsoft.com/office/drawing/2014/main" id="{5C7F6697-9CF8-4C52-8134-856F37E69B55}"/>
                </a:ext>
              </a:extLst>
            </p:cNvPr>
            <p:cNvSpPr>
              <a:spLocks noEditPoints="1"/>
            </p:cNvSpPr>
            <p:nvPr userDrawn="1"/>
          </p:nvSpPr>
          <p:spPr bwMode="auto">
            <a:xfrm>
              <a:off x="486347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6">
              <a:extLst>
                <a:ext uri="{FF2B5EF4-FFF2-40B4-BE49-F238E27FC236}">
                  <a16:creationId xmlns:a16="http://schemas.microsoft.com/office/drawing/2014/main" id="{71AE8640-CA8D-45ED-B293-E41C04107BB9}"/>
                </a:ext>
              </a:extLst>
            </p:cNvPr>
            <p:cNvSpPr>
              <a:spLocks noEditPoints="1"/>
            </p:cNvSpPr>
            <p:nvPr userDrawn="1"/>
          </p:nvSpPr>
          <p:spPr bwMode="auto">
            <a:xfrm>
              <a:off x="521737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6">
              <a:extLst>
                <a:ext uri="{FF2B5EF4-FFF2-40B4-BE49-F238E27FC236}">
                  <a16:creationId xmlns:a16="http://schemas.microsoft.com/office/drawing/2014/main" id="{63C196AF-4D4C-4362-BDBF-EC89D3AF7E17}"/>
                </a:ext>
              </a:extLst>
            </p:cNvPr>
            <p:cNvSpPr>
              <a:spLocks noEditPoints="1"/>
            </p:cNvSpPr>
            <p:nvPr userDrawn="1"/>
          </p:nvSpPr>
          <p:spPr bwMode="auto">
            <a:xfrm>
              <a:off x="557128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6">
              <a:extLst>
                <a:ext uri="{FF2B5EF4-FFF2-40B4-BE49-F238E27FC236}">
                  <a16:creationId xmlns:a16="http://schemas.microsoft.com/office/drawing/2014/main" id="{ACA5D87D-1923-4B8B-9B95-C833F20B3FCA}"/>
                </a:ext>
              </a:extLst>
            </p:cNvPr>
            <p:cNvSpPr>
              <a:spLocks noEditPoints="1"/>
            </p:cNvSpPr>
            <p:nvPr userDrawn="1"/>
          </p:nvSpPr>
          <p:spPr bwMode="auto">
            <a:xfrm>
              <a:off x="592519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6">
              <a:extLst>
                <a:ext uri="{FF2B5EF4-FFF2-40B4-BE49-F238E27FC236}">
                  <a16:creationId xmlns:a16="http://schemas.microsoft.com/office/drawing/2014/main" id="{5168EF6E-C030-46F7-940B-B2259B19D5DB}"/>
                </a:ext>
              </a:extLst>
            </p:cNvPr>
            <p:cNvSpPr>
              <a:spLocks noEditPoints="1"/>
            </p:cNvSpPr>
            <p:nvPr userDrawn="1"/>
          </p:nvSpPr>
          <p:spPr bwMode="auto">
            <a:xfrm>
              <a:off x="627909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6">
              <a:extLst>
                <a:ext uri="{FF2B5EF4-FFF2-40B4-BE49-F238E27FC236}">
                  <a16:creationId xmlns:a16="http://schemas.microsoft.com/office/drawing/2014/main" id="{A141EFDE-9FF6-4BED-B3E7-F887DDD96035}"/>
                </a:ext>
              </a:extLst>
            </p:cNvPr>
            <p:cNvSpPr>
              <a:spLocks noEditPoints="1"/>
            </p:cNvSpPr>
            <p:nvPr userDrawn="1"/>
          </p:nvSpPr>
          <p:spPr bwMode="auto">
            <a:xfrm>
              <a:off x="663300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6">
              <a:extLst>
                <a:ext uri="{FF2B5EF4-FFF2-40B4-BE49-F238E27FC236}">
                  <a16:creationId xmlns:a16="http://schemas.microsoft.com/office/drawing/2014/main" id="{F1BD7350-6598-41F6-9255-7CC3E3138875}"/>
                </a:ext>
              </a:extLst>
            </p:cNvPr>
            <p:cNvSpPr>
              <a:spLocks noEditPoints="1"/>
            </p:cNvSpPr>
            <p:nvPr userDrawn="1"/>
          </p:nvSpPr>
          <p:spPr bwMode="auto">
            <a:xfrm>
              <a:off x="698690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6">
              <a:extLst>
                <a:ext uri="{FF2B5EF4-FFF2-40B4-BE49-F238E27FC236}">
                  <a16:creationId xmlns:a16="http://schemas.microsoft.com/office/drawing/2014/main" id="{22AC9D57-87D8-4EB4-9431-D6A909D9B344}"/>
                </a:ext>
              </a:extLst>
            </p:cNvPr>
            <p:cNvSpPr>
              <a:spLocks noEditPoints="1"/>
            </p:cNvSpPr>
            <p:nvPr userDrawn="1"/>
          </p:nvSpPr>
          <p:spPr bwMode="auto">
            <a:xfrm>
              <a:off x="734081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6">
              <a:extLst>
                <a:ext uri="{FF2B5EF4-FFF2-40B4-BE49-F238E27FC236}">
                  <a16:creationId xmlns:a16="http://schemas.microsoft.com/office/drawing/2014/main" id="{5E5F28C9-581C-4582-AFD5-64DAF5C058C8}"/>
                </a:ext>
              </a:extLst>
            </p:cNvPr>
            <p:cNvSpPr>
              <a:spLocks noEditPoints="1"/>
            </p:cNvSpPr>
            <p:nvPr userDrawn="1"/>
          </p:nvSpPr>
          <p:spPr bwMode="auto">
            <a:xfrm>
              <a:off x="769472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6">
              <a:extLst>
                <a:ext uri="{FF2B5EF4-FFF2-40B4-BE49-F238E27FC236}">
                  <a16:creationId xmlns:a16="http://schemas.microsoft.com/office/drawing/2014/main" id="{A3946BBE-EEEB-45AB-8953-28E740687DEF}"/>
                </a:ext>
              </a:extLst>
            </p:cNvPr>
            <p:cNvSpPr>
              <a:spLocks noEditPoints="1"/>
            </p:cNvSpPr>
            <p:nvPr userDrawn="1"/>
          </p:nvSpPr>
          <p:spPr bwMode="auto">
            <a:xfrm>
              <a:off x="804862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6">
              <a:extLst>
                <a:ext uri="{FF2B5EF4-FFF2-40B4-BE49-F238E27FC236}">
                  <a16:creationId xmlns:a16="http://schemas.microsoft.com/office/drawing/2014/main" id="{6CBC4E02-AAC1-4F30-A6A1-640557D976C5}"/>
                </a:ext>
              </a:extLst>
            </p:cNvPr>
            <p:cNvSpPr>
              <a:spLocks noEditPoints="1"/>
            </p:cNvSpPr>
            <p:nvPr userDrawn="1"/>
          </p:nvSpPr>
          <p:spPr bwMode="auto">
            <a:xfrm>
              <a:off x="840253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6">
              <a:extLst>
                <a:ext uri="{FF2B5EF4-FFF2-40B4-BE49-F238E27FC236}">
                  <a16:creationId xmlns:a16="http://schemas.microsoft.com/office/drawing/2014/main" id="{B048D2CD-AC09-4285-A6D5-6EA03B390362}"/>
                </a:ext>
              </a:extLst>
            </p:cNvPr>
            <p:cNvSpPr>
              <a:spLocks noEditPoints="1"/>
            </p:cNvSpPr>
            <p:nvPr userDrawn="1"/>
          </p:nvSpPr>
          <p:spPr bwMode="auto">
            <a:xfrm>
              <a:off x="875643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6">
              <a:extLst>
                <a:ext uri="{FF2B5EF4-FFF2-40B4-BE49-F238E27FC236}">
                  <a16:creationId xmlns:a16="http://schemas.microsoft.com/office/drawing/2014/main" id="{15EF59CC-EAE4-472E-9711-C258CA656229}"/>
                </a:ext>
              </a:extLst>
            </p:cNvPr>
            <p:cNvSpPr>
              <a:spLocks noEditPoints="1"/>
            </p:cNvSpPr>
            <p:nvPr userDrawn="1"/>
          </p:nvSpPr>
          <p:spPr bwMode="auto">
            <a:xfrm>
              <a:off x="911034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6">
              <a:extLst>
                <a:ext uri="{FF2B5EF4-FFF2-40B4-BE49-F238E27FC236}">
                  <a16:creationId xmlns:a16="http://schemas.microsoft.com/office/drawing/2014/main" id="{0C37583E-F9BD-44A9-BE2D-5885FBF11A0D}"/>
                </a:ext>
              </a:extLst>
            </p:cNvPr>
            <p:cNvSpPr>
              <a:spLocks noEditPoints="1"/>
            </p:cNvSpPr>
            <p:nvPr userDrawn="1"/>
          </p:nvSpPr>
          <p:spPr bwMode="auto">
            <a:xfrm>
              <a:off x="946425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6">
              <a:extLst>
                <a:ext uri="{FF2B5EF4-FFF2-40B4-BE49-F238E27FC236}">
                  <a16:creationId xmlns:a16="http://schemas.microsoft.com/office/drawing/2014/main" id="{C8F816AA-7759-4D40-8B9F-93CE389699BC}"/>
                </a:ext>
              </a:extLst>
            </p:cNvPr>
            <p:cNvSpPr>
              <a:spLocks noEditPoints="1"/>
            </p:cNvSpPr>
            <p:nvPr userDrawn="1"/>
          </p:nvSpPr>
          <p:spPr bwMode="auto">
            <a:xfrm>
              <a:off x="981815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6">
              <a:extLst>
                <a:ext uri="{FF2B5EF4-FFF2-40B4-BE49-F238E27FC236}">
                  <a16:creationId xmlns:a16="http://schemas.microsoft.com/office/drawing/2014/main" id="{B65B9489-7839-490A-B77D-E0E3DFA52E40}"/>
                </a:ext>
              </a:extLst>
            </p:cNvPr>
            <p:cNvSpPr>
              <a:spLocks noEditPoints="1"/>
            </p:cNvSpPr>
            <p:nvPr userDrawn="1"/>
          </p:nvSpPr>
          <p:spPr bwMode="auto">
            <a:xfrm>
              <a:off x="1017206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6">
              <a:extLst>
                <a:ext uri="{FF2B5EF4-FFF2-40B4-BE49-F238E27FC236}">
                  <a16:creationId xmlns:a16="http://schemas.microsoft.com/office/drawing/2014/main" id="{BECB7B9E-23EE-46B4-90EA-B68B9533FE1F}"/>
                </a:ext>
              </a:extLst>
            </p:cNvPr>
            <p:cNvSpPr>
              <a:spLocks noEditPoints="1"/>
            </p:cNvSpPr>
            <p:nvPr userDrawn="1"/>
          </p:nvSpPr>
          <p:spPr bwMode="auto">
            <a:xfrm>
              <a:off x="1052596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6">
              <a:extLst>
                <a:ext uri="{FF2B5EF4-FFF2-40B4-BE49-F238E27FC236}">
                  <a16:creationId xmlns:a16="http://schemas.microsoft.com/office/drawing/2014/main" id="{37F81689-425B-4586-BA28-A52EA6461BD3}"/>
                </a:ext>
              </a:extLst>
            </p:cNvPr>
            <p:cNvSpPr>
              <a:spLocks noEditPoints="1"/>
            </p:cNvSpPr>
            <p:nvPr userDrawn="1"/>
          </p:nvSpPr>
          <p:spPr bwMode="auto">
            <a:xfrm>
              <a:off x="10879862"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6">
              <a:extLst>
                <a:ext uri="{FF2B5EF4-FFF2-40B4-BE49-F238E27FC236}">
                  <a16:creationId xmlns:a16="http://schemas.microsoft.com/office/drawing/2014/main" id="{F4E46C55-E55C-4DB9-84CB-12BA4E8360B2}"/>
                </a:ext>
              </a:extLst>
            </p:cNvPr>
            <p:cNvSpPr>
              <a:spLocks noEditPoints="1"/>
            </p:cNvSpPr>
            <p:nvPr userDrawn="1"/>
          </p:nvSpPr>
          <p:spPr bwMode="auto">
            <a:xfrm>
              <a:off x="-9121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AutoShape 3">
              <a:extLst>
                <a:ext uri="{FF2B5EF4-FFF2-40B4-BE49-F238E27FC236}">
                  <a16:creationId xmlns:a16="http://schemas.microsoft.com/office/drawing/2014/main" id="{9F7F7C91-FA75-4191-AB66-8DE3A6C2C917}"/>
                </a:ext>
              </a:extLst>
            </p:cNvPr>
            <p:cNvSpPr>
              <a:spLocks noChangeAspect="1" noChangeArrowheads="1" noTextEdit="1"/>
            </p:cNvSpPr>
            <p:nvPr userDrawn="1"/>
          </p:nvSpPr>
          <p:spPr bwMode="auto">
            <a:xfrm>
              <a:off x="9912350" y="127000"/>
              <a:ext cx="40005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67" name="Group 266">
              <a:extLst>
                <a:ext uri="{FF2B5EF4-FFF2-40B4-BE49-F238E27FC236}">
                  <a16:creationId xmlns:a16="http://schemas.microsoft.com/office/drawing/2014/main" id="{B79D6001-5C23-4D4D-89FC-00A862D67E58}"/>
                </a:ext>
              </a:extLst>
            </p:cNvPr>
            <p:cNvGrpSpPr/>
            <p:nvPr userDrawn="1"/>
          </p:nvGrpSpPr>
          <p:grpSpPr>
            <a:xfrm>
              <a:off x="-664463" y="1060450"/>
              <a:ext cx="2884436" cy="4051302"/>
              <a:chOff x="-831850" y="581026"/>
              <a:chExt cx="3567113" cy="5010150"/>
            </a:xfrm>
          </p:grpSpPr>
          <p:sp>
            <p:nvSpPr>
              <p:cNvPr id="272" name="Freeform 10">
                <a:extLst>
                  <a:ext uri="{FF2B5EF4-FFF2-40B4-BE49-F238E27FC236}">
                    <a16:creationId xmlns:a16="http://schemas.microsoft.com/office/drawing/2014/main" id="{93E9F37A-6F37-4C9E-8DC1-2BE2587463EB}"/>
                  </a:ext>
                </a:extLst>
              </p:cNvPr>
              <p:cNvSpPr>
                <a:spLocks/>
              </p:cNvSpPr>
              <p:nvPr userDrawn="1"/>
            </p:nvSpPr>
            <p:spPr bwMode="auto">
              <a:xfrm>
                <a:off x="-831850" y="2471738"/>
                <a:ext cx="3567113" cy="3119438"/>
              </a:xfrm>
              <a:custGeom>
                <a:avLst/>
                <a:gdLst>
                  <a:gd name="T0" fmla="*/ 434 w 464"/>
                  <a:gd name="T1" fmla="*/ 406 h 406"/>
                  <a:gd name="T2" fmla="*/ 30 w 464"/>
                  <a:gd name="T3" fmla="*/ 406 h 406"/>
                  <a:gd name="T4" fmla="*/ 0 w 464"/>
                  <a:gd name="T5" fmla="*/ 376 h 406"/>
                  <a:gd name="T6" fmla="*/ 0 w 464"/>
                  <a:gd name="T7" fmla="*/ 30 h 406"/>
                  <a:gd name="T8" fmla="*/ 30 w 464"/>
                  <a:gd name="T9" fmla="*/ 0 h 406"/>
                  <a:gd name="T10" fmla="*/ 434 w 464"/>
                  <a:gd name="T11" fmla="*/ 0 h 406"/>
                  <a:gd name="T12" fmla="*/ 464 w 464"/>
                  <a:gd name="T13" fmla="*/ 30 h 406"/>
                  <a:gd name="T14" fmla="*/ 464 w 464"/>
                  <a:gd name="T15" fmla="*/ 376 h 406"/>
                  <a:gd name="T16" fmla="*/ 434 w 464"/>
                  <a:gd name="T1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406">
                    <a:moveTo>
                      <a:pt x="434" y="406"/>
                    </a:moveTo>
                    <a:cubicBezTo>
                      <a:pt x="30" y="406"/>
                      <a:pt x="30" y="406"/>
                      <a:pt x="30" y="406"/>
                    </a:cubicBezTo>
                    <a:cubicBezTo>
                      <a:pt x="13" y="406"/>
                      <a:pt x="0" y="393"/>
                      <a:pt x="0" y="376"/>
                    </a:cubicBezTo>
                    <a:cubicBezTo>
                      <a:pt x="0" y="30"/>
                      <a:pt x="0" y="30"/>
                      <a:pt x="0" y="30"/>
                    </a:cubicBezTo>
                    <a:cubicBezTo>
                      <a:pt x="0" y="14"/>
                      <a:pt x="13" y="0"/>
                      <a:pt x="30" y="0"/>
                    </a:cubicBezTo>
                    <a:cubicBezTo>
                      <a:pt x="434" y="0"/>
                      <a:pt x="434" y="0"/>
                      <a:pt x="434" y="0"/>
                    </a:cubicBezTo>
                    <a:cubicBezTo>
                      <a:pt x="450" y="0"/>
                      <a:pt x="464" y="14"/>
                      <a:pt x="464" y="30"/>
                    </a:cubicBezTo>
                    <a:cubicBezTo>
                      <a:pt x="464" y="376"/>
                      <a:pt x="464" y="376"/>
                      <a:pt x="464" y="376"/>
                    </a:cubicBezTo>
                    <a:cubicBezTo>
                      <a:pt x="464" y="393"/>
                      <a:pt x="450" y="406"/>
                      <a:pt x="434" y="406"/>
                    </a:cubicBezTo>
                    <a:close/>
                  </a:path>
                </a:pathLst>
              </a:custGeom>
              <a:noFill/>
              <a:ln w="18415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
                <a:extLst>
                  <a:ext uri="{FF2B5EF4-FFF2-40B4-BE49-F238E27FC236}">
                    <a16:creationId xmlns:a16="http://schemas.microsoft.com/office/drawing/2014/main" id="{9622CA32-E887-4015-BE52-CE59C58A50BC}"/>
                  </a:ext>
                </a:extLst>
              </p:cNvPr>
              <p:cNvSpPr>
                <a:spLocks/>
              </p:cNvSpPr>
              <p:nvPr userDrawn="1"/>
            </p:nvSpPr>
            <p:spPr bwMode="auto">
              <a:xfrm>
                <a:off x="490538" y="3262313"/>
                <a:ext cx="914400" cy="1590675"/>
              </a:xfrm>
              <a:custGeom>
                <a:avLst/>
                <a:gdLst>
                  <a:gd name="T0" fmla="*/ 119 w 119"/>
                  <a:gd name="T1" fmla="*/ 60 h 207"/>
                  <a:gd name="T2" fmla="*/ 60 w 119"/>
                  <a:gd name="T3" fmla="*/ 0 h 207"/>
                  <a:gd name="T4" fmla="*/ 0 w 119"/>
                  <a:gd name="T5" fmla="*/ 60 h 207"/>
                  <a:gd name="T6" fmla="*/ 30 w 119"/>
                  <a:gd name="T7" fmla="*/ 112 h 207"/>
                  <a:gd name="T8" fmla="*/ 11 w 119"/>
                  <a:gd name="T9" fmla="*/ 207 h 207"/>
                  <a:gd name="T10" fmla="*/ 108 w 119"/>
                  <a:gd name="T11" fmla="*/ 207 h 207"/>
                  <a:gd name="T12" fmla="*/ 89 w 119"/>
                  <a:gd name="T13" fmla="*/ 112 h 207"/>
                  <a:gd name="T14" fmla="*/ 119 w 119"/>
                  <a:gd name="T15" fmla="*/ 6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07">
                    <a:moveTo>
                      <a:pt x="119" y="60"/>
                    </a:moveTo>
                    <a:cubicBezTo>
                      <a:pt x="119" y="27"/>
                      <a:pt x="93" y="0"/>
                      <a:pt x="60" y="0"/>
                    </a:cubicBezTo>
                    <a:cubicBezTo>
                      <a:pt x="27" y="0"/>
                      <a:pt x="0" y="27"/>
                      <a:pt x="0" y="60"/>
                    </a:cubicBezTo>
                    <a:cubicBezTo>
                      <a:pt x="0" y="82"/>
                      <a:pt x="12" y="102"/>
                      <a:pt x="30" y="112"/>
                    </a:cubicBezTo>
                    <a:cubicBezTo>
                      <a:pt x="11" y="207"/>
                      <a:pt x="11" y="207"/>
                      <a:pt x="11" y="207"/>
                    </a:cubicBezTo>
                    <a:cubicBezTo>
                      <a:pt x="108" y="207"/>
                      <a:pt x="108" y="207"/>
                      <a:pt x="108" y="207"/>
                    </a:cubicBezTo>
                    <a:cubicBezTo>
                      <a:pt x="89" y="112"/>
                      <a:pt x="89" y="112"/>
                      <a:pt x="89" y="112"/>
                    </a:cubicBezTo>
                    <a:cubicBezTo>
                      <a:pt x="107" y="102"/>
                      <a:pt x="119" y="82"/>
                      <a:pt x="119" y="60"/>
                    </a:cubicBezTo>
                    <a:close/>
                  </a:path>
                </a:pathLst>
              </a:custGeom>
              <a:solidFill>
                <a:srgbClr val="920000"/>
              </a:solidFill>
              <a:ln w="1841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2">
                <a:extLst>
                  <a:ext uri="{FF2B5EF4-FFF2-40B4-BE49-F238E27FC236}">
                    <a16:creationId xmlns:a16="http://schemas.microsoft.com/office/drawing/2014/main" id="{15857072-129D-4B83-AEDA-E98AD3A5AEF2}"/>
                  </a:ext>
                </a:extLst>
              </p:cNvPr>
              <p:cNvSpPr>
                <a:spLocks/>
              </p:cNvSpPr>
              <p:nvPr userDrawn="1"/>
            </p:nvSpPr>
            <p:spPr bwMode="auto">
              <a:xfrm>
                <a:off x="-239713" y="581026"/>
                <a:ext cx="2382838" cy="1958975"/>
              </a:xfrm>
              <a:custGeom>
                <a:avLst/>
                <a:gdLst>
                  <a:gd name="T0" fmla="*/ 0 w 310"/>
                  <a:gd name="T1" fmla="*/ 253 h 255"/>
                  <a:gd name="T2" fmla="*/ 0 w 310"/>
                  <a:gd name="T3" fmla="*/ 155 h 255"/>
                  <a:gd name="T4" fmla="*/ 155 w 310"/>
                  <a:gd name="T5" fmla="*/ 0 h 255"/>
                  <a:gd name="T6" fmla="*/ 310 w 310"/>
                  <a:gd name="T7" fmla="*/ 155 h 255"/>
                  <a:gd name="T8" fmla="*/ 310 w 310"/>
                  <a:gd name="T9" fmla="*/ 255 h 255"/>
                </a:gdLst>
                <a:ahLst/>
                <a:cxnLst>
                  <a:cxn ang="0">
                    <a:pos x="T0" y="T1"/>
                  </a:cxn>
                  <a:cxn ang="0">
                    <a:pos x="T2" y="T3"/>
                  </a:cxn>
                  <a:cxn ang="0">
                    <a:pos x="T4" y="T5"/>
                  </a:cxn>
                  <a:cxn ang="0">
                    <a:pos x="T6" y="T7"/>
                  </a:cxn>
                  <a:cxn ang="0">
                    <a:pos x="T8" y="T9"/>
                  </a:cxn>
                </a:cxnLst>
                <a:rect l="0" t="0" r="r" b="b"/>
                <a:pathLst>
                  <a:path w="310" h="255">
                    <a:moveTo>
                      <a:pt x="0" y="253"/>
                    </a:moveTo>
                    <a:cubicBezTo>
                      <a:pt x="0" y="155"/>
                      <a:pt x="0" y="155"/>
                      <a:pt x="0" y="155"/>
                    </a:cubicBezTo>
                    <a:cubicBezTo>
                      <a:pt x="0" y="69"/>
                      <a:pt x="69" y="0"/>
                      <a:pt x="155" y="0"/>
                    </a:cubicBezTo>
                    <a:cubicBezTo>
                      <a:pt x="240" y="0"/>
                      <a:pt x="310" y="69"/>
                      <a:pt x="310" y="155"/>
                    </a:cubicBezTo>
                    <a:cubicBezTo>
                      <a:pt x="310" y="255"/>
                      <a:pt x="310" y="255"/>
                      <a:pt x="310" y="255"/>
                    </a:cubicBezTo>
                  </a:path>
                </a:pathLst>
              </a:custGeom>
              <a:noFill/>
              <a:ln w="18415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8" name="Rectangle 267">
              <a:extLst>
                <a:ext uri="{FF2B5EF4-FFF2-40B4-BE49-F238E27FC236}">
                  <a16:creationId xmlns:a16="http://schemas.microsoft.com/office/drawing/2014/main" id="{395FD607-A9EB-4369-8C8B-71A1A9564207}"/>
                </a:ext>
              </a:extLst>
            </p:cNvPr>
            <p:cNvSpPr/>
            <p:nvPr userDrawn="1"/>
          </p:nvSpPr>
          <p:spPr>
            <a:xfrm>
              <a:off x="-1327308" y="-152400"/>
              <a:ext cx="1325690" cy="652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5CCAC69A-2B74-4981-825D-C3244AD95072}"/>
                </a:ext>
              </a:extLst>
            </p:cNvPr>
            <p:cNvSpPr/>
            <p:nvPr userDrawn="1"/>
          </p:nvSpPr>
          <p:spPr>
            <a:xfrm>
              <a:off x="10973671" y="-152400"/>
              <a:ext cx="1325690" cy="652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660DB5A1-D3C7-4B82-A883-81AAAD318502}"/>
                </a:ext>
              </a:extLst>
            </p:cNvPr>
            <p:cNvSpPr/>
            <p:nvPr userDrawn="1"/>
          </p:nvSpPr>
          <p:spPr>
            <a:xfrm rot="16200000">
              <a:off x="5129275" y="-5934192"/>
              <a:ext cx="405411" cy="11464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02F05F0F-A34E-4FE9-AFF6-B23AF6C59A1F}"/>
                </a:ext>
              </a:extLst>
            </p:cNvPr>
            <p:cNvSpPr/>
            <p:nvPr userDrawn="1"/>
          </p:nvSpPr>
          <p:spPr>
            <a:xfrm rot="16200000">
              <a:off x="5129270" y="643723"/>
              <a:ext cx="405411" cy="11464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862072" y="3767328"/>
            <a:ext cx="7461504" cy="590931"/>
          </a:xfrm>
        </p:spPr>
        <p:txBody>
          <a:bodyPr/>
          <a:lstStyle>
            <a:lvl1pPr algn="l">
              <a:defRPr sz="28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2862072" y="4361688"/>
            <a:ext cx="7461504" cy="525463"/>
          </a:xfrm>
        </p:spPr>
        <p:txBody>
          <a:bodyPr/>
          <a:lstStyle>
            <a:lvl1pPr marL="0" indent="0" algn="l">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03900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5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a:xfrm>
            <a:off x="0" y="0"/>
            <a:ext cx="10972800" cy="55979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78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p:nvSpPr>
        <p:spPr>
          <a:xfrm>
            <a:off x="0" y="0"/>
            <a:ext cx="10972800" cy="5705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3234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3" name="Picture 2" descr="A close up of an object  Description automatically generated">
            <a:extLst>
              <a:ext uri="{FF2B5EF4-FFF2-40B4-BE49-F238E27FC236}">
                <a16:creationId xmlns:a16="http://schemas.microsoft.com/office/drawing/2014/main" id="{DB5BC97F-BE1C-4CC1-A0F8-EF37ABD2FDB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0972800" cy="6172200"/>
          </a:xfrm>
          <a:prstGeom prst="rect">
            <a:avLst/>
          </a:prstGeom>
        </p:spPr>
      </p:pic>
    </p:spTree>
    <p:extLst>
      <p:ext uri="{BB962C8B-B14F-4D97-AF65-F5344CB8AC3E}">
        <p14:creationId xmlns:p14="http://schemas.microsoft.com/office/powerpoint/2010/main" val="342329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Subtitle, and Content">
  <p:cSld name="1_Title, Subtitle, and Conten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98348" y="661226"/>
            <a:ext cx="9976104" cy="590931"/>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0" name="Google Shape;30;p4"/>
          <p:cNvSpPr txBox="1">
            <a:spLocks noGrp="1"/>
          </p:cNvSpPr>
          <p:nvPr>
            <p:ph type="body" idx="1"/>
          </p:nvPr>
        </p:nvSpPr>
        <p:spPr>
          <a:xfrm>
            <a:off x="516750" y="2103036"/>
            <a:ext cx="9976104" cy="3596786"/>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1pPr>
            <a:lvl2pPr marL="914400" marR="0" lvl="1"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2pPr>
            <a:lvl3pPr marL="1371600" marR="0" lvl="2" indent="-330200" algn="l" rtl="0">
              <a:lnSpc>
                <a:spcPct val="90000"/>
              </a:lnSpc>
              <a:spcBef>
                <a:spcPts val="900"/>
              </a:spcBef>
              <a:spcAft>
                <a:spcPts val="0"/>
              </a:spcAft>
              <a:buClr>
                <a:schemeClr val="dk1"/>
              </a:buClr>
              <a:buSzPts val="1600"/>
              <a:buFont typeface="Trebuchet MS"/>
              <a:buChar char="—"/>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1" name="Google Shape;31;p4"/>
          <p:cNvSpPr txBox="1">
            <a:spLocks noGrp="1"/>
          </p:cNvSpPr>
          <p:nvPr>
            <p:ph type="body" idx="2"/>
          </p:nvPr>
        </p:nvSpPr>
        <p:spPr>
          <a:xfrm>
            <a:off x="498348" y="1183333"/>
            <a:ext cx="9976104" cy="525463"/>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2" name="Google Shape;32;p4"/>
          <p:cNvSpPr txBox="1">
            <a:spLocks noGrp="1"/>
          </p:cNvSpPr>
          <p:nvPr>
            <p:ph type="sldNum" idx="12"/>
          </p:nvPr>
        </p:nvSpPr>
        <p:spPr>
          <a:xfrm>
            <a:off x="10268141" y="5699821"/>
            <a:ext cx="658500" cy="472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0462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image" Target="../media/image1.emf"/><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image" Target="../media/image11.jpeg"/><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emf"/><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12.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theme" Target="../theme/theme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image" Target="../media/image12.png"/><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按一下以編輯母片標題樣式</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按一下以編輯母片文字樣式</a:t>
            </a:r>
          </a:p>
          <a:p>
            <a:pPr lvl="1"/>
            <a:r>
              <a:rPr lang="en-US"/>
              <a:t>第二層</a:t>
            </a:r>
          </a:p>
          <a:p>
            <a:pPr lvl="2"/>
            <a:r>
              <a:rPr lang="en-US"/>
              <a:t>第三層</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 id="2147484052"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按一下以編輯母片標題樣式</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按一下以編輯母片文字樣式</a:t>
            </a:r>
          </a:p>
          <a:p>
            <a:pPr lvl="1"/>
            <a:r>
              <a:rPr lang="en-US" dirty="0"/>
              <a:t>第二層</a:t>
            </a:r>
          </a:p>
          <a:p>
            <a:pPr lvl="2"/>
            <a:r>
              <a:rPr lang="en-US" dirty="0"/>
              <a:t>第三層</a:t>
            </a:r>
          </a:p>
        </p:txBody>
      </p:sp>
      <p:sp>
        <p:nvSpPr>
          <p:cNvPr id="4" name="TextBox 3"/>
          <p:cNvSpPr txBox="1"/>
          <p:nvPr userDrawn="1"/>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dirty="0">
                <a:solidFill>
                  <a:schemeClr val="accent2">
                    <a:lumMod val="60000"/>
                    <a:lumOff val="40000"/>
                  </a:schemeClr>
                </a:solidFill>
              </a:rPr>
              <a:t> </a:t>
            </a:r>
            <a:endParaRPr lang="en-US" sz="1050" cap="none" dirty="0">
              <a:solidFill>
                <a:schemeClr val="accent2">
                  <a:lumMod val="60000"/>
                  <a:lumOff val="40000"/>
                </a:schemeClr>
              </a:solidFill>
            </a:endParaRPr>
          </a:p>
        </p:txBody>
      </p:sp>
      <p:grpSp>
        <p:nvGrpSpPr>
          <p:cNvPr id="5" name="Group 4"/>
          <p:cNvGrpSpPr/>
          <p:nvPr userDrawn="1"/>
        </p:nvGrpSpPr>
        <p:grpSpPr>
          <a:xfrm>
            <a:off x="10153706" y="5866413"/>
            <a:ext cx="583502" cy="107781"/>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3453847"/>
      </p:ext>
    </p:extLst>
  </p:cSld>
  <p:clrMap bg1="dk2" tx1="lt1" bg2="dk1"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400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817529"/>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cstate="screen">
            <a:extLst>
              <a:ext uri="{28A0092B-C50C-407E-A947-70E740481C1C}">
                <a14:useLocalDpi xmlns:a14="http://schemas.microsoft.com/office/drawing/2010/main"/>
              </a:ext>
            </a:extLst>
          </a:blip>
          <a:srcRect b="-1562"/>
          <a:stretch/>
        </p:blipFill>
        <p:spPr bwMode="black">
          <a:xfrm>
            <a:off x="0" y="5513832"/>
            <a:ext cx="10972800" cy="668655"/>
          </a:xfrm>
          <a:prstGeom prst="rect">
            <a:avLst/>
          </a:prstGeom>
        </p:spPr>
      </p:pic>
      <p:sp>
        <p:nvSpPr>
          <p:cNvPr id="2" name="Title Placeholder 1"/>
          <p:cNvSpPr>
            <a:spLocks noGrp="1"/>
          </p:cNvSpPr>
          <p:nvPr>
            <p:ph type="title"/>
          </p:nvPr>
        </p:nvSpPr>
        <p:spPr>
          <a:xfrm>
            <a:off x="1306421" y="724067"/>
            <a:ext cx="8642948" cy="944312"/>
          </a:xfrm>
          <a:prstGeom prst="rect">
            <a:avLst/>
          </a:prstGeom>
        </p:spPr>
        <p:txBody>
          <a:bodyPr vert="horz" lIns="91440" tIns="45720" rIns="91440" bIns="45720" rtlCol="0" anchor="t">
            <a:normAutofit/>
          </a:bodyPr>
          <a:lstStyle/>
          <a:p>
            <a:r>
              <a:rPr lang="en-US"/>
              <a:t>按一下以編輯母片標題樣式</a:t>
            </a:r>
            <a:endParaRPr lang="en-US" dirty="0"/>
          </a:p>
        </p:txBody>
      </p:sp>
      <p:sp>
        <p:nvSpPr>
          <p:cNvPr id="3" name="Text Placeholder 2"/>
          <p:cNvSpPr>
            <a:spLocks noGrp="1"/>
          </p:cNvSpPr>
          <p:nvPr>
            <p:ph type="body" idx="1"/>
          </p:nvPr>
        </p:nvSpPr>
        <p:spPr>
          <a:xfrm>
            <a:off x="1306421" y="1814159"/>
            <a:ext cx="8642948" cy="3105552"/>
          </a:xfrm>
          <a:prstGeom prst="rect">
            <a:avLst/>
          </a:prstGeom>
        </p:spPr>
        <p:txBody>
          <a:bodyPr vert="horz" lIns="91440" tIns="45720" rIns="91440" bIns="45720" rtlCol="0">
            <a:normAutofit/>
          </a:bodyPr>
          <a:lstStyle/>
          <a:p>
            <a:pPr lvl="0"/>
            <a:r>
              <a:rPr lang="en-US"/>
              <a:t>按一下以編輯母片文字樣式</a:t>
            </a:r>
          </a:p>
          <a:p>
            <a:pPr lvl="1"/>
            <a:r>
              <a:rPr lang="en-US"/>
              <a:t>第二層</a:t>
            </a:r>
          </a:p>
          <a:p>
            <a:pPr lvl="2"/>
            <a:r>
              <a:rPr lang="en-US"/>
              <a:t>第三層</a:t>
            </a:r>
          </a:p>
          <a:p>
            <a:pPr lvl="3"/>
            <a:r>
              <a:rPr lang="en-US"/>
              <a:t>第四層</a:t>
            </a:r>
          </a:p>
          <a:p>
            <a:pPr lvl="4"/>
            <a:r>
              <a:rPr lang="en-US"/>
              <a:t>第五層</a:t>
            </a:r>
            <a:endParaRPr lang="en-US" dirty="0"/>
          </a:p>
        </p:txBody>
      </p:sp>
      <p:sp>
        <p:nvSpPr>
          <p:cNvPr id="4" name="Date Placeholder 3"/>
          <p:cNvSpPr>
            <a:spLocks noGrp="1"/>
          </p:cNvSpPr>
          <p:nvPr>
            <p:ph type="dt" sz="half" idx="2"/>
          </p:nvPr>
        </p:nvSpPr>
        <p:spPr>
          <a:xfrm>
            <a:off x="6798724" y="297333"/>
            <a:ext cx="3150644" cy="278281"/>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dirty="0"/>
              <a:pPr/>
              <a:t>1/22/2021</a:t>
            </a:fld>
            <a:endParaRPr lang="en-US" dirty="0"/>
          </a:p>
        </p:txBody>
      </p:sp>
      <p:sp>
        <p:nvSpPr>
          <p:cNvPr id="5" name="Footer Placeholder 4"/>
          <p:cNvSpPr>
            <a:spLocks noGrp="1"/>
          </p:cNvSpPr>
          <p:nvPr>
            <p:ph type="ftr" sz="quarter" idx="3"/>
          </p:nvPr>
        </p:nvSpPr>
        <p:spPr>
          <a:xfrm>
            <a:off x="1306421" y="296377"/>
            <a:ext cx="5344952" cy="278281"/>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2055" y="719076"/>
            <a:ext cx="729917" cy="453220"/>
          </a:xfrm>
          <a:prstGeom prst="rect">
            <a:avLst/>
          </a:prstGeom>
        </p:spPr>
        <p:txBody>
          <a:bodyPr vert="horz" lIns="91440" tIns="45720" rIns="91440" bIns="45720" rtlCol="0" anchor="t"/>
          <a:lstStyle>
            <a:lvl1pPr algn="r">
              <a:defRPr sz="252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5515572"/>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3A6700-3A26-40EC-BA5C-71EB32A31744}"/>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644020789"/>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5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p:titleStyle>
    <p:bodyStyle>
      <a:lvl1pPr marL="205740" indent="-205740" algn="l" defTabSz="822960" rtl="0" eaLnBrk="1" latinLnBrk="0" hangingPunct="1">
        <a:lnSpc>
          <a:spcPct val="120000"/>
        </a:lnSpc>
        <a:spcBef>
          <a:spcPts val="90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1pPr>
      <a:lvl2pPr marL="61722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620" kern="1200" cap="none" baseline="0">
          <a:solidFill>
            <a:schemeClr val="tx1"/>
          </a:solidFill>
          <a:effectLst/>
          <a:latin typeface="+mn-lt"/>
          <a:ea typeface="+mn-ea"/>
          <a:cs typeface="+mn-cs"/>
        </a:defRPr>
      </a:lvl2pPr>
      <a:lvl3pPr marL="102870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3pPr>
      <a:lvl4pPr marL="144018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260" kern="1200" cap="none" baseline="0">
          <a:solidFill>
            <a:schemeClr val="tx1"/>
          </a:solidFill>
          <a:effectLst/>
          <a:latin typeface="+mn-lt"/>
          <a:ea typeface="+mn-ea"/>
          <a:cs typeface="+mn-cs"/>
        </a:defRPr>
      </a:lvl4pPr>
      <a:lvl5pPr marL="185166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5pPr>
      <a:lvl6pPr marL="226314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6pPr>
      <a:lvl7pPr marL="267462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7pPr>
      <a:lvl8pPr marL="308610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baseline="0">
          <a:solidFill>
            <a:schemeClr val="tx1"/>
          </a:solidFill>
          <a:effectLst/>
          <a:latin typeface="+mn-lt"/>
          <a:ea typeface="+mn-ea"/>
          <a:cs typeface="+mn-cs"/>
        </a:defRPr>
      </a:lvl8pPr>
      <a:lvl9pPr marL="349758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baseline="0">
          <a:solidFill>
            <a:schemeClr val="tx1"/>
          </a:solidFill>
          <a:effectLst/>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521208"/>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按一下以編輯母片標題樣式</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按一下以編輯母片文字樣式</a:t>
            </a:r>
          </a:p>
          <a:p>
            <a:pPr lvl="1"/>
            <a:r>
              <a:rPr lang="en-US" dirty="0"/>
              <a:t>第二層</a:t>
            </a:r>
          </a:p>
        </p:txBody>
      </p:sp>
      <p:pic>
        <p:nvPicPr>
          <p:cNvPr id="6" name="Google Shape;78;p14">
            <a:extLst>
              <a:ext uri="{FF2B5EF4-FFF2-40B4-BE49-F238E27FC236}">
                <a16:creationId xmlns:a16="http://schemas.microsoft.com/office/drawing/2014/main" id="{314CEB40-1739-4D24-83DA-0CE9763BE5FC}"/>
              </a:ext>
            </a:extLst>
          </p:cNvPr>
          <p:cNvPicPr preferRelativeResize="0"/>
          <p:nvPr/>
        </p:nvPicPr>
        <p:blipFill rotWithShape="1">
          <a:blip r:embed="rId23" cstate="screen">
            <a:alphaModFix/>
            <a:extLst>
              <a:ext uri="{28A0092B-C50C-407E-A947-70E740481C1C}">
                <a14:useLocalDpi xmlns:a14="http://schemas.microsoft.com/office/drawing/2010/main"/>
              </a:ext>
            </a:extLst>
          </a:blip>
          <a:srcRect/>
          <a:stretch/>
        </p:blipFill>
        <p:spPr>
          <a:xfrm>
            <a:off x="10130817" y="5785420"/>
            <a:ext cx="580686" cy="206320"/>
          </a:xfrm>
          <a:prstGeom prst="rect">
            <a:avLst/>
          </a:prstGeom>
          <a:noFill/>
          <a:ln>
            <a:noFill/>
          </a:ln>
        </p:spPr>
      </p:pic>
      <p:sp>
        <p:nvSpPr>
          <p:cNvPr id="7" name="Google Shape;79;p14">
            <a:extLst>
              <a:ext uri="{FF2B5EF4-FFF2-40B4-BE49-F238E27FC236}">
                <a16:creationId xmlns:a16="http://schemas.microsoft.com/office/drawing/2014/main" id="{6BDE7C07-CEF7-436D-9B76-D06FF957C348}"/>
              </a:ext>
            </a:extLst>
          </p:cNvPr>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dirty="0">
                <a:solidFill>
                  <a:srgbClr val="12FEB6"/>
                </a:solidFill>
                <a:latin typeface="Questrial"/>
                <a:ea typeface="Questrial"/>
                <a:cs typeface="Questrial"/>
                <a:sym typeface="Questrial"/>
              </a:rPr>
              <a:t> </a:t>
            </a:r>
            <a:endParaRPr sz="1300" dirty="0"/>
          </a:p>
        </p:txBody>
      </p:sp>
      <p:pic>
        <p:nvPicPr>
          <p:cNvPr id="8" name="Picture 7">
            <a:extLst>
              <a:ext uri="{FF2B5EF4-FFF2-40B4-BE49-F238E27FC236}">
                <a16:creationId xmlns:a16="http://schemas.microsoft.com/office/drawing/2014/main" id="{949BEAEF-125F-468A-AB1A-4C4802F194D8}"/>
              </a:ext>
            </a:extLst>
          </p:cNvPr>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2996658085"/>
      </p:ext>
    </p:extLst>
  </p:cSld>
  <p:clrMap bg1="dk2" tx1="lt1" bg2="dk1" tx2="lt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 id="2147484025" r:id="rId15"/>
    <p:sldLayoutId id="2147484026" r:id="rId16"/>
    <p:sldLayoutId id="2147484027" r:id="rId17"/>
    <p:sldLayoutId id="2147484028" r:id="rId18"/>
    <p:sldLayoutId id="2147484030" r:id="rId19"/>
    <p:sldLayoutId id="2147484031" r:id="rId20"/>
    <p:sldLayoutId id="2147484032"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0"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400" b="0">
          <a:solidFill>
            <a:schemeClr val="accent4"/>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200" b="0">
          <a:solidFill>
            <a:schemeClr val="accent4"/>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100" b="0">
          <a:solidFill>
            <a:schemeClr val="accent4"/>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521208"/>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按一下以編輯母片標題樣式</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按一下以編輯母片文字樣式</a:t>
            </a:r>
          </a:p>
          <a:p>
            <a:pPr lvl="1"/>
            <a:r>
              <a:rPr lang="en-US" dirty="0"/>
              <a:t>第二層</a:t>
            </a:r>
          </a:p>
        </p:txBody>
      </p:sp>
      <p:pic>
        <p:nvPicPr>
          <p:cNvPr id="6" name="Google Shape;78;p14">
            <a:extLst>
              <a:ext uri="{FF2B5EF4-FFF2-40B4-BE49-F238E27FC236}">
                <a16:creationId xmlns:a16="http://schemas.microsoft.com/office/drawing/2014/main" id="{314CEB40-1739-4D24-83DA-0CE9763BE5FC}"/>
              </a:ext>
            </a:extLst>
          </p:cNvPr>
          <p:cNvPicPr preferRelativeResize="0"/>
          <p:nvPr/>
        </p:nvPicPr>
        <p:blipFill rotWithShape="1">
          <a:blip r:embed="rId19" cstate="screen">
            <a:alphaModFix/>
            <a:extLst>
              <a:ext uri="{28A0092B-C50C-407E-A947-70E740481C1C}">
                <a14:useLocalDpi xmlns:a14="http://schemas.microsoft.com/office/drawing/2010/main"/>
              </a:ext>
            </a:extLst>
          </a:blip>
          <a:srcRect/>
          <a:stretch/>
        </p:blipFill>
        <p:spPr>
          <a:xfrm>
            <a:off x="10130817" y="5785420"/>
            <a:ext cx="580686" cy="206320"/>
          </a:xfrm>
          <a:prstGeom prst="rect">
            <a:avLst/>
          </a:prstGeom>
          <a:noFill/>
          <a:ln>
            <a:noFill/>
          </a:ln>
        </p:spPr>
      </p:pic>
      <p:sp>
        <p:nvSpPr>
          <p:cNvPr id="7" name="Google Shape;79;p14">
            <a:extLst>
              <a:ext uri="{FF2B5EF4-FFF2-40B4-BE49-F238E27FC236}">
                <a16:creationId xmlns:a16="http://schemas.microsoft.com/office/drawing/2014/main" id="{6BDE7C07-CEF7-436D-9B76-D06FF957C348}"/>
              </a:ext>
            </a:extLst>
          </p:cNvPr>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dirty="0">
                <a:solidFill>
                  <a:srgbClr val="12FEB6"/>
                </a:solidFill>
                <a:latin typeface="Questrial"/>
                <a:ea typeface="Questrial"/>
                <a:cs typeface="Questrial"/>
                <a:sym typeface="Questrial"/>
              </a:rPr>
              <a:t> </a:t>
            </a:r>
            <a:endParaRPr sz="1300" dirty="0"/>
          </a:p>
        </p:txBody>
      </p:sp>
    </p:spTree>
    <p:extLst>
      <p:ext uri="{BB962C8B-B14F-4D97-AF65-F5344CB8AC3E}">
        <p14:creationId xmlns:p14="http://schemas.microsoft.com/office/powerpoint/2010/main" val="2518132203"/>
      </p:ext>
    </p:extLst>
  </p:cSld>
  <p:clrMap bg1="dk2" tx1="lt1" bg2="dk1" tx2="lt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0"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400" b="0">
          <a:solidFill>
            <a:schemeClr val="accent4"/>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200" b="0">
          <a:solidFill>
            <a:schemeClr val="accent4"/>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100" b="0">
          <a:solidFill>
            <a:schemeClr val="accent4"/>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6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3.xml"/><Relationship Id="rId1" Type="http://schemas.openxmlformats.org/officeDocument/2006/relationships/slideLayout" Target="../slideLayouts/slideLayout44.xml"/><Relationship Id="rId5" Type="http://schemas.openxmlformats.org/officeDocument/2006/relationships/image" Target="../media/image40.jpeg"/><Relationship Id="rId4" Type="http://schemas.openxmlformats.org/officeDocument/2006/relationships/image" Target="../media/image39.jpeg"/></Relationships>
</file>

<file path=ppt/slides/_rels/slide1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7.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6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7.xml"/><Relationship Id="rId1" Type="http://schemas.openxmlformats.org/officeDocument/2006/relationships/slideLayout" Target="../slideLayouts/slideLayout6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8.xml"/><Relationship Id="rId1" Type="http://schemas.openxmlformats.org/officeDocument/2006/relationships/slideLayout" Target="../slideLayouts/slideLayout6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9.xml"/><Relationship Id="rId1" Type="http://schemas.openxmlformats.org/officeDocument/2006/relationships/slideLayout" Target="../slideLayouts/slideLayout6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0.xml"/><Relationship Id="rId1" Type="http://schemas.openxmlformats.org/officeDocument/2006/relationships/slideLayout" Target="../slideLayouts/slideLayout6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3.xml"/><Relationship Id="rId1" Type="http://schemas.openxmlformats.org/officeDocument/2006/relationships/slideLayout" Target="../slideLayouts/slideLayout6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60.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7.xml"/><Relationship Id="rId1" Type="http://schemas.openxmlformats.org/officeDocument/2006/relationships/slideLayout" Target="../slideLayouts/slideLayout6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1">
            <a:extLst>
              <a:ext uri="{FF2B5EF4-FFF2-40B4-BE49-F238E27FC236}">
                <a16:creationId xmlns:a16="http://schemas.microsoft.com/office/drawing/2014/main" id="{792DDC40-7683-49CD-B7B7-85C8DE3CD18A}"/>
              </a:ext>
            </a:extLst>
          </p:cNvPr>
          <p:cNvSpPr>
            <a:spLocks noGrp="1"/>
          </p:cNvSpPr>
          <p:nvPr>
            <p:ph type="subTitle" idx="1"/>
          </p:nvPr>
        </p:nvSpPr>
        <p:spPr/>
        <p:txBody>
          <a:bodyPr/>
          <a:lstStyle/>
          <a:p>
            <a:r>
              <a:rPr lang="en-US" sz="2000" dirty="0"/>
              <a:t>第 1 部分：深度學習簡介</a:t>
            </a:r>
          </a:p>
        </p:txBody>
      </p:sp>
      <p:sp>
        <p:nvSpPr>
          <p:cNvPr id="5" name="Title 10"/>
          <p:cNvSpPr>
            <a:spLocks noGrp="1"/>
          </p:cNvSpPr>
          <p:nvPr>
            <p:ph type="title"/>
          </p:nvPr>
        </p:nvSpPr>
        <p:spPr>
          <a:xfrm>
            <a:off x="685800" y="3678382"/>
            <a:ext cx="5815584" cy="1327833"/>
          </a:xfrm>
        </p:spPr>
        <p:txBody>
          <a:bodyPr wrap="square" anchor="b">
            <a:noAutofit/>
          </a:bodyPr>
          <a:lstStyle/>
          <a:p>
            <a:br>
              <a:rPr lang="en-GB" dirty="0"/>
            </a:br>
            <a:r>
              <a:rPr lang="en-GB" dirty="0"/>
              <a:t>深度學習基本原理</a:t>
            </a:r>
            <a:endParaRPr lang="en-US" dirty="0"/>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D660-F5A9-7047-A859-03B76068DD04}"/>
              </a:ext>
            </a:extLst>
          </p:cNvPr>
          <p:cNvSpPr>
            <a:spLocks noGrp="1"/>
          </p:cNvSpPr>
          <p:nvPr>
            <p:ph type="title"/>
          </p:nvPr>
        </p:nvSpPr>
        <p:spPr/>
        <p:txBody>
          <a:bodyPr wrap="square" anchor="b">
            <a:normAutofit/>
          </a:bodyPr>
          <a:lstStyle/>
          <a:p>
            <a:r>
              <a:rPr lang="en-US" dirty="0"/>
              <a:t>人工智慧的歷史</a:t>
            </a:r>
          </a:p>
        </p:txBody>
      </p:sp>
    </p:spTree>
    <p:extLst>
      <p:ext uri="{BB962C8B-B14F-4D97-AF65-F5344CB8AC3E}">
        <p14:creationId xmlns:p14="http://schemas.microsoft.com/office/powerpoint/2010/main" val="845127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人工智慧的開端</a:t>
            </a:r>
          </a:p>
        </p:txBody>
      </p:sp>
      <p:graphicFrame>
        <p:nvGraphicFramePr>
          <p:cNvPr id="6" name="Content Placeholder 2">
            <a:extLst>
              <a:ext uri="{FF2B5EF4-FFF2-40B4-BE49-F238E27FC236}">
                <a16:creationId xmlns:a16="http://schemas.microsoft.com/office/drawing/2014/main" id="{D1704707-1D30-43F9-9AF6-EBF1E2A94F28}"/>
              </a:ext>
            </a:extLst>
          </p:cNvPr>
          <p:cNvGraphicFramePr>
            <a:graphicFrameLocks noGrp="1"/>
          </p:cNvGraphicFramePr>
          <p:nvPr>
            <p:ph idx="1"/>
            <p:extLst>
              <p:ext uri="{D42A27DB-BD31-4B8C-83A1-F6EECF244321}">
                <p14:modId xmlns:p14="http://schemas.microsoft.com/office/powerpoint/2010/main" val="2029686431"/>
              </p:ext>
            </p:extLst>
          </p:nvPr>
        </p:nvGraphicFramePr>
        <p:xfrm>
          <a:off x="512763" y="2103438"/>
          <a:ext cx="9947275" cy="3694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369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早期神經網路</a:t>
            </a:r>
          </a:p>
        </p:txBody>
      </p:sp>
      <p:graphicFrame>
        <p:nvGraphicFramePr>
          <p:cNvPr id="6" name="Content Placeholder 2">
            <a:extLst>
              <a:ext uri="{FF2B5EF4-FFF2-40B4-BE49-F238E27FC236}">
                <a16:creationId xmlns:a16="http://schemas.microsoft.com/office/drawing/2014/main" id="{321D268F-C4C9-4150-8849-F7B4CE4BE6E2}"/>
              </a:ext>
            </a:extLst>
          </p:cNvPr>
          <p:cNvGraphicFramePr>
            <a:graphicFrameLocks noGrp="1"/>
          </p:cNvGraphicFramePr>
          <p:nvPr>
            <p:ph sz="half" idx="1"/>
            <p:extLst>
              <p:ext uri="{D42A27DB-BD31-4B8C-83A1-F6EECF244321}">
                <p14:modId xmlns:p14="http://schemas.microsoft.com/office/powerpoint/2010/main" val="2980105566"/>
              </p:ext>
            </p:extLst>
          </p:nvPr>
        </p:nvGraphicFramePr>
        <p:xfrm>
          <a:off x="4608605" y="1714997"/>
          <a:ext cx="4945062" cy="3693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9" name="Group 18">
            <a:extLst>
              <a:ext uri="{FF2B5EF4-FFF2-40B4-BE49-F238E27FC236}">
                <a16:creationId xmlns:a16="http://schemas.microsoft.com/office/drawing/2014/main" id="{F9A160BA-60A5-433D-AB3C-2463459F72ED}"/>
              </a:ext>
            </a:extLst>
          </p:cNvPr>
          <p:cNvGrpSpPr/>
          <p:nvPr/>
        </p:nvGrpSpPr>
        <p:grpSpPr>
          <a:xfrm>
            <a:off x="1282148" y="1714997"/>
            <a:ext cx="2872408" cy="3693521"/>
            <a:chOff x="1646125" y="2016222"/>
            <a:chExt cx="2520004" cy="3214292"/>
          </a:xfrm>
        </p:grpSpPr>
        <p:sp>
          <p:nvSpPr>
            <p:cNvPr id="20" name="Rectangle: Rounded Corners 19" descr="Circuit board">
              <a:extLst>
                <a:ext uri="{FF2B5EF4-FFF2-40B4-BE49-F238E27FC236}">
                  <a16:creationId xmlns:a16="http://schemas.microsoft.com/office/drawing/2014/main" id="{369760C7-9C60-4209-A1BD-7180DA2D6918}"/>
                </a:ext>
              </a:extLst>
            </p:cNvPr>
            <p:cNvSpPr/>
            <p:nvPr/>
          </p:nvSpPr>
          <p:spPr>
            <a:xfrm>
              <a:off x="1646125" y="2016222"/>
              <a:ext cx="2520004" cy="3214292"/>
            </a:xfrm>
            <a:prstGeom prst="roundRect">
              <a:avLst/>
            </a:prstGeom>
            <a:blipFill>
              <a:blip r:embed="rId8" cstate="screen">
                <a:extLst>
                  <a:ext uri="{28A0092B-C50C-407E-A947-70E740481C1C}">
                    <a14:useLocalDpi xmlns:a14="http://schemas.microsoft.com/office/drawing/2010/main"/>
                  </a:ext>
                </a:extLst>
              </a:blip>
              <a:srcRect/>
              <a:stretch>
                <a:fillRect/>
              </a:stretch>
            </a:blipFill>
          </p:spPr>
          <p:style>
            <a:lnRef idx="3">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21" name="Freeform: Shape 20">
              <a:extLst>
                <a:ext uri="{FF2B5EF4-FFF2-40B4-BE49-F238E27FC236}">
                  <a16:creationId xmlns:a16="http://schemas.microsoft.com/office/drawing/2014/main" id="{3779DE80-7301-4417-8809-D4FE1A9683AB}"/>
                </a:ext>
              </a:extLst>
            </p:cNvPr>
            <p:cNvSpPr/>
            <p:nvPr/>
          </p:nvSpPr>
          <p:spPr>
            <a:xfrm>
              <a:off x="2068722" y="2904363"/>
              <a:ext cx="1940403" cy="1928575"/>
            </a:xfrm>
            <a:custGeom>
              <a:avLst/>
              <a:gdLst>
                <a:gd name="connsiteX0" fmla="*/ 0 w 1940403"/>
                <a:gd name="connsiteY0" fmla="*/ 0 h 1928575"/>
                <a:gd name="connsiteX1" fmla="*/ 1940403 w 1940403"/>
                <a:gd name="connsiteY1" fmla="*/ 0 h 1928575"/>
                <a:gd name="connsiteX2" fmla="*/ 1940403 w 1940403"/>
                <a:gd name="connsiteY2" fmla="*/ 1928575 h 1928575"/>
                <a:gd name="connsiteX3" fmla="*/ 0 w 1940403"/>
                <a:gd name="connsiteY3" fmla="*/ 1928575 h 1928575"/>
                <a:gd name="connsiteX4" fmla="*/ 0 w 1940403"/>
                <a:gd name="connsiteY4" fmla="*/ 0 h 19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403" h="1928575">
                  <a:moveTo>
                    <a:pt x="0" y="0"/>
                  </a:moveTo>
                  <a:lnTo>
                    <a:pt x="1940403" y="0"/>
                  </a:lnTo>
                  <a:lnTo>
                    <a:pt x="1940403" y="1928575"/>
                  </a:lnTo>
                  <a:lnTo>
                    <a:pt x="0" y="1928575"/>
                  </a:lnTo>
                  <a:lnTo>
                    <a:pt x="0" y="0"/>
                  </a:lnTo>
                  <a:close/>
                </a:path>
              </a:pathLst>
            </a:custGeom>
            <a:noFill/>
            <a:ln>
              <a:noFill/>
            </a:ln>
            <a:sp3d/>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127000" tIns="127000" rIns="127000" bIns="127000" numCol="1" spcCol="1270" anchor="b" anchorCtr="0">
              <a:noAutofit/>
            </a:bodyPr>
            <a:lstStyle/>
            <a:p>
              <a:pPr marL="0" lvl="0" indent="0" algn="l" defTabSz="2222500">
                <a:lnSpc>
                  <a:spcPct val="90000"/>
                </a:lnSpc>
                <a:spcBef>
                  <a:spcPct val="0"/>
                </a:spcBef>
                <a:spcAft>
                  <a:spcPct val="35000"/>
                </a:spcAft>
                <a:buNone/>
              </a:pPr>
              <a:endParaRPr lang="en-US" sz="5000" kern="1200" dirty="0"/>
            </a:p>
          </p:txBody>
        </p:sp>
      </p:grpSp>
    </p:spTree>
    <p:extLst>
      <p:ext uri="{BB962C8B-B14F-4D97-AF65-F5344CB8AC3E}">
        <p14:creationId xmlns:p14="http://schemas.microsoft.com/office/powerpoint/2010/main" val="4292185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專家系統</a:t>
            </a:r>
          </a:p>
        </p:txBody>
      </p:sp>
      <p:graphicFrame>
        <p:nvGraphicFramePr>
          <p:cNvPr id="6" name="Content Placeholder 2">
            <a:extLst>
              <a:ext uri="{FF2B5EF4-FFF2-40B4-BE49-F238E27FC236}">
                <a16:creationId xmlns:a16="http://schemas.microsoft.com/office/drawing/2014/main" id="{C022A9E2-8985-4259-8114-8FAE1D76ACB7}"/>
              </a:ext>
            </a:extLst>
          </p:cNvPr>
          <p:cNvGraphicFramePr>
            <a:graphicFrameLocks noGrp="1"/>
          </p:cNvGraphicFramePr>
          <p:nvPr>
            <p:ph idx="1"/>
            <p:extLst>
              <p:ext uri="{D42A27DB-BD31-4B8C-83A1-F6EECF244321}">
                <p14:modId xmlns:p14="http://schemas.microsoft.com/office/powerpoint/2010/main" val="922078685"/>
              </p:ext>
            </p:extLst>
          </p:nvPr>
        </p:nvGraphicFramePr>
        <p:xfrm>
          <a:off x="498348" y="1594283"/>
          <a:ext cx="9947275" cy="3717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716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dirty="0"/>
              <a:t>專家系統的限制</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idx="1"/>
          </p:nvPr>
        </p:nvSpPr>
        <p:spPr>
          <a:xfrm>
            <a:off x="895876" y="1712191"/>
            <a:ext cx="9266284" cy="592221"/>
          </a:xfrm>
          <a:solidFill>
            <a:schemeClr val="tx2"/>
          </a:solidFill>
        </p:spPr>
        <p:style>
          <a:lnRef idx="3">
            <a:schemeClr val="lt1"/>
          </a:lnRef>
          <a:fillRef idx="1">
            <a:schemeClr val="accent1"/>
          </a:fillRef>
          <a:effectRef idx="1">
            <a:schemeClr val="accent1"/>
          </a:effectRef>
          <a:fontRef idx="minor">
            <a:schemeClr val="lt1"/>
          </a:fontRef>
        </p:style>
        <p:txBody>
          <a:bodyPr anchor="ctr"/>
          <a:lstStyle/>
          <a:p>
            <a:pPr algn="ctr"/>
            <a:r>
              <a:rPr lang="en-US" sz="2600" dirty="0">
                <a:solidFill>
                  <a:schemeClr val="tx1"/>
                </a:solidFill>
              </a:rPr>
              <a:t>這三張圖片是什麼？</a:t>
            </a:r>
          </a:p>
        </p:txBody>
      </p:sp>
      <p:pic>
        <p:nvPicPr>
          <p:cNvPr id="6" name="Picture 5" descr="Kitten in Flower Meadow">
            <a:extLst>
              <a:ext uri="{FF2B5EF4-FFF2-40B4-BE49-F238E27FC236}">
                <a16:creationId xmlns:a16="http://schemas.microsoft.com/office/drawing/2014/main" id="{169780BF-20B0-4E2A-97F6-B6293063F9D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69520" y="3086100"/>
            <a:ext cx="2890932" cy="1926817"/>
          </a:xfrm>
          <a:prstGeom prst="rect">
            <a:avLst/>
          </a:prstGeom>
          <a:ln w="38100">
            <a:solidFill>
              <a:schemeClr val="tx1"/>
            </a:solidFill>
          </a:ln>
          <a:effectLst>
            <a:outerShdw blurRad="50800" dist="38100" dir="8100000" algn="tr" rotWithShape="0">
              <a:prstClr val="black">
                <a:alpha val="40000"/>
              </a:prstClr>
            </a:outerShdw>
          </a:effectLst>
        </p:spPr>
      </p:pic>
      <p:pic>
        <p:nvPicPr>
          <p:cNvPr id="8" name="Picture 7" descr="Closeup of yellow classic vintage car">
            <a:extLst>
              <a:ext uri="{FF2B5EF4-FFF2-40B4-BE49-F238E27FC236}">
                <a16:creationId xmlns:a16="http://schemas.microsoft.com/office/drawing/2014/main" id="{C29D2810-1E18-4D38-AB03-82585B0BD59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71227" y="3086100"/>
            <a:ext cx="2890932" cy="1926817"/>
          </a:xfrm>
          <a:prstGeom prst="rect">
            <a:avLst/>
          </a:prstGeom>
          <a:ln w="38100">
            <a:solidFill>
              <a:schemeClr val="tx1"/>
            </a:solidFill>
          </a:ln>
          <a:effectLst>
            <a:outerShdw blurRad="50800" dist="38100" dir="8100000" algn="tr" rotWithShape="0">
              <a:prstClr val="black">
                <a:alpha val="40000"/>
              </a:prstClr>
            </a:outerShdw>
          </a:effectLst>
        </p:spPr>
      </p:pic>
      <p:pic>
        <p:nvPicPr>
          <p:cNvPr id="10" name="Picture 9" descr="Breaking wave">
            <a:extLst>
              <a:ext uri="{FF2B5EF4-FFF2-40B4-BE49-F238E27FC236}">
                <a16:creationId xmlns:a16="http://schemas.microsoft.com/office/drawing/2014/main" id="{D7D4DD0C-1AE0-4474-A94E-D8DC666F853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5876" y="3086100"/>
            <a:ext cx="2862870" cy="1908114"/>
          </a:xfrm>
          <a:prstGeom prst="rect">
            <a:avLst/>
          </a:prstGeom>
          <a:ln w="38100">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4072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dirty="0"/>
              <a:t>孩子是如何學習的？</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idx="1"/>
          </p:nvPr>
        </p:nvSpPr>
        <p:spPr>
          <a:xfrm>
            <a:off x="5286141" y="2230904"/>
            <a:ext cx="5188311" cy="2885832"/>
          </a:xfrm>
        </p:spPr>
        <p:txBody>
          <a:bodyPr/>
          <a:lstStyle/>
          <a:p>
            <a:pPr marL="457200" indent="-457200">
              <a:buClr>
                <a:schemeClr val="bg1"/>
              </a:buClr>
              <a:buFont typeface="Arial" panose="020B0604020202020204" pitchFamily="34" charset="0"/>
              <a:buChar char="•"/>
            </a:pPr>
            <a:r>
              <a:rPr lang="en-US" sz="2600" dirty="0"/>
              <a:t>給予他們資料</a:t>
            </a:r>
          </a:p>
          <a:p>
            <a:pPr marL="457200" indent="-457200">
              <a:buClr>
                <a:schemeClr val="bg1"/>
              </a:buClr>
              <a:buFont typeface="Arial" panose="020B0604020202020204" pitchFamily="34" charset="0"/>
              <a:buChar char="•"/>
            </a:pPr>
            <a:r>
              <a:rPr lang="en-US" sz="2600" dirty="0"/>
              <a:t>為他們提供「正確答案」</a:t>
            </a:r>
          </a:p>
          <a:p>
            <a:pPr marL="457200" indent="-457200">
              <a:buClr>
                <a:schemeClr val="bg1"/>
              </a:buClr>
              <a:buFont typeface="Arial" panose="020B0604020202020204" pitchFamily="34" charset="0"/>
              <a:buChar char="•"/>
            </a:pPr>
            <a:r>
              <a:rPr lang="en-US" sz="2600" dirty="0"/>
              <a:t>他們會自行挑選重要的模式</a:t>
            </a:r>
          </a:p>
          <a:p>
            <a:pPr marL="342900" indent="-342900">
              <a:buFontTx/>
              <a:buChar char="-"/>
            </a:pPr>
            <a:endParaRPr lang="en-US" dirty="0"/>
          </a:p>
          <a:p>
            <a:pPr marL="342900" indent="-342900">
              <a:buFontTx/>
              <a:buChar char="-"/>
            </a:pPr>
            <a:endParaRPr lang="en-US" dirty="0"/>
          </a:p>
        </p:txBody>
      </p:sp>
      <p:pic>
        <p:nvPicPr>
          <p:cNvPr id="7" name="Picture 6" descr="Aspirations to be an astronaut">
            <a:extLst>
              <a:ext uri="{FF2B5EF4-FFF2-40B4-BE49-F238E27FC236}">
                <a16:creationId xmlns:a16="http://schemas.microsoft.com/office/drawing/2014/main" id="{DAFCC191-D8C2-43FB-93C3-BBADAEB171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9544" y="2230903"/>
            <a:ext cx="4329804" cy="2885832"/>
          </a:xfrm>
          <a:prstGeom prst="rect">
            <a:avLst/>
          </a:prstGeom>
          <a:ln w="38100">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380401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D660-F5A9-7047-A859-03B76068DD04}"/>
              </a:ext>
            </a:extLst>
          </p:cNvPr>
          <p:cNvSpPr>
            <a:spLocks noGrp="1"/>
          </p:cNvSpPr>
          <p:nvPr>
            <p:ph type="title"/>
          </p:nvPr>
        </p:nvSpPr>
        <p:spPr>
          <a:xfrm>
            <a:off x="4974336" y="4224528"/>
            <a:ext cx="5376672" cy="1373939"/>
          </a:xfrm>
        </p:spPr>
        <p:txBody>
          <a:bodyPr wrap="square" anchor="b">
            <a:normAutofit/>
          </a:bodyPr>
          <a:lstStyle/>
          <a:p>
            <a:r>
              <a:rPr lang="en-US" dirty="0"/>
              <a:t>深度學習革命</a:t>
            </a:r>
          </a:p>
        </p:txBody>
      </p:sp>
    </p:spTree>
    <p:extLst>
      <p:ext uri="{BB962C8B-B14F-4D97-AF65-F5344CB8AC3E}">
        <p14:creationId xmlns:p14="http://schemas.microsoft.com/office/powerpoint/2010/main" val="83632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dirty="0"/>
              <a:t>資料</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idx="1"/>
          </p:nvPr>
        </p:nvSpPr>
        <p:spPr>
          <a:xfrm>
            <a:off x="498348" y="2033462"/>
            <a:ext cx="4969650" cy="2747260"/>
          </a:xfrm>
          <a:gradFill flip="none" rotWithShape="1">
            <a:gsLst>
              <a:gs pos="0">
                <a:srgbClr val="000000"/>
              </a:gs>
              <a:gs pos="83000">
                <a:srgbClr val="5A5A5A"/>
              </a:gs>
            </a:gsLst>
            <a:lin ang="2700000" scaled="1"/>
            <a:tileRect/>
          </a:gradFill>
        </p:spPr>
        <p:style>
          <a:lnRef idx="3">
            <a:schemeClr val="lt1"/>
          </a:lnRef>
          <a:fillRef idx="1">
            <a:schemeClr val="accent2"/>
          </a:fillRef>
          <a:effectRef idx="1">
            <a:schemeClr val="accent2"/>
          </a:effectRef>
          <a:fontRef idx="minor">
            <a:schemeClr val="lt1"/>
          </a:fontRef>
        </p:style>
        <p:txBody>
          <a:bodyPr anchor="ctr"/>
          <a:lstStyle/>
          <a:p>
            <a:pPr marL="342900" indent="-342900">
              <a:buFontTx/>
              <a:buChar char="-"/>
            </a:pPr>
            <a:r>
              <a:rPr lang="en-US" sz="2600" dirty="0">
                <a:solidFill>
                  <a:schemeClr val="tx1"/>
                </a:solidFill>
              </a:rPr>
              <a:t>網路需要大量資訊來進行學習</a:t>
            </a:r>
          </a:p>
          <a:p>
            <a:pPr marL="342900" indent="-342900">
              <a:buFontTx/>
              <a:buChar char="-"/>
            </a:pPr>
            <a:r>
              <a:rPr lang="en-US" sz="2600" dirty="0">
                <a:solidFill>
                  <a:schemeClr val="tx1"/>
                </a:solidFill>
              </a:rPr>
              <a:t>數位時代與網際網路提供了這些資料</a:t>
            </a:r>
          </a:p>
        </p:txBody>
      </p:sp>
      <p:pic>
        <p:nvPicPr>
          <p:cNvPr id="6" name="Picture 5" descr="Graph">
            <a:extLst>
              <a:ext uri="{FF2B5EF4-FFF2-40B4-BE49-F238E27FC236}">
                <a16:creationId xmlns:a16="http://schemas.microsoft.com/office/drawing/2014/main" id="{1DBABB24-70CB-4D43-B3AB-F8C16BDA10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02017" y="2033462"/>
            <a:ext cx="4182386" cy="2747260"/>
          </a:xfrm>
          <a:prstGeom prst="rect">
            <a:avLst/>
          </a:prstGeom>
          <a:ln w="38100">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231720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運算能力</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type="body" sz="quarter" idx="10"/>
          </p:nvPr>
        </p:nvSpPr>
        <p:spPr>
          <a:xfrm>
            <a:off x="484632" y="1414864"/>
            <a:ext cx="9976104" cy="525463"/>
          </a:xfrm>
        </p:spPr>
        <p:txBody>
          <a:bodyPr wrap="square" anchor="t">
            <a:noAutofit/>
          </a:bodyPr>
          <a:lstStyle/>
          <a:p>
            <a:r>
              <a:rPr lang="en-US" sz="2800" dirty="0"/>
              <a:t>我們需要一種方法讓我們的人造「大腦」能在有限時間內觀察大量資料。</a:t>
            </a:r>
          </a:p>
        </p:txBody>
      </p:sp>
      <p:pic>
        <p:nvPicPr>
          <p:cNvPr id="6" name="Picture 5" descr="Photographer shooting with a camera">
            <a:extLst>
              <a:ext uri="{FF2B5EF4-FFF2-40B4-BE49-F238E27FC236}">
                <a16:creationId xmlns:a16="http://schemas.microsoft.com/office/drawing/2014/main" id="{0EBB6E06-E2EC-4A88-9B32-B837EC2A0B4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12064" y="2454965"/>
            <a:ext cx="9948672" cy="3056009"/>
          </a:xfrm>
          <a:prstGeom prst="rect">
            <a:avLst/>
          </a:prstGeom>
          <a:noFill/>
        </p:spPr>
      </p:pic>
    </p:spTree>
    <p:extLst>
      <p:ext uri="{BB962C8B-B14F-4D97-AF65-F5344CB8AC3E}">
        <p14:creationId xmlns:p14="http://schemas.microsoft.com/office/powerpoint/2010/main" val="1812586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dirty="0" err="1"/>
              <a:t>GPU 的重要性</a:t>
            </a:r>
            <a:endParaRPr lang="en-US" dirty="0"/>
          </a:p>
        </p:txBody>
      </p:sp>
      <p:grpSp>
        <p:nvGrpSpPr>
          <p:cNvPr id="10" name="Group 9">
            <a:extLst>
              <a:ext uri="{FF2B5EF4-FFF2-40B4-BE49-F238E27FC236}">
                <a16:creationId xmlns:a16="http://schemas.microsoft.com/office/drawing/2014/main" id="{3B7975AD-B6BB-4619-86EE-AECE4E75ECA6}"/>
              </a:ext>
            </a:extLst>
          </p:cNvPr>
          <p:cNvGrpSpPr/>
          <p:nvPr/>
        </p:nvGrpSpPr>
        <p:grpSpPr>
          <a:xfrm>
            <a:off x="5951917" y="1976359"/>
            <a:ext cx="2740445" cy="3267891"/>
            <a:chOff x="6677426" y="1991125"/>
            <a:chExt cx="1836485" cy="2189948"/>
          </a:xfrm>
        </p:grpSpPr>
        <p:sp>
          <p:nvSpPr>
            <p:cNvPr id="11" name="Rectangle 10">
              <a:extLst>
                <a:ext uri="{FF2B5EF4-FFF2-40B4-BE49-F238E27FC236}">
                  <a16:creationId xmlns:a16="http://schemas.microsoft.com/office/drawing/2014/main" id="{455105E0-CDE3-4877-B291-052FB8943413}"/>
                </a:ext>
              </a:extLst>
            </p:cNvPr>
            <p:cNvSpPr/>
            <p:nvPr/>
          </p:nvSpPr>
          <p:spPr>
            <a:xfrm>
              <a:off x="6677426" y="1991125"/>
              <a:ext cx="1836485" cy="2189948"/>
            </a:xfrm>
            <a:prstGeom prst="rect">
              <a:avLst/>
            </a:prstGeom>
            <a:solidFill>
              <a:schemeClr val="tx2"/>
            </a:solidFill>
            <a:ln>
              <a:solidFill>
                <a:schemeClr val="tx2">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a:p>
              <a:pPr algn="ctr"/>
              <a:r>
                <a:rPr lang="en-US" b="1" dirty="0">
                  <a:solidFill>
                    <a:schemeClr val="tx1"/>
                  </a:solidFill>
                </a:rPr>
                <a:t>神經網路</a:t>
              </a:r>
            </a:p>
          </p:txBody>
        </p:sp>
        <p:sp>
          <p:nvSpPr>
            <p:cNvPr id="12" name="Google Shape;219;p33">
              <a:extLst>
                <a:ext uri="{FF2B5EF4-FFF2-40B4-BE49-F238E27FC236}">
                  <a16:creationId xmlns:a16="http://schemas.microsoft.com/office/drawing/2014/main" id="{DB338B57-CB84-4EDD-AAA2-64C689D9142C}"/>
                </a:ext>
              </a:extLst>
            </p:cNvPr>
            <p:cNvSpPr/>
            <p:nvPr/>
          </p:nvSpPr>
          <p:spPr>
            <a:xfrm>
              <a:off x="6948854" y="2501078"/>
              <a:ext cx="325914" cy="323928"/>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dirty="0">
                <a:ln>
                  <a:noFill/>
                </a:ln>
                <a:solidFill>
                  <a:srgbClr val="000000"/>
                </a:solidFill>
                <a:effectLst/>
                <a:uLnTx/>
                <a:uFillTx/>
                <a:latin typeface="Arial"/>
                <a:ea typeface="Arial"/>
                <a:cs typeface="Arial"/>
                <a:sym typeface="Arial"/>
              </a:endParaRPr>
            </a:p>
          </p:txBody>
        </p:sp>
        <p:sp>
          <p:nvSpPr>
            <p:cNvPr id="13" name="Google Shape;219;p33">
              <a:extLst>
                <a:ext uri="{FF2B5EF4-FFF2-40B4-BE49-F238E27FC236}">
                  <a16:creationId xmlns:a16="http://schemas.microsoft.com/office/drawing/2014/main" id="{942A11C9-2149-41F5-82B3-3812D10765B9}"/>
                </a:ext>
              </a:extLst>
            </p:cNvPr>
            <p:cNvSpPr/>
            <p:nvPr/>
          </p:nvSpPr>
          <p:spPr>
            <a:xfrm>
              <a:off x="6948854" y="2899507"/>
              <a:ext cx="325914" cy="323928"/>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 name="Google Shape;219;p33">
              <a:extLst>
                <a:ext uri="{FF2B5EF4-FFF2-40B4-BE49-F238E27FC236}">
                  <a16:creationId xmlns:a16="http://schemas.microsoft.com/office/drawing/2014/main" id="{BCB441CC-A732-49DF-90A3-7687C779CB03}"/>
                </a:ext>
              </a:extLst>
            </p:cNvPr>
            <p:cNvSpPr/>
            <p:nvPr/>
          </p:nvSpPr>
          <p:spPr>
            <a:xfrm>
              <a:off x="6948854" y="3290390"/>
              <a:ext cx="325914" cy="323928"/>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5" name="Google Shape;219;p33">
              <a:extLst>
                <a:ext uri="{FF2B5EF4-FFF2-40B4-BE49-F238E27FC236}">
                  <a16:creationId xmlns:a16="http://schemas.microsoft.com/office/drawing/2014/main" id="{D1545BAD-2958-490D-A827-9B83A1C11713}"/>
                </a:ext>
              </a:extLst>
            </p:cNvPr>
            <p:cNvSpPr/>
            <p:nvPr/>
          </p:nvSpPr>
          <p:spPr>
            <a:xfrm>
              <a:off x="7449427" y="2501078"/>
              <a:ext cx="325914" cy="323928"/>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6" name="Google Shape;219;p33">
              <a:extLst>
                <a:ext uri="{FF2B5EF4-FFF2-40B4-BE49-F238E27FC236}">
                  <a16:creationId xmlns:a16="http://schemas.microsoft.com/office/drawing/2014/main" id="{EB72DB22-A86C-4C97-9ED9-233570F9CA26}"/>
                </a:ext>
              </a:extLst>
            </p:cNvPr>
            <p:cNvSpPr/>
            <p:nvPr/>
          </p:nvSpPr>
          <p:spPr>
            <a:xfrm>
              <a:off x="7449427" y="2899507"/>
              <a:ext cx="325914" cy="323928"/>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7" name="Google Shape;219;p33">
              <a:extLst>
                <a:ext uri="{FF2B5EF4-FFF2-40B4-BE49-F238E27FC236}">
                  <a16:creationId xmlns:a16="http://schemas.microsoft.com/office/drawing/2014/main" id="{03BFA2C3-05E0-4243-AE1D-F2A4E30F14BD}"/>
                </a:ext>
              </a:extLst>
            </p:cNvPr>
            <p:cNvSpPr/>
            <p:nvPr/>
          </p:nvSpPr>
          <p:spPr>
            <a:xfrm>
              <a:off x="7449427" y="3290390"/>
              <a:ext cx="325914" cy="323928"/>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8" name="Google Shape;219;p33">
              <a:extLst>
                <a:ext uri="{FF2B5EF4-FFF2-40B4-BE49-F238E27FC236}">
                  <a16:creationId xmlns:a16="http://schemas.microsoft.com/office/drawing/2014/main" id="{C70B5E96-7102-4D6F-9F2A-F78955B31461}"/>
                </a:ext>
              </a:extLst>
            </p:cNvPr>
            <p:cNvSpPr/>
            <p:nvPr/>
          </p:nvSpPr>
          <p:spPr>
            <a:xfrm>
              <a:off x="7950000" y="2924135"/>
              <a:ext cx="325914" cy="323928"/>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dirty="0">
                <a:ln>
                  <a:noFill/>
                </a:ln>
                <a:solidFill>
                  <a:srgbClr val="000000"/>
                </a:solidFill>
                <a:effectLst/>
                <a:uLnTx/>
                <a:uFillTx/>
                <a:latin typeface="Arial"/>
                <a:ea typeface="Arial"/>
                <a:cs typeface="Arial"/>
                <a:sym typeface="Arial"/>
              </a:endParaRPr>
            </a:p>
          </p:txBody>
        </p:sp>
        <p:cxnSp>
          <p:nvCxnSpPr>
            <p:cNvPr id="19" name="Straight Connector 18">
              <a:extLst>
                <a:ext uri="{FF2B5EF4-FFF2-40B4-BE49-F238E27FC236}">
                  <a16:creationId xmlns:a16="http://schemas.microsoft.com/office/drawing/2014/main" id="{64ACC5F6-4B9B-446C-A03B-4FB419B3D91E}"/>
                </a:ext>
              </a:extLst>
            </p:cNvPr>
            <p:cNvCxnSpPr>
              <a:cxnSpLocks/>
              <a:stCxn id="15" idx="6"/>
              <a:endCxn id="18" idx="2"/>
            </p:cNvCxnSpPr>
            <p:nvPr/>
          </p:nvCxnSpPr>
          <p:spPr>
            <a:xfrm>
              <a:off x="7775341" y="2663042"/>
              <a:ext cx="174659" cy="423057"/>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EDFC0E-035F-4888-A7DE-BBFCA80C6A59}"/>
                </a:ext>
              </a:extLst>
            </p:cNvPr>
            <p:cNvCxnSpPr>
              <a:cxnSpLocks/>
              <a:stCxn id="16" idx="6"/>
              <a:endCxn id="18" idx="2"/>
            </p:cNvCxnSpPr>
            <p:nvPr/>
          </p:nvCxnSpPr>
          <p:spPr>
            <a:xfrm>
              <a:off x="7775341" y="3061471"/>
              <a:ext cx="174659" cy="24628"/>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A74E71-721D-48E6-929B-0263B7680458}"/>
                </a:ext>
              </a:extLst>
            </p:cNvPr>
            <p:cNvCxnSpPr>
              <a:cxnSpLocks/>
              <a:stCxn id="17" idx="6"/>
              <a:endCxn id="18" idx="2"/>
            </p:cNvCxnSpPr>
            <p:nvPr/>
          </p:nvCxnSpPr>
          <p:spPr>
            <a:xfrm flipV="1">
              <a:off x="7775341" y="3086099"/>
              <a:ext cx="174659" cy="366255"/>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9B9E32-A759-4DF8-B8B8-C2D61A4AFB0D}"/>
                </a:ext>
              </a:extLst>
            </p:cNvPr>
            <p:cNvCxnSpPr>
              <a:cxnSpLocks/>
              <a:stCxn id="14" idx="6"/>
              <a:endCxn id="15" idx="2"/>
            </p:cNvCxnSpPr>
            <p:nvPr/>
          </p:nvCxnSpPr>
          <p:spPr>
            <a:xfrm flipV="1">
              <a:off x="7274768" y="2663042"/>
              <a:ext cx="174659" cy="789312"/>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4FC4EB-6FC7-451E-B293-248302FA1B05}"/>
                </a:ext>
              </a:extLst>
            </p:cNvPr>
            <p:cNvCxnSpPr>
              <a:cxnSpLocks/>
              <a:stCxn id="14" idx="6"/>
              <a:endCxn id="16" idx="2"/>
            </p:cNvCxnSpPr>
            <p:nvPr/>
          </p:nvCxnSpPr>
          <p:spPr>
            <a:xfrm flipV="1">
              <a:off x="7274768" y="3061471"/>
              <a:ext cx="174659" cy="390883"/>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08927D-672C-4471-83CD-3F99765693BC}"/>
                </a:ext>
              </a:extLst>
            </p:cNvPr>
            <p:cNvCxnSpPr>
              <a:cxnSpLocks/>
              <a:stCxn id="14" idx="6"/>
              <a:endCxn id="17" idx="2"/>
            </p:cNvCxnSpPr>
            <p:nvPr/>
          </p:nvCxnSpPr>
          <p:spPr>
            <a:xfrm>
              <a:off x="7274768" y="3452354"/>
              <a:ext cx="174659"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C137C1C-EAD9-44C6-AAD3-D3DE735FE9BC}"/>
                </a:ext>
              </a:extLst>
            </p:cNvPr>
            <p:cNvCxnSpPr>
              <a:cxnSpLocks/>
              <a:stCxn id="12" idx="6"/>
              <a:endCxn id="15" idx="2"/>
            </p:cNvCxnSpPr>
            <p:nvPr/>
          </p:nvCxnSpPr>
          <p:spPr>
            <a:xfrm>
              <a:off x="7274768" y="2663042"/>
              <a:ext cx="174659"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530B59-DA23-4C5A-B53D-AD643CD65F93}"/>
                </a:ext>
              </a:extLst>
            </p:cNvPr>
            <p:cNvCxnSpPr>
              <a:cxnSpLocks/>
              <a:stCxn id="12" idx="6"/>
              <a:endCxn id="16" idx="2"/>
            </p:cNvCxnSpPr>
            <p:nvPr/>
          </p:nvCxnSpPr>
          <p:spPr>
            <a:xfrm>
              <a:off x="7274768" y="2663042"/>
              <a:ext cx="174659" cy="398429"/>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3D73D73-A1F9-4468-991C-B49A62EB3426}"/>
                </a:ext>
              </a:extLst>
            </p:cNvPr>
            <p:cNvCxnSpPr>
              <a:cxnSpLocks/>
              <a:stCxn id="12" idx="6"/>
              <a:endCxn id="17" idx="2"/>
            </p:cNvCxnSpPr>
            <p:nvPr/>
          </p:nvCxnSpPr>
          <p:spPr>
            <a:xfrm>
              <a:off x="7274768" y="2663042"/>
              <a:ext cx="174659" cy="789312"/>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FF1DD41-5D33-4C8B-B74E-890A15E0ABB1}"/>
                </a:ext>
              </a:extLst>
            </p:cNvPr>
            <p:cNvCxnSpPr>
              <a:cxnSpLocks/>
              <a:stCxn id="13" idx="6"/>
              <a:endCxn id="15" idx="2"/>
            </p:cNvCxnSpPr>
            <p:nvPr/>
          </p:nvCxnSpPr>
          <p:spPr>
            <a:xfrm flipV="1">
              <a:off x="7274768" y="2663042"/>
              <a:ext cx="174659" cy="398429"/>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7C162-38C6-4231-8158-12957FF0525E}"/>
                </a:ext>
              </a:extLst>
            </p:cNvPr>
            <p:cNvCxnSpPr>
              <a:cxnSpLocks/>
              <a:stCxn id="13" idx="6"/>
              <a:endCxn id="16" idx="2"/>
            </p:cNvCxnSpPr>
            <p:nvPr/>
          </p:nvCxnSpPr>
          <p:spPr>
            <a:xfrm>
              <a:off x="7274768" y="3061471"/>
              <a:ext cx="174659"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9E85AB-0AF2-4577-A012-07AEDCAB9859}"/>
                </a:ext>
              </a:extLst>
            </p:cNvPr>
            <p:cNvCxnSpPr>
              <a:cxnSpLocks/>
              <a:stCxn id="13" idx="6"/>
              <a:endCxn id="17" idx="2"/>
            </p:cNvCxnSpPr>
            <p:nvPr/>
          </p:nvCxnSpPr>
          <p:spPr>
            <a:xfrm>
              <a:off x="7274768" y="3061471"/>
              <a:ext cx="174659" cy="390883"/>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5D5A741-F472-4E9D-B253-4350862256EB}"/>
              </a:ext>
            </a:extLst>
          </p:cNvPr>
          <p:cNvGrpSpPr/>
          <p:nvPr/>
        </p:nvGrpSpPr>
        <p:grpSpPr>
          <a:xfrm>
            <a:off x="2280438" y="1965226"/>
            <a:ext cx="2740445" cy="3267891"/>
            <a:chOff x="2017682" y="1983604"/>
            <a:chExt cx="2740445" cy="3267891"/>
          </a:xfrm>
        </p:grpSpPr>
        <p:sp>
          <p:nvSpPr>
            <p:cNvPr id="33" name="Rectangle 32">
              <a:extLst>
                <a:ext uri="{FF2B5EF4-FFF2-40B4-BE49-F238E27FC236}">
                  <a16:creationId xmlns:a16="http://schemas.microsoft.com/office/drawing/2014/main" id="{2F3CA02E-F13A-4872-A029-2D9CF5EC55D8}"/>
                </a:ext>
              </a:extLst>
            </p:cNvPr>
            <p:cNvSpPr/>
            <p:nvPr/>
          </p:nvSpPr>
          <p:spPr>
            <a:xfrm>
              <a:off x="2017682" y="1983604"/>
              <a:ext cx="2740445" cy="3267891"/>
            </a:xfrm>
            <a:prstGeom prst="rect">
              <a:avLst/>
            </a:prstGeom>
            <a:solidFill>
              <a:schemeClr val="tx2"/>
            </a:solidFill>
            <a:ln>
              <a:solidFill>
                <a:schemeClr val="tx2">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a:p>
              <a:pPr algn="ctr"/>
              <a:r>
                <a:rPr lang="en-US" b="1" dirty="0">
                  <a:solidFill>
                    <a:schemeClr val="tx1"/>
                  </a:solidFill>
                </a:rPr>
                <a:t>一張渲染影像</a:t>
              </a:r>
            </a:p>
          </p:txBody>
        </p:sp>
        <p:pic>
          <p:nvPicPr>
            <p:cNvPr id="1026" name="Picture 2">
              <a:extLst>
                <a:ext uri="{FF2B5EF4-FFF2-40B4-BE49-F238E27FC236}">
                  <a16:creationId xmlns:a16="http://schemas.microsoft.com/office/drawing/2014/main" id="{05DA0BD8-856F-4FCA-8085-168C6B4A4258}"/>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209082" y="2744567"/>
              <a:ext cx="2357643" cy="1768232"/>
            </a:xfrm>
            <a:prstGeom prst="rect">
              <a:avLst/>
            </a:prstGeom>
            <a:noFill/>
            <a:ln w="28575">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9485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B939-5D8F-4219-A93B-1B071CECC6A1}"/>
              </a:ext>
            </a:extLst>
          </p:cNvPr>
          <p:cNvSpPr/>
          <p:nvPr/>
        </p:nvSpPr>
        <p:spPr>
          <a:xfrm>
            <a:off x="1944913" y="2809101"/>
            <a:ext cx="7082974" cy="1015663"/>
          </a:xfrm>
          <a:prstGeom prst="rect">
            <a:avLst/>
          </a:prstGeom>
        </p:spPr>
        <p:txBody>
          <a:bodyPr wrap="square">
            <a:spAutoFit/>
          </a:bodyPr>
          <a:lstStyle/>
          <a:p>
            <a:pPr algn="ctr"/>
            <a:r>
              <a:rPr lang="en-US" sz="3000" dirty="0"/>
              <a:t>若要查看課程筆記，請切換至全螢幕，再按一下「備忘稿」按鈕</a:t>
            </a:r>
          </a:p>
        </p:txBody>
      </p:sp>
    </p:spTree>
    <p:extLst>
      <p:ext uri="{BB962C8B-B14F-4D97-AF65-F5344CB8AC3E}">
        <p14:creationId xmlns:p14="http://schemas.microsoft.com/office/powerpoint/2010/main" val="24893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F6B3-E1E6-644C-AA6D-1BBBD41F660C}"/>
              </a:ext>
            </a:extLst>
          </p:cNvPr>
          <p:cNvSpPr>
            <a:spLocks noGrp="1"/>
          </p:cNvSpPr>
          <p:nvPr>
            <p:ph type="title"/>
          </p:nvPr>
        </p:nvSpPr>
        <p:spPr>
          <a:xfrm>
            <a:off x="4974336" y="4224528"/>
            <a:ext cx="5376672" cy="1373939"/>
          </a:xfrm>
        </p:spPr>
        <p:txBody>
          <a:bodyPr wrap="square" anchor="b">
            <a:normAutofit/>
          </a:bodyPr>
          <a:lstStyle/>
          <a:p>
            <a:r>
              <a:rPr lang="en-US" dirty="0"/>
              <a:t>什麼是深度學習？</a:t>
            </a:r>
          </a:p>
        </p:txBody>
      </p:sp>
    </p:spTree>
    <p:extLst>
      <p:ext uri="{BB962C8B-B14F-4D97-AF65-F5344CB8AC3E}">
        <p14:creationId xmlns:p14="http://schemas.microsoft.com/office/powerpoint/2010/main" val="793704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B939-5D8F-4219-A93B-1B071CECC6A1}"/>
              </a:ext>
            </a:extLst>
          </p:cNvPr>
          <p:cNvSpPr/>
          <p:nvPr/>
        </p:nvSpPr>
        <p:spPr>
          <a:xfrm>
            <a:off x="1944913" y="2809101"/>
            <a:ext cx="7082974" cy="1077218"/>
          </a:xfrm>
          <a:prstGeom prst="rect">
            <a:avLst/>
          </a:prstGeom>
        </p:spPr>
        <p:txBody>
          <a:bodyPr wrap="square">
            <a:spAutoFit/>
          </a:bodyPr>
          <a:lstStyle/>
          <a:p>
            <a:pPr algn="ctr"/>
            <a:r>
              <a:rPr kumimoji="0" lang="en-US" sz="3200" b="0" i="0" u="none" strike="noStrike" kern="0" cap="all" spc="0" normalizeH="0" baseline="0" noProof="0" dirty="0">
                <a:ln>
                  <a:noFill/>
                </a:ln>
                <a:solidFill>
                  <a:srgbClr val="FFFFFF"/>
                </a:solidFill>
                <a:effectLst/>
                <a:uLnTx/>
                <a:uFillTx/>
                <a:latin typeface="Trebuchet MS" panose="020B0603020202020204" pitchFamily="34" charset="0"/>
                <a:ea typeface="+mj-ea"/>
                <a:cs typeface="+mj-cs"/>
              </a:rPr>
              <a:t>深度學習將傳統程式設計中的慣例完全翻轉</a:t>
            </a:r>
            <a:endParaRPr lang="en-US" sz="2800" dirty="0"/>
          </a:p>
        </p:txBody>
      </p:sp>
    </p:spTree>
    <p:extLst>
      <p:ext uri="{BB962C8B-B14F-4D97-AF65-F5344CB8AC3E}">
        <p14:creationId xmlns:p14="http://schemas.microsoft.com/office/powerpoint/2010/main" val="226017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傳統程式設計</a:t>
            </a:r>
          </a:p>
        </p:txBody>
      </p:sp>
      <p:graphicFrame>
        <p:nvGraphicFramePr>
          <p:cNvPr id="6" name="Content Placeholder 2">
            <a:extLst>
              <a:ext uri="{FF2B5EF4-FFF2-40B4-BE49-F238E27FC236}">
                <a16:creationId xmlns:a16="http://schemas.microsoft.com/office/drawing/2014/main" id="{9D83C17F-FF65-4C52-B31E-C2537177F6AC}"/>
              </a:ext>
            </a:extLst>
          </p:cNvPr>
          <p:cNvGraphicFramePr>
            <a:graphicFrameLocks noGrp="1"/>
          </p:cNvGraphicFramePr>
          <p:nvPr>
            <p:ph idx="1"/>
            <p:extLst>
              <p:ext uri="{D42A27DB-BD31-4B8C-83A1-F6EECF244321}">
                <p14:modId xmlns:p14="http://schemas.microsoft.com/office/powerpoint/2010/main" val="993708473"/>
              </p:ext>
            </p:extLst>
          </p:nvPr>
        </p:nvGraphicFramePr>
        <p:xfrm>
          <a:off x="512763" y="2103438"/>
          <a:ext cx="9947275" cy="3694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BC3E2FB5-8D51-E146-842B-7E7CC771C40D}"/>
              </a:ext>
            </a:extLst>
          </p:cNvPr>
          <p:cNvSpPr>
            <a:spLocks noGrp="1"/>
          </p:cNvSpPr>
          <p:nvPr>
            <p:ph type="body" sz="quarter" idx="10"/>
          </p:nvPr>
        </p:nvSpPr>
        <p:spPr/>
        <p:txBody>
          <a:bodyPr wrap="square" anchor="t">
            <a:normAutofit/>
          </a:bodyPr>
          <a:lstStyle/>
          <a:p>
            <a:r>
              <a:rPr lang="en-US" dirty="0">
                <a:solidFill>
                  <a:schemeClr val="tx2">
                    <a:lumMod val="75000"/>
                  </a:schemeClr>
                </a:solidFill>
              </a:rPr>
              <a:t>建立分類器</a:t>
            </a:r>
          </a:p>
        </p:txBody>
      </p:sp>
    </p:spTree>
    <p:extLst>
      <p:ext uri="{BB962C8B-B14F-4D97-AF65-F5344CB8AC3E}">
        <p14:creationId xmlns:p14="http://schemas.microsoft.com/office/powerpoint/2010/main" val="18463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dirty="0"/>
              <a:t>機器學習</a:t>
            </a:r>
          </a:p>
        </p:txBody>
      </p:sp>
      <p:graphicFrame>
        <p:nvGraphicFramePr>
          <p:cNvPr id="5" name="Content Placeholder 2">
            <a:extLst>
              <a:ext uri="{FF2B5EF4-FFF2-40B4-BE49-F238E27FC236}">
                <a16:creationId xmlns:a16="http://schemas.microsoft.com/office/drawing/2014/main" id="{C6DEEFED-E238-4B02-A043-CFF8D71AE126}"/>
              </a:ext>
            </a:extLst>
          </p:cNvPr>
          <p:cNvGraphicFramePr>
            <a:graphicFrameLocks noGrp="1"/>
          </p:cNvGraphicFramePr>
          <p:nvPr>
            <p:ph idx="1"/>
            <p:extLst>
              <p:ext uri="{D42A27DB-BD31-4B8C-83A1-F6EECF244321}">
                <p14:modId xmlns:p14="http://schemas.microsoft.com/office/powerpoint/2010/main" val="1065056305"/>
              </p:ext>
            </p:extLst>
          </p:nvPr>
        </p:nvGraphicFramePr>
        <p:xfrm>
          <a:off x="512064" y="2103035"/>
          <a:ext cx="9948672" cy="3693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BC3E2FB5-8D51-E146-842B-7E7CC771C40D}"/>
              </a:ext>
            </a:extLst>
          </p:cNvPr>
          <p:cNvSpPr>
            <a:spLocks noGrp="1"/>
          </p:cNvSpPr>
          <p:nvPr>
            <p:ph type="body" sz="quarter" idx="10"/>
          </p:nvPr>
        </p:nvSpPr>
        <p:spPr/>
        <p:txBody>
          <a:bodyPr/>
          <a:lstStyle/>
          <a:p>
            <a:r>
              <a:rPr lang="en-US" sz="2800" dirty="0">
                <a:solidFill>
                  <a:schemeClr val="tx2">
                    <a:lumMod val="75000"/>
                  </a:schemeClr>
                </a:solidFill>
              </a:rPr>
              <a:t>建立分類器</a:t>
            </a:r>
          </a:p>
          <a:p>
            <a:endParaRPr lang="en-US" sz="2800" dirty="0"/>
          </a:p>
        </p:txBody>
      </p:sp>
    </p:spTree>
    <p:extLst>
      <p:ext uri="{BB962C8B-B14F-4D97-AF65-F5344CB8AC3E}">
        <p14:creationId xmlns:p14="http://schemas.microsoft.com/office/powerpoint/2010/main" val="4103409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B939-5D8F-4219-A93B-1B071CECC6A1}"/>
              </a:ext>
            </a:extLst>
          </p:cNvPr>
          <p:cNvSpPr/>
          <p:nvPr/>
        </p:nvSpPr>
        <p:spPr>
          <a:xfrm>
            <a:off x="1944913" y="2809101"/>
            <a:ext cx="7082974" cy="646331"/>
          </a:xfrm>
          <a:prstGeom prst="rect">
            <a:avLst/>
          </a:prstGeom>
        </p:spPr>
        <p:txBody>
          <a:bodyPr wrap="square">
            <a:spAutoFit/>
          </a:bodyPr>
          <a:lstStyle/>
          <a:p>
            <a:pPr algn="ctr"/>
            <a:r>
              <a:rPr kumimoji="0" lang="en-US" sz="3600" b="0" i="0" u="none" strike="noStrike" kern="0" cap="all" spc="0" normalizeH="0" baseline="0" noProof="0" dirty="0">
                <a:ln>
                  <a:noFill/>
                </a:ln>
                <a:solidFill>
                  <a:srgbClr val="FFFFFF"/>
                </a:solidFill>
                <a:effectLst/>
                <a:uLnTx/>
                <a:uFillTx/>
                <a:latin typeface="Trebuchet MS" panose="020B0603020202020204" pitchFamily="34" charset="0"/>
                <a:ea typeface="+mj-ea"/>
                <a:cs typeface="+mj-cs"/>
              </a:rPr>
              <a:t>這是根本性的轉變</a:t>
            </a:r>
            <a:endParaRPr lang="en-US" sz="2800" dirty="0"/>
          </a:p>
        </p:txBody>
      </p:sp>
    </p:spTree>
    <p:extLst>
      <p:ext uri="{BB962C8B-B14F-4D97-AF65-F5344CB8AC3E}">
        <p14:creationId xmlns:p14="http://schemas.microsoft.com/office/powerpoint/2010/main" val="285018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何時該選擇深度學習</a:t>
            </a:r>
          </a:p>
        </p:txBody>
      </p:sp>
      <p:graphicFrame>
        <p:nvGraphicFramePr>
          <p:cNvPr id="6" name="Content Placeholder 2">
            <a:extLst>
              <a:ext uri="{FF2B5EF4-FFF2-40B4-BE49-F238E27FC236}">
                <a16:creationId xmlns:a16="http://schemas.microsoft.com/office/drawing/2014/main" id="{8E1CC790-DC0D-4EA6-87A0-75B7A8E62679}"/>
              </a:ext>
            </a:extLst>
          </p:cNvPr>
          <p:cNvGraphicFramePr>
            <a:graphicFrameLocks noGrp="1"/>
          </p:cNvGraphicFramePr>
          <p:nvPr>
            <p:ph idx="1"/>
            <p:extLst>
              <p:ext uri="{D42A27DB-BD31-4B8C-83A1-F6EECF244321}">
                <p14:modId xmlns:p14="http://schemas.microsoft.com/office/powerpoint/2010/main" val="2652245352"/>
              </p:ext>
            </p:extLst>
          </p:nvPr>
        </p:nvGraphicFramePr>
        <p:xfrm>
          <a:off x="512763" y="2103438"/>
          <a:ext cx="9947275" cy="3694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A86668CF-7ACA-442B-8E83-0816F24E9E8A}"/>
              </a:ext>
            </a:extLst>
          </p:cNvPr>
          <p:cNvSpPr/>
          <p:nvPr/>
        </p:nvSpPr>
        <p:spPr>
          <a:xfrm>
            <a:off x="512065" y="1580322"/>
            <a:ext cx="4268658" cy="675861"/>
          </a:xfrm>
          <a:prstGeom prst="roundRect">
            <a:avLst>
              <a:gd name="adj" fmla="val 35785"/>
            </a:avLst>
          </a:prstGeom>
          <a:solidFill>
            <a:srgbClr val="598B00"/>
          </a:solid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傳統程式設計</a:t>
            </a:r>
          </a:p>
        </p:txBody>
      </p:sp>
      <p:sp>
        <p:nvSpPr>
          <p:cNvPr id="7" name="Rectangle: Rounded Corners 6">
            <a:extLst>
              <a:ext uri="{FF2B5EF4-FFF2-40B4-BE49-F238E27FC236}">
                <a16:creationId xmlns:a16="http://schemas.microsoft.com/office/drawing/2014/main" id="{308DBE49-4F09-4331-8B41-DACB5758A843}"/>
              </a:ext>
            </a:extLst>
          </p:cNvPr>
          <p:cNvSpPr/>
          <p:nvPr/>
        </p:nvSpPr>
        <p:spPr>
          <a:xfrm>
            <a:off x="5723482" y="1580322"/>
            <a:ext cx="4268658" cy="675861"/>
          </a:xfrm>
          <a:prstGeom prst="roundRect">
            <a:avLst>
              <a:gd name="adj" fmla="val 35785"/>
            </a:avLst>
          </a:prstGeom>
          <a:solidFill>
            <a:srgbClr val="598B00"/>
          </a:solid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深度學習</a:t>
            </a:r>
          </a:p>
        </p:txBody>
      </p:sp>
    </p:spTree>
    <p:extLst>
      <p:ext uri="{BB962C8B-B14F-4D97-AF65-F5344CB8AC3E}">
        <p14:creationId xmlns:p14="http://schemas.microsoft.com/office/powerpoint/2010/main" val="3883191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深度學習與其他人工智慧的比較</a:t>
            </a:r>
          </a:p>
        </p:txBody>
      </p:sp>
      <p:graphicFrame>
        <p:nvGraphicFramePr>
          <p:cNvPr id="11" name="Content Placeholder 2">
            <a:extLst>
              <a:ext uri="{FF2B5EF4-FFF2-40B4-BE49-F238E27FC236}">
                <a16:creationId xmlns:a16="http://schemas.microsoft.com/office/drawing/2014/main" id="{96A398C4-17DB-41B3-965B-D2E6016B43A6}"/>
              </a:ext>
            </a:extLst>
          </p:cNvPr>
          <p:cNvGraphicFramePr>
            <a:graphicFrameLocks noGrp="1"/>
          </p:cNvGraphicFramePr>
          <p:nvPr>
            <p:ph idx="1"/>
            <p:extLst>
              <p:ext uri="{D42A27DB-BD31-4B8C-83A1-F6EECF244321}">
                <p14:modId xmlns:p14="http://schemas.microsoft.com/office/powerpoint/2010/main" val="1796097627"/>
              </p:ext>
            </p:extLst>
          </p:nvPr>
        </p:nvGraphicFramePr>
        <p:xfrm>
          <a:off x="498348" y="1792049"/>
          <a:ext cx="9948672" cy="3718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5211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F6B3-E1E6-644C-AA6D-1BBBD41F660C}"/>
              </a:ext>
            </a:extLst>
          </p:cNvPr>
          <p:cNvSpPr>
            <a:spLocks noGrp="1"/>
          </p:cNvSpPr>
          <p:nvPr>
            <p:ph type="title"/>
          </p:nvPr>
        </p:nvSpPr>
        <p:spPr>
          <a:xfrm>
            <a:off x="4974336" y="4224528"/>
            <a:ext cx="5376672" cy="1373939"/>
          </a:xfrm>
        </p:spPr>
        <p:txBody>
          <a:bodyPr wrap="square" anchor="b">
            <a:normAutofit/>
          </a:bodyPr>
          <a:lstStyle/>
          <a:p>
            <a:r>
              <a:rPr lang="en-US" sz="3100"/>
              <a:t>深度學習如何改變世界</a:t>
            </a:r>
          </a:p>
        </p:txBody>
      </p:sp>
    </p:spTree>
    <p:extLst>
      <p:ext uri="{BB962C8B-B14F-4D97-AF65-F5344CB8AC3E}">
        <p14:creationId xmlns:p14="http://schemas.microsoft.com/office/powerpoint/2010/main" val="2479119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電腦視覺</a:t>
            </a:r>
          </a:p>
        </p:txBody>
      </p:sp>
      <p:graphicFrame>
        <p:nvGraphicFramePr>
          <p:cNvPr id="8" name="Content Placeholder 2">
            <a:extLst>
              <a:ext uri="{FF2B5EF4-FFF2-40B4-BE49-F238E27FC236}">
                <a16:creationId xmlns:a16="http://schemas.microsoft.com/office/drawing/2014/main" id="{F2E4F35E-65E7-44A9-B71A-54136EBABF74}"/>
              </a:ext>
            </a:extLst>
          </p:cNvPr>
          <p:cNvGraphicFramePr>
            <a:graphicFrameLocks noGrp="1"/>
          </p:cNvGraphicFramePr>
          <p:nvPr>
            <p:ph idx="1"/>
            <p:extLst>
              <p:ext uri="{D42A27DB-BD31-4B8C-83A1-F6EECF244321}">
                <p14:modId xmlns:p14="http://schemas.microsoft.com/office/powerpoint/2010/main" val="2461414575"/>
              </p:ext>
            </p:extLst>
          </p:nvPr>
        </p:nvGraphicFramePr>
        <p:xfrm>
          <a:off x="516750" y="1685595"/>
          <a:ext cx="9948672" cy="3718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1647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自然語言處理</a:t>
            </a:r>
          </a:p>
        </p:txBody>
      </p:sp>
      <p:graphicFrame>
        <p:nvGraphicFramePr>
          <p:cNvPr id="8" name="Content Placeholder 2">
            <a:extLst>
              <a:ext uri="{FF2B5EF4-FFF2-40B4-BE49-F238E27FC236}">
                <a16:creationId xmlns:a16="http://schemas.microsoft.com/office/drawing/2014/main" id="{CCADF472-225F-4652-B94A-CB649342918E}"/>
              </a:ext>
            </a:extLst>
          </p:cNvPr>
          <p:cNvGraphicFramePr>
            <a:graphicFrameLocks noGrp="1"/>
          </p:cNvGraphicFramePr>
          <p:nvPr>
            <p:ph idx="1"/>
            <p:extLst>
              <p:ext uri="{D42A27DB-BD31-4B8C-83A1-F6EECF244321}">
                <p14:modId xmlns:p14="http://schemas.microsoft.com/office/powerpoint/2010/main" val="2955391843"/>
              </p:ext>
            </p:extLst>
          </p:nvPr>
        </p:nvGraphicFramePr>
        <p:xfrm>
          <a:off x="516750" y="1685593"/>
          <a:ext cx="9948672" cy="3718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7065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74336" y="4224528"/>
            <a:ext cx="5376672" cy="1373939"/>
          </a:xfrm>
        </p:spPr>
        <p:txBody>
          <a:bodyPr wrap="square" anchor="b">
            <a:normAutofit/>
          </a:bodyPr>
          <a:lstStyle/>
          <a:p>
            <a:r>
              <a:rPr lang="en-GB" dirty="0"/>
              <a:t>歡迎！</a:t>
            </a:r>
            <a:endParaRPr lang="en-US" dirty="0"/>
          </a:p>
        </p:txBody>
      </p:sp>
    </p:spTree>
    <p:extLst>
      <p:ext uri="{BB962C8B-B14F-4D97-AF65-F5344CB8AC3E}">
        <p14:creationId xmlns:p14="http://schemas.microsoft.com/office/powerpoint/2010/main" val="2281689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推薦系統</a:t>
            </a:r>
          </a:p>
        </p:txBody>
      </p:sp>
      <p:graphicFrame>
        <p:nvGraphicFramePr>
          <p:cNvPr id="6" name="Content Placeholder 2">
            <a:extLst>
              <a:ext uri="{FF2B5EF4-FFF2-40B4-BE49-F238E27FC236}">
                <a16:creationId xmlns:a16="http://schemas.microsoft.com/office/drawing/2014/main" id="{23E19524-D6AC-40EA-8703-AEA8386C9548}"/>
              </a:ext>
            </a:extLst>
          </p:cNvPr>
          <p:cNvGraphicFramePr>
            <a:graphicFrameLocks noGrp="1"/>
          </p:cNvGraphicFramePr>
          <p:nvPr>
            <p:ph idx="1"/>
            <p:extLst>
              <p:ext uri="{D42A27DB-BD31-4B8C-83A1-F6EECF244321}">
                <p14:modId xmlns:p14="http://schemas.microsoft.com/office/powerpoint/2010/main" val="1853168072"/>
              </p:ext>
            </p:extLst>
          </p:nvPr>
        </p:nvGraphicFramePr>
        <p:xfrm>
          <a:off x="516750" y="1685593"/>
          <a:ext cx="9948672" cy="3718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705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強化學習</a:t>
            </a:r>
          </a:p>
        </p:txBody>
      </p:sp>
      <p:graphicFrame>
        <p:nvGraphicFramePr>
          <p:cNvPr id="6" name="Content Placeholder 2">
            <a:extLst>
              <a:ext uri="{FF2B5EF4-FFF2-40B4-BE49-F238E27FC236}">
                <a16:creationId xmlns:a16="http://schemas.microsoft.com/office/drawing/2014/main" id="{E1B67047-623D-4971-B3CC-2577A3A07E0C}"/>
              </a:ext>
            </a:extLst>
          </p:cNvPr>
          <p:cNvGraphicFramePr>
            <a:graphicFrameLocks noGrp="1"/>
          </p:cNvGraphicFramePr>
          <p:nvPr>
            <p:ph idx="1"/>
            <p:extLst>
              <p:ext uri="{D42A27DB-BD31-4B8C-83A1-F6EECF244321}">
                <p14:modId xmlns:p14="http://schemas.microsoft.com/office/powerpoint/2010/main" val="3369300760"/>
              </p:ext>
            </p:extLst>
          </p:nvPr>
        </p:nvGraphicFramePr>
        <p:xfrm>
          <a:off x="516750" y="1864497"/>
          <a:ext cx="9948672" cy="3718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3158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F6B3-E1E6-644C-AA6D-1BBBD41F660C}"/>
              </a:ext>
            </a:extLst>
          </p:cNvPr>
          <p:cNvSpPr>
            <a:spLocks noGrp="1"/>
          </p:cNvSpPr>
          <p:nvPr>
            <p:ph type="title"/>
          </p:nvPr>
        </p:nvSpPr>
        <p:spPr>
          <a:xfrm>
            <a:off x="4974336" y="4224528"/>
            <a:ext cx="5376672" cy="1373939"/>
          </a:xfrm>
        </p:spPr>
        <p:txBody>
          <a:bodyPr wrap="square" anchor="b">
            <a:normAutofit/>
          </a:bodyPr>
          <a:lstStyle/>
          <a:p>
            <a:r>
              <a:rPr lang="en-US" dirty="0"/>
              <a:t>課程概覽</a:t>
            </a:r>
          </a:p>
        </p:txBody>
      </p:sp>
    </p:spTree>
    <p:extLst>
      <p:ext uri="{BB962C8B-B14F-4D97-AF65-F5344CB8AC3E}">
        <p14:creationId xmlns:p14="http://schemas.microsoft.com/office/powerpoint/2010/main" val="3303189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ea of hands in the middle">
            <a:extLst>
              <a:ext uri="{FF2B5EF4-FFF2-40B4-BE49-F238E27FC236}">
                <a16:creationId xmlns:a16="http://schemas.microsoft.com/office/drawing/2014/main" id="{5FCCC926-26DB-498A-933E-3B042AFA56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55502" y="2682442"/>
            <a:ext cx="4115805" cy="2743200"/>
          </a:xfrm>
          <a:prstGeom prst="rect">
            <a:avLst/>
          </a:prstGeom>
          <a:ln>
            <a:solidFill>
              <a:schemeClr val="bg2">
                <a:lumMod val="75000"/>
              </a:schemeClr>
            </a:solidFill>
          </a:ln>
          <a:effectLst>
            <a:outerShdw blurRad="50800" dist="38100" dir="8100000" algn="tr" rotWithShape="0">
              <a:prstClr val="black">
                <a:alpha val="40000"/>
              </a:prstClr>
            </a:outerShdw>
          </a:effectLst>
        </p:spPr>
      </p:pic>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dirty="0"/>
              <a:t>實作練習</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idx="1"/>
          </p:nvPr>
        </p:nvSpPr>
        <p:spPr>
          <a:xfrm>
            <a:off x="916759" y="1973826"/>
            <a:ext cx="5178372" cy="2885832"/>
          </a:xfrm>
          <a:solidFill>
            <a:schemeClr val="bg2">
              <a:lumMod val="20000"/>
              <a:lumOff val="80000"/>
            </a:schemeClr>
          </a:solidFill>
          <a:ln>
            <a:solidFill>
              <a:schemeClr val="bg2">
                <a:lumMod val="75000"/>
              </a:schemeClr>
            </a:solidFill>
          </a:ln>
          <a:effectLst>
            <a:outerShdw blurRad="50800" dist="38100" dir="8100000" algn="tr" rotWithShape="0">
              <a:prstClr val="black">
                <a:alpha val="40000"/>
              </a:prstClr>
            </a:outerShdw>
          </a:effectLst>
        </p:spPr>
        <p:txBody>
          <a:bodyPr anchor="ctr"/>
          <a:lstStyle/>
          <a:p>
            <a:pPr marL="457200" indent="-457200">
              <a:buFont typeface="Arial" panose="020B0604020202020204" pitchFamily="34" charset="0"/>
              <a:buChar char="•"/>
            </a:pPr>
            <a:r>
              <a:rPr lang="en-US" sz="2600" dirty="0"/>
              <a:t>熟悉深度學習的流程</a:t>
            </a:r>
          </a:p>
          <a:p>
            <a:pPr marL="457200" indent="-457200">
              <a:buFont typeface="Arial" panose="020B0604020202020204" pitchFamily="34" charset="0"/>
              <a:buChar char="•"/>
            </a:pPr>
            <a:r>
              <a:rPr lang="en-US" sz="2600" dirty="0"/>
              <a:t>學習不同的模型與資料類型</a:t>
            </a:r>
          </a:p>
          <a:p>
            <a:pPr marL="457200" indent="-457200">
              <a:buFont typeface="Arial" panose="020B0604020202020204" pitchFamily="34" charset="0"/>
              <a:buChar char="•"/>
            </a:pPr>
            <a:r>
              <a:rPr lang="en-US" sz="2600" dirty="0"/>
              <a:t>成為處理自己專案的起跑點</a:t>
            </a:r>
          </a:p>
        </p:txBody>
      </p:sp>
      <p:sp>
        <p:nvSpPr>
          <p:cNvPr id="4" name="Text Placeholder 3">
            <a:extLst>
              <a:ext uri="{FF2B5EF4-FFF2-40B4-BE49-F238E27FC236}">
                <a16:creationId xmlns:a16="http://schemas.microsoft.com/office/drawing/2014/main" id="{BC3E2FB5-8D51-E146-842B-7E7CC771C40D}"/>
              </a:ext>
            </a:extLst>
          </p:cNvPr>
          <p:cNvSpPr>
            <a:spLocks noGrp="1"/>
          </p:cNvSpPr>
          <p:nvPr>
            <p:ph type="body" sz="quarter" idx="10"/>
          </p:nvPr>
        </p:nvSpPr>
        <p:spPr/>
        <p:txBody>
          <a:bodyPr/>
          <a:lstStyle/>
          <a:p>
            <a:endParaRPr lang="en-US" sz="2800" dirty="0"/>
          </a:p>
        </p:txBody>
      </p:sp>
    </p:spTree>
    <p:extLst>
      <p:ext uri="{BB962C8B-B14F-4D97-AF65-F5344CB8AC3E}">
        <p14:creationId xmlns:p14="http://schemas.microsoft.com/office/powerpoint/2010/main" val="3173344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課程中所使用的結構</a:t>
            </a:r>
          </a:p>
        </p:txBody>
      </p:sp>
      <p:graphicFrame>
        <p:nvGraphicFramePr>
          <p:cNvPr id="11" name="Content Placeholder 2">
            <a:extLst>
              <a:ext uri="{FF2B5EF4-FFF2-40B4-BE49-F238E27FC236}">
                <a16:creationId xmlns:a16="http://schemas.microsoft.com/office/drawing/2014/main" id="{1B65CBA0-4C82-46BF-8A07-AAED8E004F72}"/>
              </a:ext>
            </a:extLst>
          </p:cNvPr>
          <p:cNvGraphicFramePr>
            <a:graphicFrameLocks noGrp="1"/>
          </p:cNvGraphicFramePr>
          <p:nvPr>
            <p:ph idx="1"/>
            <p:extLst>
              <p:ext uri="{D42A27DB-BD31-4B8C-83A1-F6EECF244321}">
                <p14:modId xmlns:p14="http://schemas.microsoft.com/office/powerpoint/2010/main" val="3299845348"/>
              </p:ext>
            </p:extLst>
          </p:nvPr>
        </p:nvGraphicFramePr>
        <p:xfrm>
          <a:off x="504994" y="1530357"/>
          <a:ext cx="9962812" cy="4266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9530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課程中所使用的平台</a:t>
            </a:r>
          </a:p>
        </p:txBody>
      </p:sp>
      <p:graphicFrame>
        <p:nvGraphicFramePr>
          <p:cNvPr id="6" name="Content Placeholder 2">
            <a:extLst>
              <a:ext uri="{FF2B5EF4-FFF2-40B4-BE49-F238E27FC236}">
                <a16:creationId xmlns:a16="http://schemas.microsoft.com/office/drawing/2014/main" id="{7AA2A08D-3EC1-4F87-A414-2B17B9A1A202}"/>
              </a:ext>
            </a:extLst>
          </p:cNvPr>
          <p:cNvGraphicFramePr>
            <a:graphicFrameLocks noGrp="1"/>
          </p:cNvGraphicFramePr>
          <p:nvPr>
            <p:ph idx="1"/>
            <p:extLst>
              <p:ext uri="{D42A27DB-BD31-4B8C-83A1-F6EECF244321}">
                <p14:modId xmlns:p14="http://schemas.microsoft.com/office/powerpoint/2010/main" val="3294828699"/>
              </p:ext>
            </p:extLst>
          </p:nvPr>
        </p:nvGraphicFramePr>
        <p:xfrm>
          <a:off x="517525" y="2103438"/>
          <a:ext cx="9947275" cy="3717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3">
            <a:extLst>
              <a:ext uri="{FF2B5EF4-FFF2-40B4-BE49-F238E27FC236}">
                <a16:creationId xmlns:a16="http://schemas.microsoft.com/office/drawing/2014/main" id="{8C2C680E-AB49-41E1-9145-B65A99771CC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78078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209B905-BDB3-4745-A81C-942D0782253D}"/>
              </a:ext>
            </a:extLst>
          </p:cNvPr>
          <p:cNvSpPr txBox="1">
            <a:spLocks/>
          </p:cNvSpPr>
          <p:nvPr/>
        </p:nvSpPr>
        <p:spPr bwMode="auto">
          <a:xfrm>
            <a:off x="6137150" y="1662345"/>
            <a:ext cx="4040522" cy="3693521"/>
          </a:xfrm>
          <a:prstGeom prst="rect">
            <a:avLst/>
          </a:prstGeom>
          <a:solidFill>
            <a:schemeClr val="bg2">
              <a:lumMod val="20000"/>
              <a:lumOff val="80000"/>
            </a:schemeClr>
          </a:solidFill>
          <a:ln w="9525">
            <a:solidFill>
              <a:schemeClr val="bg2">
                <a:lumMod val="75000"/>
              </a:schemeClr>
            </a:solidFill>
            <a:miter lim="800000"/>
            <a:headEnd/>
            <a:tailEnd/>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normAutofit/>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342900" indent="-342900" defTabSz="914400">
              <a:buFontTx/>
              <a:buChar char="-"/>
            </a:pPr>
            <a:endParaRPr lang="en-US" sz="2000" kern="0" dirty="0"/>
          </a:p>
        </p:txBody>
      </p:sp>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課程中所使用的軟體</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sz="half" idx="1"/>
          </p:nvPr>
        </p:nvSpPr>
        <p:spPr>
          <a:xfrm>
            <a:off x="876036" y="1694223"/>
            <a:ext cx="4945063" cy="3693521"/>
          </a:xfrm>
          <a:solidFill>
            <a:schemeClr val="bg2">
              <a:lumMod val="20000"/>
              <a:lumOff val="80000"/>
            </a:schemeClr>
          </a:solidFill>
          <a:ln>
            <a:solidFill>
              <a:schemeClr val="bg2">
                <a:lumMod val="75000"/>
              </a:schemeClr>
            </a:solidFill>
          </a:ln>
          <a:effectLst>
            <a:outerShdw blurRad="50800" dist="38100" dir="8100000" algn="tr" rotWithShape="0">
              <a:prstClr val="black">
                <a:alpha val="40000"/>
              </a:prstClr>
            </a:outerShdw>
          </a:effectLst>
        </p:spPr>
        <p:txBody>
          <a:bodyPr wrap="square" anchor="ctr">
            <a:normAutofit/>
          </a:bodyPr>
          <a:lstStyle/>
          <a:p>
            <a:pPr>
              <a:buFont typeface="Arial"/>
              <a:buChar char="•"/>
            </a:pPr>
            <a:r>
              <a:rPr lang="en-US" sz="2000" dirty="0">
                <a:latin typeface="Trebuchet MS"/>
              </a:rPr>
              <a:t>主要的深度學習平台：</a:t>
            </a:r>
            <a:endParaRPr lang="en-US" dirty="0"/>
          </a:p>
          <a:p>
            <a:pPr lvl="1">
              <a:buFont typeface="Arial"/>
              <a:buChar char="•"/>
            </a:pPr>
            <a:r>
              <a:rPr lang="en-US" dirty="0">
                <a:latin typeface="Trebuchet MS"/>
              </a:rPr>
              <a:t>TensorFlow + Keras (Google)</a:t>
            </a:r>
          </a:p>
          <a:p>
            <a:pPr lvl="1">
              <a:buFont typeface="Arial"/>
              <a:buChar char="•"/>
            </a:pPr>
            <a:r>
              <a:rPr lang="en-US" dirty="0" err="1">
                <a:latin typeface="Trebuchet MS"/>
              </a:rPr>
              <a:t>Pytorch (Facebook)</a:t>
            </a:r>
          </a:p>
          <a:p>
            <a:pPr lvl="1">
              <a:buFont typeface="Arial"/>
              <a:buChar char="•"/>
            </a:pPr>
            <a:r>
              <a:rPr lang="en-US" dirty="0">
                <a:latin typeface="Trebuchet MS"/>
              </a:rPr>
              <a:t>MXNet (Microsoft)</a:t>
            </a:r>
          </a:p>
          <a:p>
            <a:pPr>
              <a:buFont typeface="Arial"/>
              <a:buChar char="•"/>
            </a:pPr>
            <a:r>
              <a:rPr lang="en-US" sz="2000" dirty="0">
                <a:latin typeface="Trebuchet MS"/>
              </a:rPr>
              <a:t>我們將使用 TensorFlow 與 Keras</a:t>
            </a:r>
          </a:p>
          <a:p>
            <a:pPr>
              <a:buFont typeface="Arial"/>
              <a:buChar char="•"/>
            </a:pPr>
            <a:r>
              <a:rPr lang="en-US" sz="2000" dirty="0">
                <a:latin typeface="Trebuchet MS"/>
              </a:rPr>
              <a:t>建議在之後接觸其他平台</a:t>
            </a:r>
          </a:p>
        </p:txBody>
      </p:sp>
      <p:pic>
        <p:nvPicPr>
          <p:cNvPr id="2050" name="Picture 2" descr="TensorFlow">
            <a:extLst>
              <a:ext uri="{FF2B5EF4-FFF2-40B4-BE49-F238E27FC236}">
                <a16:creationId xmlns:a16="http://schemas.microsoft.com/office/drawing/2014/main" id="{07BF478C-9AD4-4503-B2B5-D336D2BFFE8A}"/>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13479" r="13913"/>
          <a:stretch/>
        </p:blipFill>
        <p:spPr bwMode="auto">
          <a:xfrm>
            <a:off x="6328610" y="2352141"/>
            <a:ext cx="1659836" cy="12801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060D075-B125-42CF-8CA6-AE1E8DB386E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193507" y="2653475"/>
            <a:ext cx="1779104" cy="677491"/>
          </a:xfrm>
          <a:prstGeom prst="rect">
            <a:avLst/>
          </a:prstGeom>
        </p:spPr>
      </p:pic>
      <p:pic>
        <p:nvPicPr>
          <p:cNvPr id="2052" name="Picture 4" descr="GitHub - apache/incubator-mxnet: Lightweight, Portable, Flexible ...">
            <a:extLst>
              <a:ext uri="{FF2B5EF4-FFF2-40B4-BE49-F238E27FC236}">
                <a16:creationId xmlns:a16="http://schemas.microsoft.com/office/drawing/2014/main" id="{01C5C483-40FB-4D4B-AFF0-3B3F60718800}"/>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072738" y="4006053"/>
            <a:ext cx="2169346" cy="74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356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F6B3-E1E6-644C-AA6D-1BBBD41F660C}"/>
              </a:ext>
            </a:extLst>
          </p:cNvPr>
          <p:cNvSpPr>
            <a:spLocks noGrp="1"/>
          </p:cNvSpPr>
          <p:nvPr>
            <p:ph type="title"/>
          </p:nvPr>
        </p:nvSpPr>
        <p:spPr>
          <a:xfrm>
            <a:off x="4974336" y="4224528"/>
            <a:ext cx="5376672" cy="1373939"/>
          </a:xfrm>
        </p:spPr>
        <p:txBody>
          <a:bodyPr wrap="square" anchor="b">
            <a:normAutofit/>
          </a:bodyPr>
          <a:lstStyle/>
          <a:p>
            <a:r>
              <a:rPr lang="en-US" sz="3100"/>
              <a:t>首次練習：</a:t>
            </a:r>
            <a:br>
              <a:rPr lang="en-US" sz="3100"/>
            </a:br>
            <a:r>
              <a:rPr lang="en-US" sz="3100"/>
              <a:t>分類手寫數字</a:t>
            </a:r>
          </a:p>
        </p:txBody>
      </p:sp>
    </p:spTree>
    <p:extLst>
      <p:ext uri="{BB962C8B-B14F-4D97-AF65-F5344CB8AC3E}">
        <p14:creationId xmlns:p14="http://schemas.microsoft.com/office/powerpoint/2010/main" val="2832253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dirty="0"/>
              <a:t>你好神經網路</a:t>
            </a:r>
          </a:p>
        </p:txBody>
      </p:sp>
      <p:graphicFrame>
        <p:nvGraphicFramePr>
          <p:cNvPr id="5" name="Content Placeholder 2">
            <a:extLst>
              <a:ext uri="{FF2B5EF4-FFF2-40B4-BE49-F238E27FC236}">
                <a16:creationId xmlns:a16="http://schemas.microsoft.com/office/drawing/2014/main" id="{088A9FA5-A539-40A7-A175-CCCD322E452C}"/>
              </a:ext>
            </a:extLst>
          </p:cNvPr>
          <p:cNvGraphicFramePr>
            <a:graphicFrameLocks noGrp="1"/>
          </p:cNvGraphicFramePr>
          <p:nvPr>
            <p:ph idx="1"/>
            <p:extLst>
              <p:ext uri="{D42A27DB-BD31-4B8C-83A1-F6EECF244321}">
                <p14:modId xmlns:p14="http://schemas.microsoft.com/office/powerpoint/2010/main" val="1413567796"/>
              </p:ext>
            </p:extLst>
          </p:nvPr>
        </p:nvGraphicFramePr>
        <p:xfrm>
          <a:off x="651212" y="1553510"/>
          <a:ext cx="9948672" cy="3718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6317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2" name="Title 1">
            <a:extLst>
              <a:ext uri="{FF2B5EF4-FFF2-40B4-BE49-F238E27FC236}">
                <a16:creationId xmlns:a16="http://schemas.microsoft.com/office/drawing/2014/main" id="{2625E03F-1E76-4E5C-8E8B-42FABA469B84}"/>
              </a:ext>
            </a:extLst>
          </p:cNvPr>
          <p:cNvSpPr txBox="1">
            <a:spLocks/>
          </p:cNvSpPr>
          <p:nvPr/>
        </p:nvSpPr>
        <p:spPr>
          <a:xfrm>
            <a:off x="498348" y="2790635"/>
            <a:ext cx="9976104" cy="590931"/>
          </a:xfrm>
          <a:prstGeom prst="rect">
            <a:avLst/>
          </a:prstGeom>
        </p:spPr>
        <p:txBody>
          <a:bodyPr/>
          <a:lstStyle>
            <a:lvl1pPr algn="ctr" rtl="0" fontAlgn="base">
              <a:lnSpc>
                <a:spcPct val="90000"/>
              </a:lnSpc>
              <a:spcBef>
                <a:spcPct val="0"/>
              </a:spcBef>
              <a:spcAft>
                <a:spcPct val="0"/>
              </a:spcAft>
              <a:defRPr sz="3600" b="0"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solidFill>
                  <a:schemeClr val="tx1"/>
                </a:solidFill>
              </a:rPr>
              <a:t>我們開始吧！</a:t>
            </a: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dirty="0">
                <a:solidFill>
                  <a:sysClr val="windowText" lastClr="000000"/>
                </a:solidFill>
              </a:rPr>
              <a:t>本課程的目標</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idx="1"/>
          </p:nvPr>
        </p:nvSpPr>
        <p:spPr>
          <a:xfrm>
            <a:off x="512064" y="1792049"/>
            <a:ext cx="9948672" cy="3718925"/>
          </a:xfrm>
        </p:spPr>
        <p:txBody>
          <a:bodyPr/>
          <a:lstStyle/>
          <a:p>
            <a:pPr marL="457200" indent="-457200">
              <a:buClrTx/>
              <a:buFont typeface="Arial" panose="020B0604020202020204" pitchFamily="34" charset="0"/>
              <a:buChar char="•"/>
            </a:pPr>
            <a:r>
              <a:rPr lang="en-US" sz="2600" dirty="0">
                <a:solidFill>
                  <a:sysClr val="windowText" lastClr="000000"/>
                </a:solidFill>
              </a:rPr>
              <a:t>讓你快速上手</a:t>
            </a:r>
          </a:p>
          <a:p>
            <a:pPr marL="457200" indent="-457200">
              <a:buClrTx/>
              <a:buFont typeface="Arial" panose="020B0604020202020204" pitchFamily="34" charset="0"/>
              <a:buChar char="•"/>
            </a:pPr>
            <a:r>
              <a:rPr lang="en-US" sz="2600" dirty="0">
                <a:solidFill>
                  <a:sysClr val="windowText" lastClr="000000"/>
                </a:solidFill>
              </a:rPr>
              <a:t>建立能立即處理深度學習專案的基礎</a:t>
            </a:r>
          </a:p>
          <a:p>
            <a:pPr marL="457200" indent="-457200">
              <a:buClrTx/>
              <a:buFont typeface="Arial" panose="020B0604020202020204" pitchFamily="34" charset="0"/>
              <a:buChar char="•"/>
            </a:pPr>
            <a:r>
              <a:rPr lang="en-US" sz="2600" dirty="0">
                <a:solidFill>
                  <a:sysClr val="windowText" lastClr="000000"/>
                </a:solidFill>
              </a:rPr>
              <a:t>我們無法介紹整個領域，但這會是一個很好的起點</a:t>
            </a:r>
          </a:p>
          <a:p>
            <a:pPr marL="457200" indent="-457200">
              <a:buClrTx/>
              <a:buFont typeface="Arial" panose="020B0604020202020204" pitchFamily="34" charset="0"/>
              <a:buChar char="•"/>
            </a:pPr>
            <a:r>
              <a:rPr lang="en-US" sz="2600" dirty="0">
                <a:solidFill>
                  <a:sysClr val="windowText" lastClr="000000"/>
                </a:solidFill>
              </a:rPr>
              <a:t>讓你在之後閱讀文章、參考教學或參與更多課程時能有基礎知識</a:t>
            </a:r>
          </a:p>
          <a:p>
            <a:pPr marL="342900" indent="-342900">
              <a:buFontTx/>
              <a:buChar char="-"/>
            </a:pPr>
            <a:endParaRPr lang="en-US" sz="2600" dirty="0">
              <a:solidFill>
                <a:sysClr val="windowText" lastClr="000000"/>
              </a:solidFill>
            </a:endParaRPr>
          </a:p>
          <a:p>
            <a:pPr marL="342900" indent="-342900">
              <a:buFontTx/>
              <a:buChar char="-"/>
            </a:pPr>
            <a:endParaRPr lang="en-US" sz="2600" dirty="0">
              <a:solidFill>
                <a:sysClr val="windowText" lastClr="000000"/>
              </a:solidFill>
            </a:endParaRPr>
          </a:p>
          <a:p>
            <a:pPr marL="342900" indent="-342900">
              <a:buFontTx/>
              <a:buChar char="-"/>
            </a:pPr>
            <a:endParaRPr lang="en-US" dirty="0">
              <a:solidFill>
                <a:sysClr val="windowText" lastClr="000000"/>
              </a:solidFill>
            </a:endParaRPr>
          </a:p>
          <a:p>
            <a:pPr marL="342900" indent="-342900">
              <a:buFontTx/>
              <a:buChar char="-"/>
            </a:pPr>
            <a:endParaRPr lang="en-US" dirty="0">
              <a:solidFill>
                <a:sysClr val="windowText" lastClr="000000"/>
              </a:solidFill>
            </a:endParaRPr>
          </a:p>
        </p:txBody>
      </p:sp>
    </p:spTree>
    <p:extLst>
      <p:ext uri="{BB962C8B-B14F-4D97-AF65-F5344CB8AC3E}">
        <p14:creationId xmlns:p14="http://schemas.microsoft.com/office/powerpoint/2010/main" val="729265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Tree>
    <p:extLst>
      <p:ext uri="{BB962C8B-B14F-4D97-AF65-F5344CB8AC3E}">
        <p14:creationId xmlns:p14="http://schemas.microsoft.com/office/powerpoint/2010/main" val="1246913354"/>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5513832"/>
            <a:ext cx="10972800" cy="668655"/>
          </a:xfrm>
          <a:prstGeom prst="rect">
            <a:avLst/>
          </a:prstGeom>
        </p:spPr>
      </p:pic>
      <p:cxnSp>
        <p:nvCxnSpPr>
          <p:cNvPr id="13" name="Straight Connector 12">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72526" cy="6172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306421" y="2076702"/>
            <a:ext cx="2944883" cy="2406778"/>
          </a:xfrm>
        </p:spPr>
        <p:txBody>
          <a:bodyPr vert="horz" lIns="91440" tIns="45720" rIns="91440" bIns="45720" rtlCol="0" anchor="t">
            <a:normAutofit/>
          </a:bodyPr>
          <a:lstStyle/>
          <a:p>
            <a:pPr algn="l" defTabSz="914400"/>
            <a:r>
              <a:rPr lang="en-US" sz="3200">
                <a:solidFill>
                  <a:schemeClr val="tx1"/>
                </a:solidFill>
              </a:rPr>
              <a:t>課程安排</a:t>
            </a:r>
          </a:p>
        </p:txBody>
      </p:sp>
      <p:cxnSp>
        <p:nvCxnSpPr>
          <p:cNvPr id="21" name="Straight Connector 20">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421" y="1931887"/>
            <a:ext cx="294488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6422" y="2810246"/>
            <a:ext cx="3177141" cy="94431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5" name="Picture 24">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5513832"/>
            <a:ext cx="10972800" cy="668655"/>
          </a:xfrm>
          <a:prstGeom prst="rect">
            <a:avLst/>
          </a:prstGeom>
        </p:spPr>
      </p:pic>
      <p:cxnSp>
        <p:nvCxnSpPr>
          <p:cNvPr id="27" name="Straight Connector 26">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597C5187-E0C8-442D-BD26-51552C3E6CEC}"/>
              </a:ext>
            </a:extLst>
          </p:cNvPr>
          <p:cNvGraphicFramePr>
            <a:graphicFrameLocks/>
          </p:cNvGraphicFramePr>
          <p:nvPr/>
        </p:nvGraphicFramePr>
        <p:xfrm>
          <a:off x="4627721" y="722947"/>
          <a:ext cx="5322094" cy="41733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1217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9" name="Picture 6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5513832"/>
            <a:ext cx="10972800" cy="668655"/>
          </a:xfrm>
          <a:prstGeom prst="rect">
            <a:avLst/>
          </a:prstGeom>
        </p:spPr>
      </p:pic>
      <p:cxnSp>
        <p:nvCxnSpPr>
          <p:cNvPr id="71" name="Straight Connector 7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5" name="Rectangle 74">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72526" cy="6172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Rectangle 78">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97" y="574657"/>
            <a:ext cx="9814806" cy="435909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 y="779100"/>
            <a:ext cx="9406433" cy="3950208"/>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2">
            <a:schemeClr val="dk2"/>
          </a:fillRef>
          <a:effectRef idx="2">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316" y="927233"/>
            <a:ext cx="9110167" cy="3653942"/>
          </a:xfrm>
          <a:prstGeom prst="rect">
            <a:avLst/>
          </a:prstGeom>
          <a:noFill/>
          <a:ln>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306421" y="1238447"/>
            <a:ext cx="8465302" cy="902691"/>
          </a:xfrm>
        </p:spPr>
        <p:txBody>
          <a:bodyPr vert="horz" lIns="91440" tIns="45720" rIns="91440" bIns="45720" rtlCol="0" anchor="ctr">
            <a:normAutofit/>
          </a:bodyPr>
          <a:lstStyle/>
          <a:p>
            <a:pPr algn="l" defTabSz="914400"/>
            <a:r>
              <a:rPr lang="en-US" sz="3200" b="0" i="0" kern="1200" cap="all" dirty="0">
                <a:solidFill>
                  <a:srgbClr val="FFFFFF"/>
                </a:solidFill>
                <a:effectLst/>
                <a:latin typeface="+mj-lt"/>
                <a:ea typeface="+mj-ea"/>
                <a:cs typeface="+mj-cs"/>
              </a:rPr>
              <a:t>課程安排 – 第 1 部分</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idx="1"/>
          </p:nvPr>
        </p:nvSpPr>
        <p:spPr>
          <a:xfrm>
            <a:off x="1306421" y="2086312"/>
            <a:ext cx="8465302" cy="2295393"/>
          </a:xfrm>
        </p:spPr>
        <p:txBody>
          <a:bodyPr vert="horz" lIns="91440" tIns="45720" rIns="91440" bIns="45720" rtlCol="0" anchor="t">
            <a:normAutofit/>
          </a:bodyPr>
          <a:lstStyle/>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人工智慧的歷史</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深度學習革命</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什麼是深度學習</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深度學習如何改變世界</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課程概覽</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首次練習</a:t>
            </a:r>
          </a:p>
        </p:txBody>
      </p:sp>
      <p:pic>
        <p:nvPicPr>
          <p:cNvPr id="85" name="Picture 84">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5513832"/>
            <a:ext cx="10972800" cy="668655"/>
          </a:xfrm>
          <a:prstGeom prst="rect">
            <a:avLst/>
          </a:prstGeom>
        </p:spPr>
      </p:pic>
    </p:spTree>
    <p:extLst>
      <p:ext uri="{BB962C8B-B14F-4D97-AF65-F5344CB8AC3E}">
        <p14:creationId xmlns:p14="http://schemas.microsoft.com/office/powerpoint/2010/main" val="1564053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CB9F2-ADF7-4290-A52F-3E01FB11399F}"/>
              </a:ext>
            </a:extLst>
          </p:cNvPr>
          <p:cNvSpPr txBox="1">
            <a:spLocks/>
          </p:cNvSpPr>
          <p:nvPr/>
        </p:nvSpPr>
        <p:spPr bwMode="auto">
          <a:xfrm>
            <a:off x="498348" y="3086100"/>
            <a:ext cx="9976104" cy="59093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fontAlgn="base">
              <a:lnSpc>
                <a:spcPct val="90000"/>
              </a:lnSpc>
              <a:spcBef>
                <a:spcPct val="0"/>
              </a:spcBef>
              <a:spcAft>
                <a:spcPct val="0"/>
              </a:spcAft>
              <a:defRPr sz="3600" b="0"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solidFill>
                  <a:schemeClr val="bg1"/>
                </a:solidFill>
              </a:rPr>
              <a:t>趕緊大展身手吧！</a:t>
            </a:r>
          </a:p>
        </p:txBody>
      </p:sp>
    </p:spTree>
    <p:extLst>
      <p:ext uri="{BB962C8B-B14F-4D97-AF65-F5344CB8AC3E}">
        <p14:creationId xmlns:p14="http://schemas.microsoft.com/office/powerpoint/2010/main" val="382697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D74B-CE75-4C92-AEB9-496738414D15}"/>
              </a:ext>
            </a:extLst>
          </p:cNvPr>
          <p:cNvSpPr>
            <a:spLocks noGrp="1"/>
          </p:cNvSpPr>
          <p:nvPr>
            <p:ph type="title"/>
          </p:nvPr>
        </p:nvSpPr>
        <p:spPr/>
        <p:txBody>
          <a:bodyPr wrap="square" anchor="b">
            <a:normAutofit/>
          </a:bodyPr>
          <a:lstStyle/>
          <a:p>
            <a:r>
              <a:rPr lang="en-US" dirty="0"/>
              <a:t>人類 VS 機器學習</a:t>
            </a:r>
          </a:p>
        </p:txBody>
      </p:sp>
      <p:pic>
        <p:nvPicPr>
          <p:cNvPr id="7" name="Content Placeholder 6" descr="Robot Hand">
            <a:extLst>
              <a:ext uri="{FF2B5EF4-FFF2-40B4-BE49-F238E27FC236}">
                <a16:creationId xmlns:a16="http://schemas.microsoft.com/office/drawing/2014/main" id="{D3E054DD-1629-4CFB-8EE3-B054EA4B83A7}"/>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1320377" y="3298297"/>
            <a:ext cx="1249754" cy="1146282"/>
          </a:xfrm>
          <a:prstGeom prst="rect">
            <a:avLst/>
          </a:prstGeom>
        </p:spPr>
      </p:pic>
      <p:sp>
        <p:nvSpPr>
          <p:cNvPr id="4" name="Text Placeholder 3">
            <a:extLst>
              <a:ext uri="{FF2B5EF4-FFF2-40B4-BE49-F238E27FC236}">
                <a16:creationId xmlns:a16="http://schemas.microsoft.com/office/drawing/2014/main" id="{2A2C383B-117F-44DE-AFD1-CCC706DE6F81}"/>
              </a:ext>
            </a:extLst>
          </p:cNvPr>
          <p:cNvSpPr>
            <a:spLocks noGrp="1"/>
          </p:cNvSpPr>
          <p:nvPr>
            <p:ph type="body" sz="quarter" idx="10"/>
          </p:nvPr>
        </p:nvSpPr>
        <p:spPr/>
        <p:txBody>
          <a:bodyPr wrap="square" anchor="t">
            <a:normAutofit/>
          </a:bodyPr>
          <a:lstStyle/>
          <a:p>
            <a:r>
              <a:rPr lang="en-US" dirty="0"/>
              <a:t>放鬆的警覺</a:t>
            </a:r>
          </a:p>
        </p:txBody>
      </p:sp>
      <p:graphicFrame>
        <p:nvGraphicFramePr>
          <p:cNvPr id="6" name="Table 6">
            <a:extLst>
              <a:ext uri="{FF2B5EF4-FFF2-40B4-BE49-F238E27FC236}">
                <a16:creationId xmlns:a16="http://schemas.microsoft.com/office/drawing/2014/main" id="{8810F85A-B56D-4B37-9B70-30F07F981420}"/>
              </a:ext>
            </a:extLst>
          </p:cNvPr>
          <p:cNvGraphicFramePr>
            <a:graphicFrameLocks noGrp="1"/>
          </p:cNvGraphicFramePr>
          <p:nvPr>
            <p:extLst>
              <p:ext uri="{D42A27DB-BD31-4B8C-83A1-F6EECF244321}">
                <p14:modId xmlns:p14="http://schemas.microsoft.com/office/powerpoint/2010/main" val="2213095929"/>
              </p:ext>
            </p:extLst>
          </p:nvPr>
        </p:nvGraphicFramePr>
        <p:xfrm>
          <a:off x="5764757" y="2395178"/>
          <a:ext cx="4474329" cy="3126486"/>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140030">
                  <a:extLst>
                    <a:ext uri="{9D8B030D-6E8A-4147-A177-3AD203B41FA5}">
                      <a16:colId xmlns:a16="http://schemas.microsoft.com/office/drawing/2014/main" val="3347456844"/>
                    </a:ext>
                  </a:extLst>
                </a:gridCol>
                <a:gridCol w="2334299">
                  <a:extLst>
                    <a:ext uri="{9D8B030D-6E8A-4147-A177-3AD203B41FA5}">
                      <a16:colId xmlns:a16="http://schemas.microsoft.com/office/drawing/2014/main" val="64765546"/>
                    </a:ext>
                  </a:extLst>
                </a:gridCol>
              </a:tblGrid>
              <a:tr h="762762">
                <a:tc>
                  <a:txBody>
                    <a:bodyPr/>
                    <a:lstStyle/>
                    <a:p>
                      <a:pPr algn="ctr"/>
                      <a:r>
                        <a:rPr lang="en-US" sz="3200" dirty="0"/>
                        <a:t>人類</a:t>
                      </a:r>
                    </a:p>
                  </a:txBody>
                  <a:tcPr marL="125730" marR="125730" marT="62865" marB="62865" anchor="ctr"/>
                </a:tc>
                <a:tc>
                  <a:txBody>
                    <a:bodyPr/>
                    <a:lstStyle/>
                    <a:p>
                      <a:pPr algn="ctr"/>
                      <a:r>
                        <a:rPr lang="en-US" sz="3200" dirty="0"/>
                        <a:t>機器</a:t>
                      </a:r>
                    </a:p>
                  </a:txBody>
                  <a:tcPr marL="125730" marR="125730" marT="62865" marB="62865" anchor="ctr"/>
                </a:tc>
                <a:extLst>
                  <a:ext uri="{0D108BD9-81ED-4DB2-BD59-A6C34878D82A}">
                    <a16:rowId xmlns:a16="http://schemas.microsoft.com/office/drawing/2014/main" val="3131567046"/>
                  </a:ext>
                </a:extLst>
              </a:tr>
              <a:tr h="1181862">
                <a:tc>
                  <a:txBody>
                    <a:bodyPr/>
                    <a:lstStyle/>
                    <a:p>
                      <a:pPr algn="ctr"/>
                      <a:r>
                        <a:rPr lang="en-US" sz="2000" b="1" dirty="0">
                          <a:solidFill>
                            <a:sysClr val="windowText" lastClr="000000"/>
                          </a:solidFill>
                        </a:rPr>
                        <a:t>休息與吸收</a:t>
                      </a:r>
                    </a:p>
                  </a:txBody>
                  <a:tcPr marL="125730" marR="125730" marT="62865" marB="62865" anchor="ctr"/>
                </a:tc>
                <a:tc>
                  <a:txBody>
                    <a:bodyPr/>
                    <a:lstStyle/>
                    <a:p>
                      <a:pPr algn="ctr"/>
                      <a:r>
                        <a:rPr lang="en-US" sz="2000" b="1" dirty="0">
                          <a:solidFill>
                            <a:sysClr val="windowText" lastClr="000000"/>
                          </a:solidFill>
                        </a:rPr>
                        <a:t>訓練</a:t>
                      </a:r>
                    </a:p>
                  </a:txBody>
                  <a:tcPr marL="125730" marR="125730" marT="62865" marB="62865" anchor="ctr"/>
                </a:tc>
                <a:extLst>
                  <a:ext uri="{0D108BD9-81ED-4DB2-BD59-A6C34878D82A}">
                    <a16:rowId xmlns:a16="http://schemas.microsoft.com/office/drawing/2014/main" val="735802270"/>
                  </a:ext>
                </a:extLst>
              </a:tr>
              <a:tr h="1181862">
                <a:tc>
                  <a:txBody>
                    <a:bodyPr/>
                    <a:lstStyle/>
                    <a:p>
                      <a:pPr algn="ctr"/>
                      <a:r>
                        <a:rPr lang="en-US" sz="2000" b="1" dirty="0">
                          <a:solidFill>
                            <a:schemeClr val="bg1"/>
                          </a:solidFill>
                        </a:rPr>
                        <a:t>戰鬥或逃跑</a:t>
                      </a:r>
                    </a:p>
                  </a:txBody>
                  <a:tcPr marL="125730" marR="125730" marT="62865" marB="62865" anchor="ctr"/>
                </a:tc>
                <a:tc>
                  <a:txBody>
                    <a:bodyPr/>
                    <a:lstStyle/>
                    <a:p>
                      <a:pPr algn="ctr"/>
                      <a:r>
                        <a:rPr lang="en-US" sz="2000" b="1" dirty="0">
                          <a:solidFill>
                            <a:sysClr val="windowText" lastClr="000000"/>
                          </a:solidFill>
                        </a:rPr>
                        <a:t>預測</a:t>
                      </a:r>
                    </a:p>
                  </a:txBody>
                  <a:tcPr marL="125730" marR="125730" marT="62865" marB="62865" anchor="ctr"/>
                </a:tc>
                <a:extLst>
                  <a:ext uri="{0D108BD9-81ED-4DB2-BD59-A6C34878D82A}">
                    <a16:rowId xmlns:a16="http://schemas.microsoft.com/office/drawing/2014/main" val="1691594903"/>
                  </a:ext>
                </a:extLst>
              </a:tr>
            </a:tbl>
          </a:graphicData>
        </a:graphic>
      </p:graphicFrame>
      <p:pic>
        <p:nvPicPr>
          <p:cNvPr id="9" name="Graphic 8" descr="Dancing">
            <a:extLst>
              <a:ext uri="{FF2B5EF4-FFF2-40B4-BE49-F238E27FC236}">
                <a16:creationId xmlns:a16="http://schemas.microsoft.com/office/drawing/2014/main" id="{D49CAF31-2AB6-4C11-BBC9-CDCE7BA131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1088" y="3405387"/>
            <a:ext cx="1034372" cy="888306"/>
          </a:xfrm>
          <a:prstGeom prst="rect">
            <a:avLst/>
          </a:prstGeom>
        </p:spPr>
      </p:pic>
      <p:sp>
        <p:nvSpPr>
          <p:cNvPr id="13" name="Arrow: Circular 12">
            <a:extLst>
              <a:ext uri="{FF2B5EF4-FFF2-40B4-BE49-F238E27FC236}">
                <a16:creationId xmlns:a16="http://schemas.microsoft.com/office/drawing/2014/main" id="{C22F1080-0EFE-48A3-882D-AC631076A2ED}"/>
              </a:ext>
            </a:extLst>
          </p:cNvPr>
          <p:cNvSpPr/>
          <p:nvPr/>
        </p:nvSpPr>
        <p:spPr>
          <a:xfrm>
            <a:off x="1435822" y="2391361"/>
            <a:ext cx="3183139" cy="2053217"/>
          </a:xfrm>
          <a:prstGeom prst="circularArrow">
            <a:avLst>
              <a:gd name="adj1" fmla="val 9246"/>
              <a:gd name="adj2" fmla="val 505963"/>
              <a:gd name="adj3" fmla="val 20617961"/>
              <a:gd name="adj4" fmla="val 11057356"/>
              <a:gd name="adj5" fmla="val 14466"/>
            </a:avLst>
          </a:prstGeom>
          <a:gradFill flip="none" rotWithShape="1">
            <a:gsLst>
              <a:gs pos="0">
                <a:srgbClr val="CBD5EA"/>
              </a:gs>
              <a:gs pos="80000">
                <a:schemeClr val="accent2">
                  <a:shade val="93000"/>
                  <a:satMod val="130000"/>
                </a:schemeClr>
              </a:gs>
              <a:gs pos="100000">
                <a:schemeClr val="accent2">
                  <a:shade val="94000"/>
                  <a:satMod val="135000"/>
                </a:schemeClr>
              </a:gs>
            </a:gsLst>
            <a:lin ang="10800000" scaled="1"/>
            <a:tileRect/>
          </a:grad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5" name="Arrow: Circular 14">
            <a:extLst>
              <a:ext uri="{FF2B5EF4-FFF2-40B4-BE49-F238E27FC236}">
                <a16:creationId xmlns:a16="http://schemas.microsoft.com/office/drawing/2014/main" id="{32AFF443-2951-46AC-BC23-4690C53F97CA}"/>
              </a:ext>
            </a:extLst>
          </p:cNvPr>
          <p:cNvSpPr/>
          <p:nvPr/>
        </p:nvSpPr>
        <p:spPr>
          <a:xfrm rot="10800000">
            <a:off x="1455697" y="3528391"/>
            <a:ext cx="3183139" cy="1896034"/>
          </a:xfrm>
          <a:prstGeom prst="circularArrow">
            <a:avLst>
              <a:gd name="adj1" fmla="val 9246"/>
              <a:gd name="adj2" fmla="val 957560"/>
              <a:gd name="adj3" fmla="val 20617961"/>
              <a:gd name="adj4" fmla="val 11057356"/>
              <a:gd name="adj5" fmla="val 16616"/>
            </a:avLst>
          </a:prstGeom>
          <a:gradFill flip="none" rotWithShape="1">
            <a:gsLst>
              <a:gs pos="0">
                <a:srgbClr val="CBD5EA"/>
              </a:gs>
              <a:gs pos="80000">
                <a:schemeClr val="accent2">
                  <a:shade val="93000"/>
                  <a:satMod val="130000"/>
                </a:schemeClr>
              </a:gs>
              <a:gs pos="100000">
                <a:schemeClr val="accent2">
                  <a:shade val="94000"/>
                  <a:satMod val="135000"/>
                </a:schemeClr>
              </a:gs>
            </a:gsLst>
            <a:lin ang="0" scaled="1"/>
            <a:tileRec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09938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CB9F2-ADF7-4290-A52F-3E01FB11399F}"/>
              </a:ext>
            </a:extLst>
          </p:cNvPr>
          <p:cNvSpPr txBox="1">
            <a:spLocks/>
          </p:cNvSpPr>
          <p:nvPr/>
        </p:nvSpPr>
        <p:spPr bwMode="auto">
          <a:xfrm>
            <a:off x="498348" y="3086100"/>
            <a:ext cx="9976104" cy="59093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fontAlgn="base">
              <a:lnSpc>
                <a:spcPct val="90000"/>
              </a:lnSpc>
              <a:spcBef>
                <a:spcPct val="0"/>
              </a:spcBef>
              <a:spcAft>
                <a:spcPct val="0"/>
              </a:spcAft>
              <a:defRPr sz="3600" b="0"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dirty="0"/>
              <a:t>我們開始吧</a:t>
            </a:r>
            <a:endParaRPr lang="en-US" kern="0" dirty="0">
              <a:solidFill>
                <a:schemeClr val="bg1"/>
              </a:solidFill>
            </a:endParaRPr>
          </a:p>
        </p:txBody>
      </p:sp>
    </p:spTree>
    <p:extLst>
      <p:ext uri="{BB962C8B-B14F-4D97-AF65-F5344CB8AC3E}">
        <p14:creationId xmlns:p14="http://schemas.microsoft.com/office/powerpoint/2010/main" val="65848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allery">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2_Title &amp; Bullet">
  <a:themeElements>
    <a:clrScheme name="Custom 1">
      <a:dk1>
        <a:srgbClr val="CDCDCD"/>
      </a:dk1>
      <a:lt1>
        <a:srgbClr val="FFFFFF"/>
      </a:lt1>
      <a:dk2>
        <a:srgbClr val="000000"/>
      </a:dk2>
      <a:lt2>
        <a:srgbClr val="76B900"/>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Title &amp; Bullet">
  <a:themeElements>
    <a:clrScheme name="Custom 1">
      <a:dk1>
        <a:srgbClr val="CDCDCD"/>
      </a:dk1>
      <a:lt1>
        <a:srgbClr val="FFFFFF"/>
      </a:lt1>
      <a:dk2>
        <a:srgbClr val="000000"/>
      </a:dk2>
      <a:lt2>
        <a:srgbClr val="76B900"/>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CDCDCD"/>
    </a:dk1>
    <a:lt1>
      <a:srgbClr val="FFFFFF"/>
    </a:lt1>
    <a:dk2>
      <a:srgbClr val="000000"/>
    </a:dk2>
    <a:lt2>
      <a:srgbClr val="76B900"/>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F33B71089DC448F3A861CCE49DD4C" ma:contentTypeVersion="6" ma:contentTypeDescription="Create a new document." ma:contentTypeScope="" ma:versionID="055b4585b017200913b2de69e56facba">
  <xsd:schema xmlns:xsd="http://www.w3.org/2001/XMLSchema" xmlns:xs="http://www.w3.org/2001/XMLSchema" xmlns:p="http://schemas.microsoft.com/office/2006/metadata/properties" xmlns:ns3="33156d47-4ed2-41b4-b82d-0bdc41d51c72" xmlns:ns4="eac25ff7-bb51-4c67-b289-9013749df816" targetNamespace="http://schemas.microsoft.com/office/2006/metadata/properties" ma:root="true" ma:fieldsID="3e7ed0295b1edb71ed1c82dfbc8434c4" ns3:_="" ns4:_="">
    <xsd:import namespace="33156d47-4ed2-41b4-b82d-0bdc41d51c72"/>
    <xsd:import namespace="eac25ff7-bb51-4c67-b289-9013749df81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56d47-4ed2-41b4-b82d-0bdc41d51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25ff7-bb51-4c67-b289-9013749df81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1DB0F1-4F99-46E3-8D06-8A44B66BE2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156d47-4ed2-41b4-b82d-0bdc41d51c72"/>
    <ds:schemaRef ds:uri="eac25ff7-bb51-4c67-b289-9013749df8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88E22E-2A4B-4FB1-9848-BF16E7DBE74B}">
  <ds:schemaRef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 ds:uri="eac25ff7-bb51-4c67-b289-9013749df816"/>
    <ds:schemaRef ds:uri="http://purl.org/dc/terms/"/>
    <ds:schemaRef ds:uri="http://schemas.microsoft.com/office/infopath/2007/PartnerControls"/>
    <ds:schemaRef ds:uri="33156d47-4ed2-41b4-b82d-0bdc41d51c72"/>
    <ds:schemaRef ds:uri="http://purl.org/dc/dcmitype/"/>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TotalTime>
  <Words>1145</Words>
  <Application>Microsoft Office PowerPoint</Application>
  <PresentationFormat>Custom</PresentationFormat>
  <Paragraphs>333</Paragraphs>
  <Slides>40</Slides>
  <Notes>39</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40</vt:i4>
      </vt:variant>
    </vt:vector>
  </HeadingPairs>
  <TitlesOfParts>
    <vt:vector size="52" baseType="lpstr">
      <vt:lpstr>Noto Sans Symbols</vt:lpstr>
      <vt:lpstr>Questrial</vt:lpstr>
      <vt:lpstr>Arial</vt:lpstr>
      <vt:lpstr>Century Gothic</vt:lpstr>
      <vt:lpstr>Gill Sans MT</vt:lpstr>
      <vt:lpstr>Trebuchet MS</vt:lpstr>
      <vt:lpstr>Wingdings</vt:lpstr>
      <vt:lpstr>Title &amp; Bullet</vt:lpstr>
      <vt:lpstr>1_Title &amp; Bullet</vt:lpstr>
      <vt:lpstr>Gallery</vt:lpstr>
      <vt:lpstr>2_Title &amp; Bullet</vt:lpstr>
      <vt:lpstr>3_Title &amp; Bullet</vt:lpstr>
      <vt:lpstr> 深度學習基本原理</vt:lpstr>
      <vt:lpstr>PowerPoint Presentation</vt:lpstr>
      <vt:lpstr>歡迎！</vt:lpstr>
      <vt:lpstr>本課程的目標</vt:lpstr>
      <vt:lpstr>課程安排</vt:lpstr>
      <vt:lpstr>課程安排 – 第 1 部分</vt:lpstr>
      <vt:lpstr>PowerPoint Presentation</vt:lpstr>
      <vt:lpstr>人類 VS 機器學習</vt:lpstr>
      <vt:lpstr>PowerPoint Presentation</vt:lpstr>
      <vt:lpstr>人工智慧的歷史</vt:lpstr>
      <vt:lpstr>人工智慧的開端</vt:lpstr>
      <vt:lpstr>早期神經網路</vt:lpstr>
      <vt:lpstr>專家系統</vt:lpstr>
      <vt:lpstr>專家系統的限制</vt:lpstr>
      <vt:lpstr>孩子是如何學習的？</vt:lpstr>
      <vt:lpstr>深度學習革命</vt:lpstr>
      <vt:lpstr>資料</vt:lpstr>
      <vt:lpstr>運算能力</vt:lpstr>
      <vt:lpstr>GPU 的重要性</vt:lpstr>
      <vt:lpstr>什麼是深度學習？</vt:lpstr>
      <vt:lpstr>PowerPoint Presentation</vt:lpstr>
      <vt:lpstr>傳統程式設計</vt:lpstr>
      <vt:lpstr>機器學習</vt:lpstr>
      <vt:lpstr>PowerPoint Presentation</vt:lpstr>
      <vt:lpstr>何時該選擇深度學習</vt:lpstr>
      <vt:lpstr>深度學習與其他人工智慧的比較</vt:lpstr>
      <vt:lpstr>深度學習如何改變世界</vt:lpstr>
      <vt:lpstr>電腦視覺</vt:lpstr>
      <vt:lpstr>自然語言處理</vt:lpstr>
      <vt:lpstr>推薦系統</vt:lpstr>
      <vt:lpstr>強化學習</vt:lpstr>
      <vt:lpstr>課程概覽</vt:lpstr>
      <vt:lpstr>實作練習</vt:lpstr>
      <vt:lpstr>課程中所使用的結構</vt:lpstr>
      <vt:lpstr>課程中所使用的平台</vt:lpstr>
      <vt:lpstr>課程中所使用的軟體</vt:lpstr>
      <vt:lpstr>首次練習： 分類手寫數字</vt:lpstr>
      <vt:lpstr>你好神經網路</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deep learning</dc:title>
  <dc:creator>Danielle Detering</dc:creator>
  <cp:lastModifiedBy>Danielle Detering</cp:lastModifiedBy>
  <cp:revision>2</cp:revision>
  <dcterms:created xsi:type="dcterms:W3CDTF">2020-10-29T02:12:23Z</dcterms:created>
  <dcterms:modified xsi:type="dcterms:W3CDTF">2021-01-23T02:55:15Z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ddetering@nvidia.com</vt:lpwstr>
  </property>
  <property fmtid="{D5CDD505-2E9C-101B-9397-08002B2CF9AE}" pid="5" name="MSIP_Label_6b558183-044c-4105-8d9c-cea02a2a3d86_SetDate">
    <vt:lpwstr>2020-10-29T02:49:33.9618717Z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