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 id="2147483996" r:id="rId6"/>
    <p:sldMasterId id="2147484009" r:id="rId7"/>
    <p:sldMasterId id="2147484029" r:id="rId8"/>
    <p:sldMasterId id="2147484041" r:id="rId9"/>
    <p:sldMasterId id="2147484054" r:id="rId10"/>
  </p:sldMasterIdLst>
  <p:notesMasterIdLst>
    <p:notesMasterId r:id="rId29"/>
  </p:notesMasterIdLst>
  <p:handoutMasterIdLst>
    <p:handoutMasterId r:id="rId30"/>
  </p:handoutMasterIdLst>
  <p:sldIdLst>
    <p:sldId id="754" r:id="rId11"/>
    <p:sldId id="1147" r:id="rId12"/>
    <p:sldId id="1148" r:id="rId13"/>
    <p:sldId id="1095" r:id="rId14"/>
    <p:sldId id="1078" r:id="rId15"/>
    <p:sldId id="1096" r:id="rId16"/>
    <p:sldId id="1094" r:id="rId17"/>
    <p:sldId id="1097" r:id="rId18"/>
    <p:sldId id="1082" r:id="rId19"/>
    <p:sldId id="862" r:id="rId20"/>
    <p:sldId id="1099" r:id="rId21"/>
    <p:sldId id="1100" r:id="rId22"/>
    <p:sldId id="1101" r:id="rId23"/>
    <p:sldId id="1102" r:id="rId24"/>
    <p:sldId id="1104" r:id="rId25"/>
    <p:sldId id="1103" r:id="rId26"/>
    <p:sldId id="1098" r:id="rId27"/>
    <p:sldId id="1149" r:id="rId28"/>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 id="2" name="Adam Ellsworth" initials="AE" lastIdx="4" clrIdx="1">
    <p:extLst>
      <p:ext uri="{19B8F6BF-5375-455C-9EA6-DF929625EA0E}">
        <p15:presenceInfo xmlns:p15="http://schemas.microsoft.com/office/powerpoint/2012/main" userId="S::aellsworth@nvidia.com::444b7a66-6931-46d0-a608-56acbc983d01" providerId="AD"/>
      </p:ext>
    </p:extLst>
  </p:cmAuthor>
  <p:cmAuthor id="3" name="Danielle Detering" initials="DD" lastIdx="3" clrIdx="2">
    <p:extLst>
      <p:ext uri="{19B8F6BF-5375-455C-9EA6-DF929625EA0E}">
        <p15:presenceInfo xmlns:p15="http://schemas.microsoft.com/office/powerpoint/2012/main" userId="S::ddetering@nvidia.com::385b7343-7e51-4167-b40a-3bc9ed8e0e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11"/>
    <a:srgbClr val="F97F02"/>
    <a:srgbClr val="34B80D"/>
    <a:srgbClr val="E7FFBE"/>
    <a:srgbClr val="76B900"/>
    <a:srgbClr val="99FF66"/>
    <a:srgbClr val="E26D32"/>
    <a:srgbClr val="5A5A5A"/>
    <a:srgbClr val="4E7A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5B0F45-25F4-43B9-A040-A96819DAC767}" v="32" dt="2020-10-02T00:56:38.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91" autoAdjust="0"/>
    <p:restoredTop sz="65043" autoAdjust="0"/>
  </p:normalViewPr>
  <p:slideViewPr>
    <p:cSldViewPr snapToGrid="0">
      <p:cViewPr varScale="1">
        <p:scale>
          <a:sx n="45" d="100"/>
          <a:sy n="45" d="100"/>
        </p:scale>
        <p:origin x="1449" y="30"/>
      </p:cViewPr>
      <p:guideLst>
        <p:guide orient="horz" pos="1316"/>
        <p:guide orient="horz" pos="3050"/>
        <p:guide orient="horz" pos="3189"/>
        <p:guide pos="5455"/>
        <p:guide orient="horz" pos="975"/>
        <p:guide pos="3457"/>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S::ddetering@nvidia.com::385b7343-7e51-4167-b40a-3bc9ed8e0e06" providerId="AD" clId="Web-{7944ACDF-38CA-0A20-01A7-0E140F3431C1}"/>
    <pc:docChg chg="modSld">
      <pc:chgData name="Danielle Detering" userId="S::ddetering@nvidia.com::385b7343-7e51-4167-b40a-3bc9ed8e0e06" providerId="AD" clId="Web-{7944ACDF-38CA-0A20-01A7-0E140F3431C1}" dt="2020-08-31T23:47:56.674" v="18"/>
      <pc:docMkLst>
        <pc:docMk/>
      </pc:docMkLst>
      <pc:sldChg chg="addCm modNotes">
        <pc:chgData name="Danielle Detering" userId="S::ddetering@nvidia.com::385b7343-7e51-4167-b40a-3bc9ed8e0e06" providerId="AD" clId="Web-{7944ACDF-38CA-0A20-01A7-0E140F3431C1}" dt="2020-08-31T23:42:46.823" v="8"/>
        <pc:sldMkLst>
          <pc:docMk/>
          <pc:sldMk cId="2281689659" sldId="862"/>
        </pc:sldMkLst>
      </pc:sldChg>
      <pc:sldChg chg="addCm modNotes">
        <pc:chgData name="Danielle Detering" userId="S::ddetering@nvidia.com::385b7343-7e51-4167-b40a-3bc9ed8e0e06" providerId="AD" clId="Web-{7944ACDF-38CA-0A20-01A7-0E140F3431C1}" dt="2020-08-31T23:43:37.464" v="15"/>
        <pc:sldMkLst>
          <pc:docMk/>
          <pc:sldMk cId="611044913" sldId="1099"/>
        </pc:sldMkLst>
      </pc:sldChg>
      <pc:sldChg chg="addCm modNotes">
        <pc:chgData name="Danielle Detering" userId="S::ddetering@nvidia.com::385b7343-7e51-4167-b40a-3bc9ed8e0e06" providerId="AD" clId="Web-{7944ACDF-38CA-0A20-01A7-0E140F3431C1}" dt="2020-08-31T23:47:56.674" v="18"/>
        <pc:sldMkLst>
          <pc:docMk/>
          <pc:sldMk cId="3217323183" sldId="1102"/>
        </pc:sldMkLst>
      </pc:sldChg>
    </pc:docChg>
  </pc:docChgLst>
  <pc:docChgLst>
    <pc:chgData name="Adam Ellsworth" userId="S::aellsworth@nvidia.com::444b7a66-6931-46d0-a608-56acbc983d01" providerId="AD" clId="Web-{2017E3C5-580C-8220-05C5-6186F438A32D}"/>
    <pc:docChg chg="modSld">
      <pc:chgData name="Adam Ellsworth" userId="S::aellsworth@nvidia.com::444b7a66-6931-46d0-a608-56acbc983d01" providerId="AD" clId="Web-{2017E3C5-580C-8220-05C5-6186F438A32D}" dt="2020-08-31T18:02:18.855" v="256"/>
      <pc:docMkLst>
        <pc:docMk/>
      </pc:docMkLst>
      <pc:sldChg chg="modNotes">
        <pc:chgData name="Adam Ellsworth" userId="S::aellsworth@nvidia.com::444b7a66-6931-46d0-a608-56acbc983d01" providerId="AD" clId="Web-{2017E3C5-580C-8220-05C5-6186F438A32D}" dt="2020-08-31T17:58:48.857" v="106"/>
        <pc:sldMkLst>
          <pc:docMk/>
          <pc:sldMk cId="2281689659" sldId="862"/>
        </pc:sldMkLst>
      </pc:sldChg>
      <pc:sldChg chg="modNotes">
        <pc:chgData name="Adam Ellsworth" userId="S::aellsworth@nvidia.com::444b7a66-6931-46d0-a608-56acbc983d01" providerId="AD" clId="Web-{2017E3C5-580C-8220-05C5-6186F438A32D}" dt="2020-08-31T15:48:02.579" v="1"/>
        <pc:sldMkLst>
          <pc:docMk/>
          <pc:sldMk cId="2491972935" sldId="1078"/>
        </pc:sldMkLst>
      </pc:sldChg>
      <pc:sldChg chg="modSp modNotes">
        <pc:chgData name="Adam Ellsworth" userId="S::aellsworth@nvidia.com::444b7a66-6931-46d0-a608-56acbc983d01" providerId="AD" clId="Web-{2017E3C5-580C-8220-05C5-6186F438A32D}" dt="2020-08-31T17:55:56.440" v="18"/>
        <pc:sldMkLst>
          <pc:docMk/>
          <pc:sldMk cId="1424472355" sldId="1094"/>
        </pc:sldMkLst>
        <pc:spChg chg="mod">
          <ac:chgData name="Adam Ellsworth" userId="S::aellsworth@nvidia.com::444b7a66-6931-46d0-a608-56acbc983d01" providerId="AD" clId="Web-{2017E3C5-580C-8220-05C5-6186F438A32D}" dt="2020-08-31T15:48:35.331" v="2" actId="14100"/>
          <ac:spMkLst>
            <pc:docMk/>
            <pc:sldMk cId="1424472355" sldId="1094"/>
            <ac:spMk id="16" creationId="{EEDF5A1D-BFD4-4341-B86B-A30CBEDBF537}"/>
          </ac:spMkLst>
        </pc:spChg>
      </pc:sldChg>
      <pc:sldChg chg="modNotes">
        <pc:chgData name="Adam Ellsworth" userId="S::aellsworth@nvidia.com::444b7a66-6931-46d0-a608-56acbc983d01" providerId="AD" clId="Web-{2017E3C5-580C-8220-05C5-6186F438A32D}" dt="2020-08-31T17:59:34.204" v="108"/>
        <pc:sldMkLst>
          <pc:docMk/>
          <pc:sldMk cId="221614862" sldId="1100"/>
        </pc:sldMkLst>
      </pc:sldChg>
      <pc:sldChg chg="modNotes">
        <pc:chgData name="Adam Ellsworth" userId="S::aellsworth@nvidia.com::444b7a66-6931-46d0-a608-56acbc983d01" providerId="AD" clId="Web-{2017E3C5-580C-8220-05C5-6186F438A32D}" dt="2020-08-31T18:00:06.284" v="112"/>
        <pc:sldMkLst>
          <pc:docMk/>
          <pc:sldMk cId="150335069" sldId="1101"/>
        </pc:sldMkLst>
      </pc:sldChg>
      <pc:sldChg chg="modNotes">
        <pc:chgData name="Adam Ellsworth" userId="S::aellsworth@nvidia.com::444b7a66-6931-46d0-a608-56acbc983d01" providerId="AD" clId="Web-{2017E3C5-580C-8220-05C5-6186F438A32D}" dt="2020-08-31T18:00:58.100" v="178"/>
        <pc:sldMkLst>
          <pc:docMk/>
          <pc:sldMk cId="3217323183" sldId="1102"/>
        </pc:sldMkLst>
      </pc:sldChg>
      <pc:sldChg chg="modNotes">
        <pc:chgData name="Adam Ellsworth" userId="S::aellsworth@nvidia.com::444b7a66-6931-46d0-a608-56acbc983d01" providerId="AD" clId="Web-{2017E3C5-580C-8220-05C5-6186F438A32D}" dt="2020-08-31T18:02:18.855" v="256"/>
        <pc:sldMkLst>
          <pc:docMk/>
          <pc:sldMk cId="187100998" sldId="1104"/>
        </pc:sldMkLst>
      </pc:sldChg>
    </pc:docChg>
  </pc:docChgLst>
  <pc:docChgLst>
    <pc:chgData name="Danielle Detering" userId="385b7343-7e51-4167-b40a-3bc9ed8e0e06" providerId="ADAL" clId="{895B0F45-25F4-43B9-A040-A96819DAC767}"/>
    <pc:docChg chg="undo custSel addSld delSld modSld">
      <pc:chgData name="Danielle Detering" userId="385b7343-7e51-4167-b40a-3bc9ed8e0e06" providerId="ADAL" clId="{895B0F45-25F4-43B9-A040-A96819DAC767}" dt="2020-10-02T00:56:38.710" v="906"/>
      <pc:docMkLst>
        <pc:docMk/>
      </pc:docMkLst>
      <pc:sldChg chg="modTransition">
        <pc:chgData name="Danielle Detering" userId="385b7343-7e51-4167-b40a-3bc9ed8e0e06" providerId="ADAL" clId="{895B0F45-25F4-43B9-A040-A96819DAC767}" dt="2020-10-02T00:56:38.710" v="906"/>
        <pc:sldMkLst>
          <pc:docMk/>
          <pc:sldMk cId="3116770051" sldId="754"/>
        </pc:sldMkLst>
      </pc:sldChg>
      <pc:sldChg chg="modTransition">
        <pc:chgData name="Danielle Detering" userId="385b7343-7e51-4167-b40a-3bc9ed8e0e06" providerId="ADAL" clId="{895B0F45-25F4-43B9-A040-A96819DAC767}" dt="2020-10-02T00:56:38.710" v="906"/>
        <pc:sldMkLst>
          <pc:docMk/>
          <pc:sldMk cId="2420619438" sldId="755"/>
        </pc:sldMkLst>
      </pc:sldChg>
      <pc:sldChg chg="modTransition">
        <pc:chgData name="Danielle Detering" userId="385b7343-7e51-4167-b40a-3bc9ed8e0e06" providerId="ADAL" clId="{895B0F45-25F4-43B9-A040-A96819DAC767}" dt="2020-10-02T00:56:38.710" v="906"/>
        <pc:sldMkLst>
          <pc:docMk/>
          <pc:sldMk cId="2281689659" sldId="862"/>
        </pc:sldMkLst>
      </pc:sldChg>
      <pc:sldChg chg="modTransition">
        <pc:chgData name="Danielle Detering" userId="385b7343-7e51-4167-b40a-3bc9ed8e0e06" providerId="ADAL" clId="{895B0F45-25F4-43B9-A040-A96819DAC767}" dt="2020-10-02T00:56:38.710" v="906"/>
        <pc:sldMkLst>
          <pc:docMk/>
          <pc:sldMk cId="2491972935" sldId="1078"/>
        </pc:sldMkLst>
      </pc:sldChg>
      <pc:sldChg chg="modTransition">
        <pc:chgData name="Danielle Detering" userId="385b7343-7e51-4167-b40a-3bc9ed8e0e06" providerId="ADAL" clId="{895B0F45-25F4-43B9-A040-A96819DAC767}" dt="2020-10-02T00:56:38.710" v="906"/>
        <pc:sldMkLst>
          <pc:docMk/>
          <pc:sldMk cId="1933750448" sldId="1082"/>
        </pc:sldMkLst>
      </pc:sldChg>
      <pc:sldChg chg="addSp delSp modSp mod modTransition">
        <pc:chgData name="Danielle Detering" userId="385b7343-7e51-4167-b40a-3bc9ed8e0e06" providerId="ADAL" clId="{895B0F45-25F4-43B9-A040-A96819DAC767}" dt="2020-10-02T00:56:38.710" v="906"/>
        <pc:sldMkLst>
          <pc:docMk/>
          <pc:sldMk cId="1424472355" sldId="1094"/>
        </pc:sldMkLst>
        <pc:picChg chg="mod">
          <ac:chgData name="Danielle Detering" userId="385b7343-7e51-4167-b40a-3bc9ed8e0e06" providerId="ADAL" clId="{895B0F45-25F4-43B9-A040-A96819DAC767}" dt="2020-08-31T22:03:38.222" v="673" actId="1076"/>
          <ac:picMkLst>
            <pc:docMk/>
            <pc:sldMk cId="1424472355" sldId="1094"/>
            <ac:picMk id="8" creationId="{CCD028EF-8F0D-4066-84FE-FECA5F8590C7}"/>
          </ac:picMkLst>
        </pc:picChg>
        <pc:picChg chg="del">
          <ac:chgData name="Danielle Detering" userId="385b7343-7e51-4167-b40a-3bc9ed8e0e06" providerId="ADAL" clId="{895B0F45-25F4-43B9-A040-A96819DAC767}" dt="2020-08-31T22:01:51.974" v="664" actId="478"/>
          <ac:picMkLst>
            <pc:docMk/>
            <pc:sldMk cId="1424472355" sldId="1094"/>
            <ac:picMk id="11" creationId="{CB5EEF99-5DBE-486A-B74E-8635111C65D1}"/>
          </ac:picMkLst>
        </pc:picChg>
        <pc:picChg chg="add mod">
          <ac:chgData name="Danielle Detering" userId="385b7343-7e51-4167-b40a-3bc9ed8e0e06" providerId="ADAL" clId="{895B0F45-25F4-43B9-A040-A96819DAC767}" dt="2020-08-31T22:03:28.973" v="671" actId="1076"/>
          <ac:picMkLst>
            <pc:docMk/>
            <pc:sldMk cId="1424472355" sldId="1094"/>
            <ac:picMk id="1026" creationId="{9032C1F3-6332-43F3-9571-42B7911D6D50}"/>
          </ac:picMkLst>
        </pc:picChg>
      </pc:sldChg>
      <pc:sldChg chg="modTransition">
        <pc:chgData name="Danielle Detering" userId="385b7343-7e51-4167-b40a-3bc9ed8e0e06" providerId="ADAL" clId="{895B0F45-25F4-43B9-A040-A96819DAC767}" dt="2020-10-02T00:56:38.710" v="906"/>
        <pc:sldMkLst>
          <pc:docMk/>
          <pc:sldMk cId="474502978" sldId="1095"/>
        </pc:sldMkLst>
      </pc:sldChg>
      <pc:sldChg chg="modTransition">
        <pc:chgData name="Danielle Detering" userId="385b7343-7e51-4167-b40a-3bc9ed8e0e06" providerId="ADAL" clId="{895B0F45-25F4-43B9-A040-A96819DAC767}" dt="2020-10-02T00:56:38.710" v="906"/>
        <pc:sldMkLst>
          <pc:docMk/>
          <pc:sldMk cId="1870954657" sldId="1096"/>
        </pc:sldMkLst>
      </pc:sldChg>
      <pc:sldChg chg="addSp delSp modSp mod modTransition modNotesTx">
        <pc:chgData name="Danielle Detering" userId="385b7343-7e51-4167-b40a-3bc9ed8e0e06" providerId="ADAL" clId="{895B0F45-25F4-43B9-A040-A96819DAC767}" dt="2020-10-02T00:56:38.710" v="906"/>
        <pc:sldMkLst>
          <pc:docMk/>
          <pc:sldMk cId="2531267397" sldId="1097"/>
        </pc:sldMkLst>
        <pc:spChg chg="add mod">
          <ac:chgData name="Danielle Detering" userId="385b7343-7e51-4167-b40a-3bc9ed8e0e06" providerId="ADAL" clId="{895B0F45-25F4-43B9-A040-A96819DAC767}" dt="2020-08-31T22:18:19.940" v="788" actId="1076"/>
          <ac:spMkLst>
            <pc:docMk/>
            <pc:sldMk cId="2531267397" sldId="1097"/>
            <ac:spMk id="8" creationId="{0823A7D8-AFB2-4641-A9B1-67E74D83B075}"/>
          </ac:spMkLst>
        </pc:spChg>
        <pc:spChg chg="add mod ord">
          <ac:chgData name="Danielle Detering" userId="385b7343-7e51-4167-b40a-3bc9ed8e0e06" providerId="ADAL" clId="{895B0F45-25F4-43B9-A040-A96819DAC767}" dt="2020-08-31T22:16:58.669" v="769" actId="164"/>
          <ac:spMkLst>
            <pc:docMk/>
            <pc:sldMk cId="2531267397" sldId="1097"/>
            <ac:spMk id="10" creationId="{EC1504A8-30E0-4F85-AF2D-76AFD532ADA5}"/>
          </ac:spMkLst>
        </pc:spChg>
        <pc:spChg chg="add mod ord">
          <ac:chgData name="Danielle Detering" userId="385b7343-7e51-4167-b40a-3bc9ed8e0e06" providerId="ADAL" clId="{895B0F45-25F4-43B9-A040-A96819DAC767}" dt="2020-08-31T22:16:58.669" v="769" actId="164"/>
          <ac:spMkLst>
            <pc:docMk/>
            <pc:sldMk cId="2531267397" sldId="1097"/>
            <ac:spMk id="12" creationId="{01694EBF-0BA9-4354-9D89-E8D92184C66B}"/>
          </ac:spMkLst>
        </pc:spChg>
        <pc:spChg chg="add mod ord">
          <ac:chgData name="Danielle Detering" userId="385b7343-7e51-4167-b40a-3bc9ed8e0e06" providerId="ADAL" clId="{895B0F45-25F4-43B9-A040-A96819DAC767}" dt="2020-08-31T22:16:58.669" v="769" actId="164"/>
          <ac:spMkLst>
            <pc:docMk/>
            <pc:sldMk cId="2531267397" sldId="1097"/>
            <ac:spMk id="14" creationId="{77C125EB-278E-46A8-8C39-75E9F5B56DC1}"/>
          </ac:spMkLst>
        </pc:spChg>
        <pc:grpChg chg="add mod">
          <ac:chgData name="Danielle Detering" userId="385b7343-7e51-4167-b40a-3bc9ed8e0e06" providerId="ADAL" clId="{895B0F45-25F4-43B9-A040-A96819DAC767}" dt="2020-08-31T22:18:08.287" v="782" actId="164"/>
          <ac:grpSpMkLst>
            <pc:docMk/>
            <pc:sldMk cId="2531267397" sldId="1097"/>
            <ac:grpSpMk id="18" creationId="{B6165E11-DCAC-4AA4-9617-9E3EBF26CC1C}"/>
          </ac:grpSpMkLst>
        </pc:grpChg>
        <pc:grpChg chg="add mod">
          <ac:chgData name="Danielle Detering" userId="385b7343-7e51-4167-b40a-3bc9ed8e0e06" providerId="ADAL" clId="{895B0F45-25F4-43B9-A040-A96819DAC767}" dt="2020-08-31T22:19:15.125" v="820" actId="1036"/>
          <ac:grpSpMkLst>
            <pc:docMk/>
            <pc:sldMk cId="2531267397" sldId="1097"/>
            <ac:grpSpMk id="19" creationId="{1E42FBEF-DC91-4253-853E-892EA847A2B1}"/>
          </ac:grpSpMkLst>
        </pc:grpChg>
        <pc:picChg chg="add del mod modCrop">
          <ac:chgData name="Danielle Detering" userId="385b7343-7e51-4167-b40a-3bc9ed8e0e06" providerId="ADAL" clId="{895B0F45-25F4-43B9-A040-A96819DAC767}" dt="2020-08-31T21:46:55.755" v="663" actId="478"/>
          <ac:picMkLst>
            <pc:docMk/>
            <pc:sldMk cId="2531267397" sldId="1097"/>
            <ac:picMk id="4" creationId="{9DF0F489-015E-4181-8CDA-8342A7A45965}"/>
          </ac:picMkLst>
        </pc:picChg>
        <pc:picChg chg="del">
          <ac:chgData name="Danielle Detering" userId="385b7343-7e51-4167-b40a-3bc9ed8e0e06" providerId="ADAL" clId="{895B0F45-25F4-43B9-A040-A96819DAC767}" dt="2020-08-31T21:39:10.943" v="626" actId="478"/>
          <ac:picMkLst>
            <pc:docMk/>
            <pc:sldMk cId="2531267397" sldId="1097"/>
            <ac:picMk id="6" creationId="{F6D52C79-BC48-4BE4-BEA7-07DD81C06620}"/>
          </ac:picMkLst>
        </pc:picChg>
        <pc:picChg chg="add del mod modCrop">
          <ac:chgData name="Danielle Detering" userId="385b7343-7e51-4167-b40a-3bc9ed8e0e06" providerId="ADAL" clId="{895B0F45-25F4-43B9-A040-A96819DAC767}" dt="2020-08-31T22:16:53.035" v="768" actId="478"/>
          <ac:picMkLst>
            <pc:docMk/>
            <pc:sldMk cId="2531267397" sldId="1097"/>
            <ac:picMk id="7" creationId="{7C7387E6-2F07-413D-93D8-DA2263A8ACE1}"/>
          </ac:picMkLst>
        </pc:picChg>
        <pc:picChg chg="mod">
          <ac:chgData name="Danielle Detering" userId="385b7343-7e51-4167-b40a-3bc9ed8e0e06" providerId="ADAL" clId="{895B0F45-25F4-43B9-A040-A96819DAC767}" dt="2020-08-31T22:19:15.125" v="820" actId="1036"/>
          <ac:picMkLst>
            <pc:docMk/>
            <pc:sldMk cId="2531267397" sldId="1097"/>
            <ac:picMk id="9" creationId="{2A9F3235-EF85-4466-8847-FAC8E9ACDEB1}"/>
          </ac:picMkLst>
        </pc:picChg>
        <pc:cxnChg chg="add mod">
          <ac:chgData name="Danielle Detering" userId="385b7343-7e51-4167-b40a-3bc9ed8e0e06" providerId="ADAL" clId="{895B0F45-25F4-43B9-A040-A96819DAC767}" dt="2020-08-31T22:16:58.669" v="769" actId="164"/>
          <ac:cxnSpMkLst>
            <pc:docMk/>
            <pc:sldMk cId="2531267397" sldId="1097"/>
            <ac:cxnSpMk id="16" creationId="{D2CABDAB-4830-491D-90D0-A2EAFAA68210}"/>
          </ac:cxnSpMkLst>
        </pc:cxnChg>
        <pc:cxnChg chg="add mod">
          <ac:chgData name="Danielle Detering" userId="385b7343-7e51-4167-b40a-3bc9ed8e0e06" providerId="ADAL" clId="{895B0F45-25F4-43B9-A040-A96819DAC767}" dt="2020-08-31T22:18:13.614" v="784" actId="1076"/>
          <ac:cxnSpMkLst>
            <pc:docMk/>
            <pc:sldMk cId="2531267397" sldId="1097"/>
            <ac:cxnSpMk id="17" creationId="{496985E8-1225-435B-A26F-199ABE72B038}"/>
          </ac:cxnSpMkLst>
        </pc:cxnChg>
      </pc:sldChg>
      <pc:sldChg chg="modTransition">
        <pc:chgData name="Danielle Detering" userId="385b7343-7e51-4167-b40a-3bc9ed8e0e06" providerId="ADAL" clId="{895B0F45-25F4-43B9-A040-A96819DAC767}" dt="2020-10-02T00:56:38.710" v="906"/>
        <pc:sldMkLst>
          <pc:docMk/>
          <pc:sldMk cId="2861781325" sldId="1098"/>
        </pc:sldMkLst>
      </pc:sldChg>
      <pc:sldChg chg="modTransition">
        <pc:chgData name="Danielle Detering" userId="385b7343-7e51-4167-b40a-3bc9ed8e0e06" providerId="ADAL" clId="{895B0F45-25F4-43B9-A040-A96819DAC767}" dt="2020-10-02T00:56:38.710" v="906"/>
        <pc:sldMkLst>
          <pc:docMk/>
          <pc:sldMk cId="611044913" sldId="1099"/>
        </pc:sldMkLst>
      </pc:sldChg>
      <pc:sldChg chg="modTransition">
        <pc:chgData name="Danielle Detering" userId="385b7343-7e51-4167-b40a-3bc9ed8e0e06" providerId="ADAL" clId="{895B0F45-25F4-43B9-A040-A96819DAC767}" dt="2020-10-02T00:56:38.710" v="906"/>
        <pc:sldMkLst>
          <pc:docMk/>
          <pc:sldMk cId="221614862" sldId="1100"/>
        </pc:sldMkLst>
      </pc:sldChg>
      <pc:sldChg chg="modTransition">
        <pc:chgData name="Danielle Detering" userId="385b7343-7e51-4167-b40a-3bc9ed8e0e06" providerId="ADAL" clId="{895B0F45-25F4-43B9-A040-A96819DAC767}" dt="2020-10-02T00:56:38.710" v="906"/>
        <pc:sldMkLst>
          <pc:docMk/>
          <pc:sldMk cId="150335069" sldId="1101"/>
        </pc:sldMkLst>
      </pc:sldChg>
      <pc:sldChg chg="modTransition">
        <pc:chgData name="Danielle Detering" userId="385b7343-7e51-4167-b40a-3bc9ed8e0e06" providerId="ADAL" clId="{895B0F45-25F4-43B9-A040-A96819DAC767}" dt="2020-10-02T00:56:38.710" v="906"/>
        <pc:sldMkLst>
          <pc:docMk/>
          <pc:sldMk cId="3217323183" sldId="1102"/>
        </pc:sldMkLst>
      </pc:sldChg>
      <pc:sldChg chg="modTransition">
        <pc:chgData name="Danielle Detering" userId="385b7343-7e51-4167-b40a-3bc9ed8e0e06" providerId="ADAL" clId="{895B0F45-25F4-43B9-A040-A96819DAC767}" dt="2020-10-02T00:56:38.710" v="906"/>
        <pc:sldMkLst>
          <pc:docMk/>
          <pc:sldMk cId="1253294471" sldId="1103"/>
        </pc:sldMkLst>
      </pc:sldChg>
      <pc:sldChg chg="modTransition modNotesTx">
        <pc:chgData name="Danielle Detering" userId="385b7343-7e51-4167-b40a-3bc9ed8e0e06" providerId="ADAL" clId="{895B0F45-25F4-43B9-A040-A96819DAC767}" dt="2020-10-02T00:56:38.710" v="906"/>
        <pc:sldMkLst>
          <pc:docMk/>
          <pc:sldMk cId="187100998" sldId="1104"/>
        </pc:sldMkLst>
      </pc:sldChg>
      <pc:sldChg chg="addSp delSp add del modTransition setBg delDesignElem">
        <pc:chgData name="Danielle Detering" userId="385b7343-7e51-4167-b40a-3bc9ed8e0e06" providerId="ADAL" clId="{895B0F45-25F4-43B9-A040-A96819DAC767}" dt="2020-10-02T00:56:38.710" v="906"/>
        <pc:sldMkLst>
          <pc:docMk/>
          <pc:sldMk cId="911217116" sldId="1147"/>
        </pc:sldMkLst>
        <pc:spChg chg="add del">
          <ac:chgData name="Danielle Detering" userId="385b7343-7e51-4167-b40a-3bc9ed8e0e06" providerId="ADAL" clId="{895B0F45-25F4-43B9-A040-A96819DAC767}" dt="2020-09-04T05:07:56.362" v="826"/>
          <ac:spMkLst>
            <pc:docMk/>
            <pc:sldMk cId="911217116" sldId="1147"/>
            <ac:spMk id="9" creationId="{17424F32-2789-4FF9-8E8A-1252284BF600}"/>
          </ac:spMkLst>
        </pc:spChg>
        <pc:spChg chg="add del">
          <ac:chgData name="Danielle Detering" userId="385b7343-7e51-4167-b40a-3bc9ed8e0e06" providerId="ADAL" clId="{895B0F45-25F4-43B9-A040-A96819DAC767}" dt="2020-09-04T05:07:56.362" v="826"/>
          <ac:spMkLst>
            <pc:docMk/>
            <pc:sldMk cId="911217116" sldId="1147"/>
            <ac:spMk id="17" creationId="{32D32A60-013B-47A8-8833-D2424080917B}"/>
          </ac:spMkLst>
        </pc:spChg>
        <pc:spChg chg="add del">
          <ac:chgData name="Danielle Detering" userId="385b7343-7e51-4167-b40a-3bc9ed8e0e06" providerId="ADAL" clId="{895B0F45-25F4-43B9-A040-A96819DAC767}" dt="2020-09-04T05:07:56.362" v="826"/>
          <ac:spMkLst>
            <pc:docMk/>
            <pc:sldMk cId="911217116" sldId="1147"/>
            <ac:spMk id="19" creationId="{AE27932B-B694-4C4C-90D7-A0333A7C5876}"/>
          </ac:spMkLst>
        </pc:spChg>
        <pc:spChg chg="add del">
          <ac:chgData name="Danielle Detering" userId="385b7343-7e51-4167-b40a-3bc9ed8e0e06" providerId="ADAL" clId="{895B0F45-25F4-43B9-A040-A96819DAC767}" dt="2020-09-04T05:07:56.362" v="826"/>
          <ac:spMkLst>
            <pc:docMk/>
            <pc:sldMk cId="911217116" sldId="1147"/>
            <ac:spMk id="23" creationId="{A9DA474E-6B91-4200-840F-0257B2358A75}"/>
          </ac:spMkLst>
        </pc:spChg>
        <pc:picChg chg="add del">
          <ac:chgData name="Danielle Detering" userId="385b7343-7e51-4167-b40a-3bc9ed8e0e06" providerId="ADAL" clId="{895B0F45-25F4-43B9-A040-A96819DAC767}" dt="2020-09-04T05:07:56.362" v="826"/>
          <ac:picMkLst>
            <pc:docMk/>
            <pc:sldMk cId="911217116" sldId="1147"/>
            <ac:picMk id="11" creationId="{D708C46E-BB60-4B97-8327-D3A475C008E5}"/>
          </ac:picMkLst>
        </pc:picChg>
        <pc:picChg chg="add del">
          <ac:chgData name="Danielle Detering" userId="385b7343-7e51-4167-b40a-3bc9ed8e0e06" providerId="ADAL" clId="{895B0F45-25F4-43B9-A040-A96819DAC767}" dt="2020-09-04T05:07:56.362" v="826"/>
          <ac:picMkLst>
            <pc:docMk/>
            <pc:sldMk cId="911217116" sldId="1147"/>
            <ac:picMk id="25" creationId="{DF63C9AD-AE6E-4512-8171-91612E84CCFB}"/>
          </ac:picMkLst>
        </pc:picChg>
        <pc:cxnChg chg="add del">
          <ac:chgData name="Danielle Detering" userId="385b7343-7e51-4167-b40a-3bc9ed8e0e06" providerId="ADAL" clId="{895B0F45-25F4-43B9-A040-A96819DAC767}" dt="2020-09-04T05:07:56.362" v="826"/>
          <ac:cxnSpMkLst>
            <pc:docMk/>
            <pc:sldMk cId="911217116" sldId="1147"/>
            <ac:cxnSpMk id="13" creationId="{8042755C-F24C-4D08-8E4C-E646382C3634}"/>
          </ac:cxnSpMkLst>
        </pc:cxnChg>
        <pc:cxnChg chg="add del">
          <ac:chgData name="Danielle Detering" userId="385b7343-7e51-4167-b40a-3bc9ed8e0e06" providerId="ADAL" clId="{895B0F45-25F4-43B9-A040-A96819DAC767}" dt="2020-09-04T05:07:56.362" v="826"/>
          <ac:cxnSpMkLst>
            <pc:docMk/>
            <pc:sldMk cId="911217116" sldId="1147"/>
            <ac:cxnSpMk id="15" creationId="{63E94A00-1A92-47F4-9E2D-E51DFF9016D4}"/>
          </ac:cxnSpMkLst>
        </pc:cxnChg>
        <pc:cxnChg chg="add del">
          <ac:chgData name="Danielle Detering" userId="385b7343-7e51-4167-b40a-3bc9ed8e0e06" providerId="ADAL" clId="{895B0F45-25F4-43B9-A040-A96819DAC767}" dt="2020-09-04T05:07:56.362" v="826"/>
          <ac:cxnSpMkLst>
            <pc:docMk/>
            <pc:sldMk cId="911217116" sldId="1147"/>
            <ac:cxnSpMk id="21" creationId="{9EBB0476-5CF0-4F44-8D68-5D42D7AEE43A}"/>
          </ac:cxnSpMkLst>
        </pc:cxnChg>
        <pc:cxnChg chg="add del">
          <ac:chgData name="Danielle Detering" userId="385b7343-7e51-4167-b40a-3bc9ed8e0e06" providerId="ADAL" clId="{895B0F45-25F4-43B9-A040-A96819DAC767}" dt="2020-09-04T05:07:56.362" v="826"/>
          <ac:cxnSpMkLst>
            <pc:docMk/>
            <pc:sldMk cId="911217116" sldId="1147"/>
            <ac:cxnSpMk id="27" creationId="{FE1A49CE-B63D-457A-A180-1C883E1A63D2}"/>
          </ac:cxnSpMkLst>
        </pc:cxnChg>
      </pc:sldChg>
      <pc:sldChg chg="addSp delSp modSp add del mod modTransition setBg delDesignElem">
        <pc:chgData name="Danielle Detering" userId="385b7343-7e51-4167-b40a-3bc9ed8e0e06" providerId="ADAL" clId="{895B0F45-25F4-43B9-A040-A96819DAC767}" dt="2020-10-02T00:56:38.710" v="906"/>
        <pc:sldMkLst>
          <pc:docMk/>
          <pc:sldMk cId="1564053101" sldId="1148"/>
        </pc:sldMkLst>
        <pc:spChg chg="mod">
          <ac:chgData name="Danielle Detering" userId="385b7343-7e51-4167-b40a-3bc9ed8e0e06" providerId="ADAL" clId="{895B0F45-25F4-43B9-A040-A96819DAC767}" dt="2020-09-04T05:08:01.150" v="829" actId="20577"/>
          <ac:spMkLst>
            <pc:docMk/>
            <pc:sldMk cId="1564053101" sldId="1148"/>
            <ac:spMk id="2" creationId="{13DDE902-0C6D-8D45-962E-302ABDE4FDA4}"/>
          </ac:spMkLst>
        </pc:spChg>
        <pc:spChg chg="mod">
          <ac:chgData name="Danielle Detering" userId="385b7343-7e51-4167-b40a-3bc9ed8e0e06" providerId="ADAL" clId="{895B0F45-25F4-43B9-A040-A96819DAC767}" dt="2020-09-04T05:08:42.245" v="894" actId="20577"/>
          <ac:spMkLst>
            <pc:docMk/>
            <pc:sldMk cId="1564053101" sldId="1148"/>
            <ac:spMk id="3" creationId="{BC9C6C09-1E64-CA4F-8494-490CAA3DF388}"/>
          </ac:spMkLst>
        </pc:spChg>
        <pc:spChg chg="add del">
          <ac:chgData name="Danielle Detering" userId="385b7343-7e51-4167-b40a-3bc9ed8e0e06" providerId="ADAL" clId="{895B0F45-25F4-43B9-A040-A96819DAC767}" dt="2020-09-04T05:07:56.362" v="826"/>
          <ac:spMkLst>
            <pc:docMk/>
            <pc:sldMk cId="1564053101" sldId="1148"/>
            <ac:spMk id="67" creationId="{23522FE7-5A29-4EF6-B1EF-2CA55748A772}"/>
          </ac:spMkLst>
        </pc:spChg>
        <pc:spChg chg="add del">
          <ac:chgData name="Danielle Detering" userId="385b7343-7e51-4167-b40a-3bc9ed8e0e06" providerId="ADAL" clId="{895B0F45-25F4-43B9-A040-A96819DAC767}" dt="2020-09-04T05:07:56.362" v="826"/>
          <ac:spMkLst>
            <pc:docMk/>
            <pc:sldMk cId="1564053101" sldId="1148"/>
            <ac:spMk id="75" creationId="{FD6EDB49-211E-499D-9A08-6C5FF3D060F7}"/>
          </ac:spMkLst>
        </pc:spChg>
        <pc:spChg chg="add del">
          <ac:chgData name="Danielle Detering" userId="385b7343-7e51-4167-b40a-3bc9ed8e0e06" providerId="ADAL" clId="{895B0F45-25F4-43B9-A040-A96819DAC767}" dt="2020-09-04T05:07:56.362" v="826"/>
          <ac:spMkLst>
            <pc:docMk/>
            <pc:sldMk cId="1564053101" sldId="1148"/>
            <ac:spMk id="77" creationId="{38F9F37E-D3CF-4F3D-96C2-25307819DF2D}"/>
          </ac:spMkLst>
        </pc:spChg>
        <pc:spChg chg="add del">
          <ac:chgData name="Danielle Detering" userId="385b7343-7e51-4167-b40a-3bc9ed8e0e06" providerId="ADAL" clId="{895B0F45-25F4-43B9-A040-A96819DAC767}" dt="2020-09-04T05:07:56.362" v="826"/>
          <ac:spMkLst>
            <pc:docMk/>
            <pc:sldMk cId="1564053101" sldId="1148"/>
            <ac:spMk id="79" creationId="{C5FFF17D-767C-40E7-8C89-962F1F54BCD0}"/>
          </ac:spMkLst>
        </pc:spChg>
        <pc:spChg chg="add del">
          <ac:chgData name="Danielle Detering" userId="385b7343-7e51-4167-b40a-3bc9ed8e0e06" providerId="ADAL" clId="{895B0F45-25F4-43B9-A040-A96819DAC767}" dt="2020-09-04T05:07:56.362" v="826"/>
          <ac:spMkLst>
            <pc:docMk/>
            <pc:sldMk cId="1564053101" sldId="1148"/>
            <ac:spMk id="81" creationId="{E69F39E1-619D-4D9E-8823-8BD8CC3206B6}"/>
          </ac:spMkLst>
        </pc:spChg>
        <pc:spChg chg="add del">
          <ac:chgData name="Danielle Detering" userId="385b7343-7e51-4167-b40a-3bc9ed8e0e06" providerId="ADAL" clId="{895B0F45-25F4-43B9-A040-A96819DAC767}" dt="2020-09-04T05:07:56.362" v="826"/>
          <ac:spMkLst>
            <pc:docMk/>
            <pc:sldMk cId="1564053101" sldId="1148"/>
            <ac:spMk id="83" creationId="{C8C53F47-DF50-454F-A5A6-6B969748D972}"/>
          </ac:spMkLst>
        </pc:spChg>
        <pc:picChg chg="add del">
          <ac:chgData name="Danielle Detering" userId="385b7343-7e51-4167-b40a-3bc9ed8e0e06" providerId="ADAL" clId="{895B0F45-25F4-43B9-A040-A96819DAC767}" dt="2020-09-04T05:07:56.362" v="826"/>
          <ac:picMkLst>
            <pc:docMk/>
            <pc:sldMk cId="1564053101" sldId="1148"/>
            <ac:picMk id="69" creationId="{C2192E09-EBC7-416C-B887-DFF915D7F43D}"/>
          </ac:picMkLst>
        </pc:picChg>
        <pc:picChg chg="add del">
          <ac:chgData name="Danielle Detering" userId="385b7343-7e51-4167-b40a-3bc9ed8e0e06" providerId="ADAL" clId="{895B0F45-25F4-43B9-A040-A96819DAC767}" dt="2020-09-04T05:07:56.362" v="826"/>
          <ac:picMkLst>
            <pc:docMk/>
            <pc:sldMk cId="1564053101" sldId="1148"/>
            <ac:picMk id="85" creationId="{6A26901A-BC62-4A3A-A07A-65E1F3DDDEC6}"/>
          </ac:picMkLst>
        </pc:picChg>
        <pc:cxnChg chg="add del">
          <ac:chgData name="Danielle Detering" userId="385b7343-7e51-4167-b40a-3bc9ed8e0e06" providerId="ADAL" clId="{895B0F45-25F4-43B9-A040-A96819DAC767}" dt="2020-09-04T05:07:56.362" v="826"/>
          <ac:cxnSpMkLst>
            <pc:docMk/>
            <pc:sldMk cId="1564053101" sldId="1148"/>
            <ac:cxnSpMk id="71" creationId="{2924498D-E084-44BE-A196-CFCE35564350}"/>
          </ac:cxnSpMkLst>
        </pc:cxnChg>
        <pc:cxnChg chg="add del">
          <ac:chgData name="Danielle Detering" userId="385b7343-7e51-4167-b40a-3bc9ed8e0e06" providerId="ADAL" clId="{895B0F45-25F4-43B9-A040-A96819DAC767}" dt="2020-09-04T05:07:56.362" v="826"/>
          <ac:cxnSpMkLst>
            <pc:docMk/>
            <pc:sldMk cId="1564053101" sldId="1148"/>
            <ac:cxnSpMk id="73" creationId="{14C12901-9FCC-461E-A64A-89B4791235E9}"/>
          </ac:cxnSpMkLst>
        </pc:cxnChg>
      </pc:sldChg>
    </pc:docChg>
  </pc:docChgLst>
  <pc:docChgLst>
    <pc:chgData name="Adam Ellsworth" userId="S::aellsworth@nvidia.com::444b7a66-6931-46d0-a608-56acbc983d01" providerId="AD" clId="Web-{44FF123D-EEB3-0582-2598-B69715E43A84}"/>
    <pc:docChg chg="modSld">
      <pc:chgData name="Adam Ellsworth" userId="S::aellsworth@nvidia.com::444b7a66-6931-46d0-a608-56acbc983d01" providerId="AD" clId="Web-{44FF123D-EEB3-0582-2598-B69715E43A84}" dt="2020-08-31T23:36:55.431" v="129"/>
      <pc:docMkLst>
        <pc:docMk/>
      </pc:docMkLst>
      <pc:sldChg chg="addCm modNotes">
        <pc:chgData name="Adam Ellsworth" userId="S::aellsworth@nvidia.com::444b7a66-6931-46d0-a608-56acbc983d01" providerId="AD" clId="Web-{44FF123D-EEB3-0582-2598-B69715E43A84}" dt="2020-08-31T23:34:26.443" v="89"/>
        <pc:sldMkLst>
          <pc:docMk/>
          <pc:sldMk cId="2281689659" sldId="862"/>
        </pc:sldMkLst>
      </pc:sldChg>
      <pc:sldChg chg="addCm">
        <pc:chgData name="Adam Ellsworth" userId="S::aellsworth@nvidia.com::444b7a66-6931-46d0-a608-56acbc983d01" providerId="AD" clId="Web-{44FF123D-EEB3-0582-2598-B69715E43A84}" dt="2020-08-31T23:32:46.097" v="0"/>
        <pc:sldMkLst>
          <pc:docMk/>
          <pc:sldMk cId="1424472355" sldId="1094"/>
        </pc:sldMkLst>
      </pc:sldChg>
      <pc:sldChg chg="addCm">
        <pc:chgData name="Adam Ellsworth" userId="S::aellsworth@nvidia.com::444b7a66-6931-46d0-a608-56acbc983d01" providerId="AD" clId="Web-{44FF123D-EEB3-0582-2598-B69715E43A84}" dt="2020-08-31T23:34:59.475" v="90"/>
        <pc:sldMkLst>
          <pc:docMk/>
          <pc:sldMk cId="611044913" sldId="1099"/>
        </pc:sldMkLst>
      </pc:sldChg>
      <pc:sldChg chg="modNotes">
        <pc:chgData name="Adam Ellsworth" userId="S::aellsworth@nvidia.com::444b7a66-6931-46d0-a608-56acbc983d01" providerId="AD" clId="Web-{44FF123D-EEB3-0582-2598-B69715E43A84}" dt="2020-08-31T23:35:36.976" v="92"/>
        <pc:sldMkLst>
          <pc:docMk/>
          <pc:sldMk cId="150335069" sldId="1101"/>
        </pc:sldMkLst>
      </pc:sldChg>
      <pc:sldChg chg="addCm modNotes">
        <pc:chgData name="Adam Ellsworth" userId="S::aellsworth@nvidia.com::444b7a66-6931-46d0-a608-56acbc983d01" providerId="AD" clId="Web-{44FF123D-EEB3-0582-2598-B69715E43A84}" dt="2020-08-31T23:36:55.431" v="129"/>
        <pc:sldMkLst>
          <pc:docMk/>
          <pc:sldMk cId="3217323183" sldId="110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8-31T16:34:59.475" idx="3">
    <p:pos x="10" y="10"/>
    <p:text>for now this is fine, but I might try to find a 20th picture to make it round
</p:text>
    <p:extLst>
      <p:ext uri="{C676402C-5697-4E1C-873F-D02D1690AC5C}">
        <p15:threadingInfo xmlns:p15="http://schemas.microsoft.com/office/powerpoint/2012/main" timeZoneBias="420"/>
      </p:ext>
    </p:extLst>
  </p:cm>
  <p:cm authorId="3" dt="2020-08-31T16:43:28.308" idx="2">
    <p:pos x="10" y="106"/>
    <p:text>Haha, understand. Changed it to "few" to future proof
</p:text>
    <p:extLst>
      <p:ext uri="{C676402C-5697-4E1C-873F-D02D1690AC5C}">
        <p15:threadingInfo xmlns:p15="http://schemas.microsoft.com/office/powerpoint/2012/main" timeZoneBias="420">
          <p15:parentCm authorId="2" idx="3"/>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466E2-1FE0-4AAF-9A15-35A18460AE6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9124095B-A200-4DEB-90C0-ACCBFBD33BF2}">
      <dgm:prSet/>
      <dgm:spPr/>
      <dgm:t>
        <a:bodyPr/>
        <a:lstStyle/>
        <a:p>
          <a:r>
            <a:rPr lang="en-US"/>
            <a:t>第 1 部分：深度學習簡介</a:t>
          </a:r>
        </a:p>
      </dgm:t>
    </dgm:pt>
    <dgm:pt modelId="{C07EC53E-9B77-4F6F-B546-87DA1851BCB6}" type="parTrans" cxnId="{23A1D04A-5FFD-4038-A9DC-E5062E9CACC2}">
      <dgm:prSet/>
      <dgm:spPr/>
      <dgm:t>
        <a:bodyPr/>
        <a:lstStyle/>
        <a:p>
          <a:endParaRPr lang="en-US"/>
        </a:p>
      </dgm:t>
    </dgm:pt>
    <dgm:pt modelId="{30D6C911-C612-4E13-972B-862C0C14448B}" type="sibTrans" cxnId="{23A1D04A-5FFD-4038-A9DC-E5062E9CACC2}">
      <dgm:prSet/>
      <dgm:spPr/>
      <dgm:t>
        <a:bodyPr/>
        <a:lstStyle/>
        <a:p>
          <a:endParaRPr lang="en-US"/>
        </a:p>
      </dgm:t>
    </dgm:pt>
    <dgm:pt modelId="{E3B6176B-19E9-49DC-8935-5FC1D326226A}">
      <dgm:prSet/>
      <dgm:spPr/>
      <dgm:t>
        <a:bodyPr/>
        <a:lstStyle/>
        <a:p>
          <a:r>
            <a:rPr lang="en-US"/>
            <a:t>第 2 部分：神經網路的訓練方式</a:t>
          </a:r>
        </a:p>
      </dgm:t>
    </dgm:pt>
    <dgm:pt modelId="{35969128-5469-45F0-A0BD-A614DA29450E}" type="parTrans" cxnId="{408E519F-B299-4FE7-BF7B-6E9C884FB638}">
      <dgm:prSet/>
      <dgm:spPr/>
      <dgm:t>
        <a:bodyPr/>
        <a:lstStyle/>
        <a:p>
          <a:endParaRPr lang="en-US"/>
        </a:p>
      </dgm:t>
    </dgm:pt>
    <dgm:pt modelId="{907CC422-609D-4111-93B5-6B0E685CCC4E}" type="sibTrans" cxnId="{408E519F-B299-4FE7-BF7B-6E9C884FB638}">
      <dgm:prSet/>
      <dgm:spPr/>
      <dgm:t>
        <a:bodyPr/>
        <a:lstStyle/>
        <a:p>
          <a:endParaRPr lang="en-US"/>
        </a:p>
      </dgm:t>
    </dgm:pt>
    <dgm:pt modelId="{BC73A0EF-BACA-44B5-B7FA-8559EFE7D717}">
      <dgm:prSet/>
      <dgm:spPr/>
      <dgm:t>
        <a:bodyPr/>
        <a:lstStyle/>
        <a:p>
          <a:r>
            <a:rPr lang="en-US"/>
            <a:t>第 3 部分：卷積神經網路</a:t>
          </a:r>
        </a:p>
      </dgm:t>
    </dgm:pt>
    <dgm:pt modelId="{3492A832-F0B4-41AC-BBF7-53083F681CF3}" type="parTrans" cxnId="{BBE2EE80-CD07-42F3-9AB1-5359BB01F88E}">
      <dgm:prSet/>
      <dgm:spPr/>
      <dgm:t>
        <a:bodyPr/>
        <a:lstStyle/>
        <a:p>
          <a:endParaRPr lang="en-US"/>
        </a:p>
      </dgm:t>
    </dgm:pt>
    <dgm:pt modelId="{5278DCD6-8C12-4249-BC74-09DCD8B0FF5E}" type="sibTrans" cxnId="{BBE2EE80-CD07-42F3-9AB1-5359BB01F88E}">
      <dgm:prSet/>
      <dgm:spPr/>
      <dgm:t>
        <a:bodyPr/>
        <a:lstStyle/>
        <a:p>
          <a:endParaRPr lang="en-US"/>
        </a:p>
      </dgm:t>
    </dgm:pt>
    <dgm:pt modelId="{09261F07-2B57-4F4A-9184-61D3FF7EA9B7}">
      <dgm:prSet/>
      <dgm:spPr/>
      <dgm:t>
        <a:bodyPr/>
        <a:lstStyle/>
        <a:p>
          <a:r>
            <a:rPr lang="en-US"/>
            <a:t>第 4 部分：資料增強與部署</a:t>
          </a:r>
        </a:p>
      </dgm:t>
    </dgm:pt>
    <dgm:pt modelId="{9D795FD9-7EA3-454E-8078-C99EA0B431D9}" type="parTrans" cxnId="{BAADA846-C7F8-4823-B5EA-6B57BDA279DA}">
      <dgm:prSet/>
      <dgm:spPr/>
      <dgm:t>
        <a:bodyPr/>
        <a:lstStyle/>
        <a:p>
          <a:endParaRPr lang="en-US"/>
        </a:p>
      </dgm:t>
    </dgm:pt>
    <dgm:pt modelId="{67722A88-758B-4A0C-98ED-E76673E22662}" type="sibTrans" cxnId="{BAADA846-C7F8-4823-B5EA-6B57BDA279DA}">
      <dgm:prSet/>
      <dgm:spPr/>
      <dgm:t>
        <a:bodyPr/>
        <a:lstStyle/>
        <a:p>
          <a:endParaRPr lang="en-US"/>
        </a:p>
      </dgm:t>
    </dgm:pt>
    <dgm:pt modelId="{B21EF215-DC77-4512-9FA9-F402D823AD6A}">
      <dgm:prSet/>
      <dgm:spPr/>
      <dgm:t>
        <a:bodyPr/>
        <a:lstStyle/>
        <a:p>
          <a:r>
            <a:rPr lang="en-US"/>
            <a:t>第 5 部分：預先訓練的模型</a:t>
          </a:r>
        </a:p>
      </dgm:t>
    </dgm:pt>
    <dgm:pt modelId="{7877E896-4408-40E6-A865-D2BDFD78F34F}" type="parTrans" cxnId="{03B48CE6-AB06-419B-AB7A-DA6BCAC7372F}">
      <dgm:prSet/>
      <dgm:spPr/>
      <dgm:t>
        <a:bodyPr/>
        <a:lstStyle/>
        <a:p>
          <a:endParaRPr lang="en-US"/>
        </a:p>
      </dgm:t>
    </dgm:pt>
    <dgm:pt modelId="{BCF1C84A-D312-44DE-B970-7FBCD9F5BF42}" type="sibTrans" cxnId="{03B48CE6-AB06-419B-AB7A-DA6BCAC7372F}">
      <dgm:prSet/>
      <dgm:spPr/>
      <dgm:t>
        <a:bodyPr/>
        <a:lstStyle/>
        <a:p>
          <a:endParaRPr lang="en-US"/>
        </a:p>
      </dgm:t>
    </dgm:pt>
    <dgm:pt modelId="{B9ECEEB2-F083-43B5-9C8B-518ED3EA5F5E}">
      <dgm:prSet/>
      <dgm:spPr/>
      <dgm:t>
        <a:bodyPr/>
        <a:lstStyle/>
        <a:p>
          <a:r>
            <a:rPr lang="en-US"/>
            <a:t>第 6 部分：先進架構</a:t>
          </a:r>
        </a:p>
      </dgm:t>
    </dgm:pt>
    <dgm:pt modelId="{0BA3BA15-314F-45BE-B77D-C23F105F8DAA}" type="parTrans" cxnId="{27E75F04-2403-4F84-80CA-78960651068A}">
      <dgm:prSet/>
      <dgm:spPr/>
      <dgm:t>
        <a:bodyPr/>
        <a:lstStyle/>
        <a:p>
          <a:endParaRPr lang="en-US"/>
        </a:p>
      </dgm:t>
    </dgm:pt>
    <dgm:pt modelId="{62DEDF2D-99C1-43FC-A887-BA743D585ADE}" type="sibTrans" cxnId="{27E75F04-2403-4F84-80CA-78960651068A}">
      <dgm:prSet/>
      <dgm:spPr/>
      <dgm:t>
        <a:bodyPr/>
        <a:lstStyle/>
        <a:p>
          <a:endParaRPr lang="en-US"/>
        </a:p>
      </dgm:t>
    </dgm:pt>
    <dgm:pt modelId="{60F5443E-3D25-48E7-BD6D-267D69AA3389}" type="pres">
      <dgm:prSet presAssocID="{014466E2-1FE0-4AAF-9A15-35A18460AE6C}" presName="linear" presStyleCnt="0">
        <dgm:presLayoutVars>
          <dgm:dir/>
          <dgm:animLvl val="lvl"/>
          <dgm:resizeHandles val="exact"/>
        </dgm:presLayoutVars>
      </dgm:prSet>
      <dgm:spPr/>
    </dgm:pt>
    <dgm:pt modelId="{948C24EC-B794-43AB-9FC4-5584C5246655}" type="pres">
      <dgm:prSet presAssocID="{9124095B-A200-4DEB-90C0-ACCBFBD33BF2}" presName="parentLin" presStyleCnt="0"/>
      <dgm:spPr/>
    </dgm:pt>
    <dgm:pt modelId="{FC30B8EC-879B-4B4B-981B-3EE637F42D6A}" type="pres">
      <dgm:prSet presAssocID="{9124095B-A200-4DEB-90C0-ACCBFBD33BF2}" presName="parentLeftMargin" presStyleLbl="node1" presStyleIdx="0" presStyleCnt="6"/>
      <dgm:spPr/>
    </dgm:pt>
    <dgm:pt modelId="{D6D66FE0-E326-43BD-A55E-8C9D0A92B3CB}" type="pres">
      <dgm:prSet presAssocID="{9124095B-A200-4DEB-90C0-ACCBFBD33BF2}" presName="parentText" presStyleLbl="node1" presStyleIdx="0" presStyleCnt="6">
        <dgm:presLayoutVars>
          <dgm:chMax val="0"/>
          <dgm:bulletEnabled val="1"/>
        </dgm:presLayoutVars>
      </dgm:prSet>
      <dgm:spPr/>
    </dgm:pt>
    <dgm:pt modelId="{026EF489-57F0-4C0D-9743-688EAE783F65}" type="pres">
      <dgm:prSet presAssocID="{9124095B-A200-4DEB-90C0-ACCBFBD33BF2}" presName="negativeSpace" presStyleCnt="0"/>
      <dgm:spPr/>
    </dgm:pt>
    <dgm:pt modelId="{1F80A7D4-969A-4E7E-9531-458F74DCE459}" type="pres">
      <dgm:prSet presAssocID="{9124095B-A200-4DEB-90C0-ACCBFBD33BF2}" presName="childText" presStyleLbl="conFgAcc1" presStyleIdx="0" presStyleCnt="6">
        <dgm:presLayoutVars>
          <dgm:bulletEnabled val="1"/>
        </dgm:presLayoutVars>
      </dgm:prSet>
      <dgm:spPr/>
    </dgm:pt>
    <dgm:pt modelId="{CD8AD931-DDDF-4B54-95C3-BA456A6FEB28}" type="pres">
      <dgm:prSet presAssocID="{30D6C911-C612-4E13-972B-862C0C14448B}" presName="spaceBetweenRectangles" presStyleCnt="0"/>
      <dgm:spPr/>
    </dgm:pt>
    <dgm:pt modelId="{75B91715-653F-468A-BBBB-9C2D6A87E00B}" type="pres">
      <dgm:prSet presAssocID="{E3B6176B-19E9-49DC-8935-5FC1D326226A}" presName="parentLin" presStyleCnt="0"/>
      <dgm:spPr/>
    </dgm:pt>
    <dgm:pt modelId="{56277306-AE2B-49E0-975E-1A83394B349C}" type="pres">
      <dgm:prSet presAssocID="{E3B6176B-19E9-49DC-8935-5FC1D326226A}" presName="parentLeftMargin" presStyleLbl="node1" presStyleIdx="0" presStyleCnt="6"/>
      <dgm:spPr/>
    </dgm:pt>
    <dgm:pt modelId="{FA756CBE-44B9-4F18-B2D1-6FBA673FFC2D}" type="pres">
      <dgm:prSet presAssocID="{E3B6176B-19E9-49DC-8935-5FC1D326226A}" presName="parentText" presStyleLbl="node1" presStyleIdx="1" presStyleCnt="6">
        <dgm:presLayoutVars>
          <dgm:chMax val="0"/>
          <dgm:bulletEnabled val="1"/>
        </dgm:presLayoutVars>
      </dgm:prSet>
      <dgm:spPr/>
    </dgm:pt>
    <dgm:pt modelId="{87FE9E24-6B85-4968-A992-A75BF076D288}" type="pres">
      <dgm:prSet presAssocID="{E3B6176B-19E9-49DC-8935-5FC1D326226A}" presName="negativeSpace" presStyleCnt="0"/>
      <dgm:spPr/>
    </dgm:pt>
    <dgm:pt modelId="{247F1B74-319B-49D7-A018-48E863D8B398}" type="pres">
      <dgm:prSet presAssocID="{E3B6176B-19E9-49DC-8935-5FC1D326226A}" presName="childText" presStyleLbl="conFgAcc1" presStyleIdx="1" presStyleCnt="6">
        <dgm:presLayoutVars>
          <dgm:bulletEnabled val="1"/>
        </dgm:presLayoutVars>
      </dgm:prSet>
      <dgm:spPr/>
    </dgm:pt>
    <dgm:pt modelId="{42404858-34F1-40CE-B3C2-7586D8378E3D}" type="pres">
      <dgm:prSet presAssocID="{907CC422-609D-4111-93B5-6B0E685CCC4E}" presName="spaceBetweenRectangles" presStyleCnt="0"/>
      <dgm:spPr/>
    </dgm:pt>
    <dgm:pt modelId="{B9DD0433-B1D4-4E20-A896-139746A53795}" type="pres">
      <dgm:prSet presAssocID="{BC73A0EF-BACA-44B5-B7FA-8559EFE7D717}" presName="parentLin" presStyleCnt="0"/>
      <dgm:spPr/>
    </dgm:pt>
    <dgm:pt modelId="{6C8B57DF-B46E-474D-8DA3-3D0AFE24F324}" type="pres">
      <dgm:prSet presAssocID="{BC73A0EF-BACA-44B5-B7FA-8559EFE7D717}" presName="parentLeftMargin" presStyleLbl="node1" presStyleIdx="1" presStyleCnt="6"/>
      <dgm:spPr/>
    </dgm:pt>
    <dgm:pt modelId="{FA5B2DE7-C0B7-4BF4-B5CD-CA36978A8F75}" type="pres">
      <dgm:prSet presAssocID="{BC73A0EF-BACA-44B5-B7FA-8559EFE7D717}" presName="parentText" presStyleLbl="node1" presStyleIdx="2" presStyleCnt="6">
        <dgm:presLayoutVars>
          <dgm:chMax val="0"/>
          <dgm:bulletEnabled val="1"/>
        </dgm:presLayoutVars>
      </dgm:prSet>
      <dgm:spPr/>
    </dgm:pt>
    <dgm:pt modelId="{A064764D-223C-4B2C-AE5B-39A12330BD80}" type="pres">
      <dgm:prSet presAssocID="{BC73A0EF-BACA-44B5-B7FA-8559EFE7D717}" presName="negativeSpace" presStyleCnt="0"/>
      <dgm:spPr/>
    </dgm:pt>
    <dgm:pt modelId="{057C50B2-50C0-493C-9C7A-8F44D0563959}" type="pres">
      <dgm:prSet presAssocID="{BC73A0EF-BACA-44B5-B7FA-8559EFE7D717}" presName="childText" presStyleLbl="conFgAcc1" presStyleIdx="2" presStyleCnt="6">
        <dgm:presLayoutVars>
          <dgm:bulletEnabled val="1"/>
        </dgm:presLayoutVars>
      </dgm:prSet>
      <dgm:spPr/>
    </dgm:pt>
    <dgm:pt modelId="{074ACB30-2014-479B-87C0-44149569967A}" type="pres">
      <dgm:prSet presAssocID="{5278DCD6-8C12-4249-BC74-09DCD8B0FF5E}" presName="spaceBetweenRectangles" presStyleCnt="0"/>
      <dgm:spPr/>
    </dgm:pt>
    <dgm:pt modelId="{DDE4A7E5-A674-4625-803C-A2836CCACFD0}" type="pres">
      <dgm:prSet presAssocID="{09261F07-2B57-4F4A-9184-61D3FF7EA9B7}" presName="parentLin" presStyleCnt="0"/>
      <dgm:spPr/>
    </dgm:pt>
    <dgm:pt modelId="{4DDA7CB9-01AD-48DB-A1C3-A41BBACA5877}" type="pres">
      <dgm:prSet presAssocID="{09261F07-2B57-4F4A-9184-61D3FF7EA9B7}" presName="parentLeftMargin" presStyleLbl="node1" presStyleIdx="2" presStyleCnt="6"/>
      <dgm:spPr/>
    </dgm:pt>
    <dgm:pt modelId="{93B1BDC5-7AF4-41C6-B388-8C46BB68B1C4}" type="pres">
      <dgm:prSet presAssocID="{09261F07-2B57-4F4A-9184-61D3FF7EA9B7}" presName="parentText" presStyleLbl="node1" presStyleIdx="3" presStyleCnt="6">
        <dgm:presLayoutVars>
          <dgm:chMax val="0"/>
          <dgm:bulletEnabled val="1"/>
        </dgm:presLayoutVars>
      </dgm:prSet>
      <dgm:spPr/>
    </dgm:pt>
    <dgm:pt modelId="{7876335C-6672-4787-9C35-5CB54279B83D}" type="pres">
      <dgm:prSet presAssocID="{09261F07-2B57-4F4A-9184-61D3FF7EA9B7}" presName="negativeSpace" presStyleCnt="0"/>
      <dgm:spPr/>
    </dgm:pt>
    <dgm:pt modelId="{4773976E-31ED-4484-ACF0-75AD19B0DCC0}" type="pres">
      <dgm:prSet presAssocID="{09261F07-2B57-4F4A-9184-61D3FF7EA9B7}" presName="childText" presStyleLbl="conFgAcc1" presStyleIdx="3" presStyleCnt="6">
        <dgm:presLayoutVars>
          <dgm:bulletEnabled val="1"/>
        </dgm:presLayoutVars>
      </dgm:prSet>
      <dgm:spPr/>
    </dgm:pt>
    <dgm:pt modelId="{4EAF62E0-AD54-46EB-A800-8FBF9337E7C1}" type="pres">
      <dgm:prSet presAssocID="{67722A88-758B-4A0C-98ED-E76673E22662}" presName="spaceBetweenRectangles" presStyleCnt="0"/>
      <dgm:spPr/>
    </dgm:pt>
    <dgm:pt modelId="{84AB9781-0A14-4FF3-92F4-F444DD7CFF8C}" type="pres">
      <dgm:prSet presAssocID="{B21EF215-DC77-4512-9FA9-F402D823AD6A}" presName="parentLin" presStyleCnt="0"/>
      <dgm:spPr/>
    </dgm:pt>
    <dgm:pt modelId="{830B98C3-7482-4A95-BEFB-01A2D687603F}" type="pres">
      <dgm:prSet presAssocID="{B21EF215-DC77-4512-9FA9-F402D823AD6A}" presName="parentLeftMargin" presStyleLbl="node1" presStyleIdx="3" presStyleCnt="6"/>
      <dgm:spPr/>
    </dgm:pt>
    <dgm:pt modelId="{7693AED7-1A80-4EC8-BF5D-C927107E6B47}" type="pres">
      <dgm:prSet presAssocID="{B21EF215-DC77-4512-9FA9-F402D823AD6A}" presName="parentText" presStyleLbl="node1" presStyleIdx="4" presStyleCnt="6">
        <dgm:presLayoutVars>
          <dgm:chMax val="0"/>
          <dgm:bulletEnabled val="1"/>
        </dgm:presLayoutVars>
      </dgm:prSet>
      <dgm:spPr/>
    </dgm:pt>
    <dgm:pt modelId="{C73F35C2-E64D-446C-98F1-BC34CB4AD8F6}" type="pres">
      <dgm:prSet presAssocID="{B21EF215-DC77-4512-9FA9-F402D823AD6A}" presName="negativeSpace" presStyleCnt="0"/>
      <dgm:spPr/>
    </dgm:pt>
    <dgm:pt modelId="{277A1481-DBA3-4296-946B-73B0094321D4}" type="pres">
      <dgm:prSet presAssocID="{B21EF215-DC77-4512-9FA9-F402D823AD6A}" presName="childText" presStyleLbl="conFgAcc1" presStyleIdx="4" presStyleCnt="6">
        <dgm:presLayoutVars>
          <dgm:bulletEnabled val="1"/>
        </dgm:presLayoutVars>
      </dgm:prSet>
      <dgm:spPr/>
    </dgm:pt>
    <dgm:pt modelId="{FEA10063-F594-47D0-B8F2-A8045571AE07}" type="pres">
      <dgm:prSet presAssocID="{BCF1C84A-D312-44DE-B970-7FBCD9F5BF42}" presName="spaceBetweenRectangles" presStyleCnt="0"/>
      <dgm:spPr/>
    </dgm:pt>
    <dgm:pt modelId="{B42E4DEF-21AE-450E-B5B4-9CA96AA18762}" type="pres">
      <dgm:prSet presAssocID="{B9ECEEB2-F083-43B5-9C8B-518ED3EA5F5E}" presName="parentLin" presStyleCnt="0"/>
      <dgm:spPr/>
    </dgm:pt>
    <dgm:pt modelId="{70307D62-7EE8-455A-8B35-9E84B0F176FE}" type="pres">
      <dgm:prSet presAssocID="{B9ECEEB2-F083-43B5-9C8B-518ED3EA5F5E}" presName="parentLeftMargin" presStyleLbl="node1" presStyleIdx="4" presStyleCnt="6"/>
      <dgm:spPr/>
    </dgm:pt>
    <dgm:pt modelId="{8DB99647-4D1C-471E-8D23-A05E6326DC84}" type="pres">
      <dgm:prSet presAssocID="{B9ECEEB2-F083-43B5-9C8B-518ED3EA5F5E}" presName="parentText" presStyleLbl="node1" presStyleIdx="5" presStyleCnt="6">
        <dgm:presLayoutVars>
          <dgm:chMax val="0"/>
          <dgm:bulletEnabled val="1"/>
        </dgm:presLayoutVars>
      </dgm:prSet>
      <dgm:spPr/>
    </dgm:pt>
    <dgm:pt modelId="{27F3A89B-78D1-4E5B-A469-0942E2F506D6}" type="pres">
      <dgm:prSet presAssocID="{B9ECEEB2-F083-43B5-9C8B-518ED3EA5F5E}" presName="negativeSpace" presStyleCnt="0"/>
      <dgm:spPr/>
    </dgm:pt>
    <dgm:pt modelId="{8EA19417-896E-446A-9E4F-22AD1A100910}" type="pres">
      <dgm:prSet presAssocID="{B9ECEEB2-F083-43B5-9C8B-518ED3EA5F5E}" presName="childText" presStyleLbl="conFgAcc1" presStyleIdx="5" presStyleCnt="6">
        <dgm:presLayoutVars>
          <dgm:bulletEnabled val="1"/>
        </dgm:presLayoutVars>
      </dgm:prSet>
      <dgm:spPr/>
    </dgm:pt>
  </dgm:ptLst>
  <dgm:cxnLst>
    <dgm:cxn modelId="{27E75F04-2403-4F84-80CA-78960651068A}" srcId="{014466E2-1FE0-4AAF-9A15-35A18460AE6C}" destId="{B9ECEEB2-F083-43B5-9C8B-518ED3EA5F5E}" srcOrd="5" destOrd="0" parTransId="{0BA3BA15-314F-45BE-B77D-C23F105F8DAA}" sibTransId="{62DEDF2D-99C1-43FC-A887-BA743D585ADE}"/>
    <dgm:cxn modelId="{B67D2E2E-9E1B-411F-BDE1-01B69C2686AA}" type="presOf" srcId="{BC73A0EF-BACA-44B5-B7FA-8559EFE7D717}" destId="{FA5B2DE7-C0B7-4BF4-B5CD-CA36978A8F75}" srcOrd="1" destOrd="0" presId="urn:microsoft.com/office/officeart/2005/8/layout/list1"/>
    <dgm:cxn modelId="{19C43B31-F83D-49E7-80C5-9BDCFAF24000}" type="presOf" srcId="{B9ECEEB2-F083-43B5-9C8B-518ED3EA5F5E}" destId="{8DB99647-4D1C-471E-8D23-A05E6326DC84}" srcOrd="1" destOrd="0" presId="urn:microsoft.com/office/officeart/2005/8/layout/list1"/>
    <dgm:cxn modelId="{B9D3E645-EC69-496A-9C28-DC1FB4E26C1D}" type="presOf" srcId="{014466E2-1FE0-4AAF-9A15-35A18460AE6C}" destId="{60F5443E-3D25-48E7-BD6D-267D69AA3389}" srcOrd="0" destOrd="0" presId="urn:microsoft.com/office/officeart/2005/8/layout/list1"/>
    <dgm:cxn modelId="{BAADA846-C7F8-4823-B5EA-6B57BDA279DA}" srcId="{014466E2-1FE0-4AAF-9A15-35A18460AE6C}" destId="{09261F07-2B57-4F4A-9184-61D3FF7EA9B7}" srcOrd="3" destOrd="0" parTransId="{9D795FD9-7EA3-454E-8078-C99EA0B431D9}" sibTransId="{67722A88-758B-4A0C-98ED-E76673E22662}"/>
    <dgm:cxn modelId="{23A1D04A-5FFD-4038-A9DC-E5062E9CACC2}" srcId="{014466E2-1FE0-4AAF-9A15-35A18460AE6C}" destId="{9124095B-A200-4DEB-90C0-ACCBFBD33BF2}" srcOrd="0" destOrd="0" parTransId="{C07EC53E-9B77-4F6F-B546-87DA1851BCB6}" sibTransId="{30D6C911-C612-4E13-972B-862C0C14448B}"/>
    <dgm:cxn modelId="{0639364E-C9C9-43D3-B0EE-DFA251D7AB94}" type="presOf" srcId="{B21EF215-DC77-4512-9FA9-F402D823AD6A}" destId="{7693AED7-1A80-4EC8-BF5D-C927107E6B47}" srcOrd="1" destOrd="0" presId="urn:microsoft.com/office/officeart/2005/8/layout/list1"/>
    <dgm:cxn modelId="{4A60CA59-ED6A-40CD-B49D-593DB700D280}" type="presOf" srcId="{09261F07-2B57-4F4A-9184-61D3FF7EA9B7}" destId="{93B1BDC5-7AF4-41C6-B388-8C46BB68B1C4}" srcOrd="1" destOrd="0" presId="urn:microsoft.com/office/officeart/2005/8/layout/list1"/>
    <dgm:cxn modelId="{C324465A-5EFB-4363-96E3-0575827A3762}" type="presOf" srcId="{9124095B-A200-4DEB-90C0-ACCBFBD33BF2}" destId="{FC30B8EC-879B-4B4B-981B-3EE637F42D6A}" srcOrd="0" destOrd="0" presId="urn:microsoft.com/office/officeart/2005/8/layout/list1"/>
    <dgm:cxn modelId="{BBE2EE80-CD07-42F3-9AB1-5359BB01F88E}" srcId="{014466E2-1FE0-4AAF-9A15-35A18460AE6C}" destId="{BC73A0EF-BACA-44B5-B7FA-8559EFE7D717}" srcOrd="2" destOrd="0" parTransId="{3492A832-F0B4-41AC-BBF7-53083F681CF3}" sibTransId="{5278DCD6-8C12-4249-BC74-09DCD8B0FF5E}"/>
    <dgm:cxn modelId="{69371391-8D23-4AD4-89B1-F1D8BF4B8A1C}" type="presOf" srcId="{B9ECEEB2-F083-43B5-9C8B-518ED3EA5F5E}" destId="{70307D62-7EE8-455A-8B35-9E84B0F176FE}" srcOrd="0" destOrd="0" presId="urn:microsoft.com/office/officeart/2005/8/layout/list1"/>
    <dgm:cxn modelId="{408E519F-B299-4FE7-BF7B-6E9C884FB638}" srcId="{014466E2-1FE0-4AAF-9A15-35A18460AE6C}" destId="{E3B6176B-19E9-49DC-8935-5FC1D326226A}" srcOrd="1" destOrd="0" parTransId="{35969128-5469-45F0-A0BD-A614DA29450E}" sibTransId="{907CC422-609D-4111-93B5-6B0E685CCC4E}"/>
    <dgm:cxn modelId="{7B714FA6-E269-4AB4-B1D1-CE76C996F0F1}" type="presOf" srcId="{E3B6176B-19E9-49DC-8935-5FC1D326226A}" destId="{56277306-AE2B-49E0-975E-1A83394B349C}" srcOrd="0" destOrd="0" presId="urn:microsoft.com/office/officeart/2005/8/layout/list1"/>
    <dgm:cxn modelId="{6235ADB8-AFD9-4648-836B-E22D646B9909}" type="presOf" srcId="{09261F07-2B57-4F4A-9184-61D3FF7EA9B7}" destId="{4DDA7CB9-01AD-48DB-A1C3-A41BBACA5877}" srcOrd="0" destOrd="0" presId="urn:microsoft.com/office/officeart/2005/8/layout/list1"/>
    <dgm:cxn modelId="{9E0849BA-B6B4-46C1-B2C6-AB5DEDE2E495}" type="presOf" srcId="{B21EF215-DC77-4512-9FA9-F402D823AD6A}" destId="{830B98C3-7482-4A95-BEFB-01A2D687603F}" srcOrd="0" destOrd="0" presId="urn:microsoft.com/office/officeart/2005/8/layout/list1"/>
    <dgm:cxn modelId="{B6CF48BF-400D-46DD-AD44-38AEDA28ED89}" type="presOf" srcId="{BC73A0EF-BACA-44B5-B7FA-8559EFE7D717}" destId="{6C8B57DF-B46E-474D-8DA3-3D0AFE24F324}" srcOrd="0" destOrd="0" presId="urn:microsoft.com/office/officeart/2005/8/layout/list1"/>
    <dgm:cxn modelId="{22375FCC-E201-441E-A7A3-245172A5F93B}" type="presOf" srcId="{9124095B-A200-4DEB-90C0-ACCBFBD33BF2}" destId="{D6D66FE0-E326-43BD-A55E-8C9D0A92B3CB}" srcOrd="1" destOrd="0" presId="urn:microsoft.com/office/officeart/2005/8/layout/list1"/>
    <dgm:cxn modelId="{03B48CE6-AB06-419B-AB7A-DA6BCAC7372F}" srcId="{014466E2-1FE0-4AAF-9A15-35A18460AE6C}" destId="{B21EF215-DC77-4512-9FA9-F402D823AD6A}" srcOrd="4" destOrd="0" parTransId="{7877E896-4408-40E6-A865-D2BDFD78F34F}" sibTransId="{BCF1C84A-D312-44DE-B970-7FBCD9F5BF42}"/>
    <dgm:cxn modelId="{A9CF83FB-147A-4E67-A84C-3D4D631FC9D0}" type="presOf" srcId="{E3B6176B-19E9-49DC-8935-5FC1D326226A}" destId="{FA756CBE-44B9-4F18-B2D1-6FBA673FFC2D}" srcOrd="1" destOrd="0" presId="urn:microsoft.com/office/officeart/2005/8/layout/list1"/>
    <dgm:cxn modelId="{CAC2D417-827F-4DF7-A4D0-36C4853C2079}" type="presParOf" srcId="{60F5443E-3D25-48E7-BD6D-267D69AA3389}" destId="{948C24EC-B794-43AB-9FC4-5584C5246655}" srcOrd="0" destOrd="0" presId="urn:microsoft.com/office/officeart/2005/8/layout/list1"/>
    <dgm:cxn modelId="{634DE7FA-F2F8-4A4B-B4AF-6B1DA16E12B2}" type="presParOf" srcId="{948C24EC-B794-43AB-9FC4-5584C5246655}" destId="{FC30B8EC-879B-4B4B-981B-3EE637F42D6A}" srcOrd="0" destOrd="0" presId="urn:microsoft.com/office/officeart/2005/8/layout/list1"/>
    <dgm:cxn modelId="{F0D84756-5B60-480D-B90A-DA58E0BB415C}" type="presParOf" srcId="{948C24EC-B794-43AB-9FC4-5584C5246655}" destId="{D6D66FE0-E326-43BD-A55E-8C9D0A92B3CB}" srcOrd="1" destOrd="0" presId="urn:microsoft.com/office/officeart/2005/8/layout/list1"/>
    <dgm:cxn modelId="{F1846069-7B8A-472A-9FE5-3E6DEF63DB91}" type="presParOf" srcId="{60F5443E-3D25-48E7-BD6D-267D69AA3389}" destId="{026EF489-57F0-4C0D-9743-688EAE783F65}" srcOrd="1" destOrd="0" presId="urn:microsoft.com/office/officeart/2005/8/layout/list1"/>
    <dgm:cxn modelId="{D2F01072-2267-43F3-A098-BDB281A59FBA}" type="presParOf" srcId="{60F5443E-3D25-48E7-BD6D-267D69AA3389}" destId="{1F80A7D4-969A-4E7E-9531-458F74DCE459}" srcOrd="2" destOrd="0" presId="urn:microsoft.com/office/officeart/2005/8/layout/list1"/>
    <dgm:cxn modelId="{7D1CED96-1913-4053-9659-646D7C73F3DF}" type="presParOf" srcId="{60F5443E-3D25-48E7-BD6D-267D69AA3389}" destId="{CD8AD931-DDDF-4B54-95C3-BA456A6FEB28}" srcOrd="3" destOrd="0" presId="urn:microsoft.com/office/officeart/2005/8/layout/list1"/>
    <dgm:cxn modelId="{6C1176FF-46C0-4E2E-8150-7CC63D29679E}" type="presParOf" srcId="{60F5443E-3D25-48E7-BD6D-267D69AA3389}" destId="{75B91715-653F-468A-BBBB-9C2D6A87E00B}" srcOrd="4" destOrd="0" presId="urn:microsoft.com/office/officeart/2005/8/layout/list1"/>
    <dgm:cxn modelId="{C508602A-3877-4DFC-B40E-E680AC8DAF74}" type="presParOf" srcId="{75B91715-653F-468A-BBBB-9C2D6A87E00B}" destId="{56277306-AE2B-49E0-975E-1A83394B349C}" srcOrd="0" destOrd="0" presId="urn:microsoft.com/office/officeart/2005/8/layout/list1"/>
    <dgm:cxn modelId="{057A9875-673B-47CA-A949-BF07FEA757F7}" type="presParOf" srcId="{75B91715-653F-468A-BBBB-9C2D6A87E00B}" destId="{FA756CBE-44B9-4F18-B2D1-6FBA673FFC2D}" srcOrd="1" destOrd="0" presId="urn:microsoft.com/office/officeart/2005/8/layout/list1"/>
    <dgm:cxn modelId="{D170E920-A028-45EB-ABA4-A8516123C944}" type="presParOf" srcId="{60F5443E-3D25-48E7-BD6D-267D69AA3389}" destId="{87FE9E24-6B85-4968-A992-A75BF076D288}" srcOrd="5" destOrd="0" presId="urn:microsoft.com/office/officeart/2005/8/layout/list1"/>
    <dgm:cxn modelId="{1838F310-C6CB-4F9B-A98D-E712F764D3B9}" type="presParOf" srcId="{60F5443E-3D25-48E7-BD6D-267D69AA3389}" destId="{247F1B74-319B-49D7-A018-48E863D8B398}" srcOrd="6" destOrd="0" presId="urn:microsoft.com/office/officeart/2005/8/layout/list1"/>
    <dgm:cxn modelId="{7F247F5F-5CFB-4890-8338-506BCC6E3B01}" type="presParOf" srcId="{60F5443E-3D25-48E7-BD6D-267D69AA3389}" destId="{42404858-34F1-40CE-B3C2-7586D8378E3D}" srcOrd="7" destOrd="0" presId="urn:microsoft.com/office/officeart/2005/8/layout/list1"/>
    <dgm:cxn modelId="{E3D6D410-E40B-4EC6-8361-0FB8D7D98B3B}" type="presParOf" srcId="{60F5443E-3D25-48E7-BD6D-267D69AA3389}" destId="{B9DD0433-B1D4-4E20-A896-139746A53795}" srcOrd="8" destOrd="0" presId="urn:microsoft.com/office/officeart/2005/8/layout/list1"/>
    <dgm:cxn modelId="{A67566EA-68F0-4441-A6B2-8E8BE23804CC}" type="presParOf" srcId="{B9DD0433-B1D4-4E20-A896-139746A53795}" destId="{6C8B57DF-B46E-474D-8DA3-3D0AFE24F324}" srcOrd="0" destOrd="0" presId="urn:microsoft.com/office/officeart/2005/8/layout/list1"/>
    <dgm:cxn modelId="{08E970A6-EB28-474B-9EF6-B89FFB6DC0DA}" type="presParOf" srcId="{B9DD0433-B1D4-4E20-A896-139746A53795}" destId="{FA5B2DE7-C0B7-4BF4-B5CD-CA36978A8F75}" srcOrd="1" destOrd="0" presId="urn:microsoft.com/office/officeart/2005/8/layout/list1"/>
    <dgm:cxn modelId="{BF9FB6CF-131C-49A4-B706-86B259535659}" type="presParOf" srcId="{60F5443E-3D25-48E7-BD6D-267D69AA3389}" destId="{A064764D-223C-4B2C-AE5B-39A12330BD80}" srcOrd="9" destOrd="0" presId="urn:microsoft.com/office/officeart/2005/8/layout/list1"/>
    <dgm:cxn modelId="{401F5FA0-24F4-4A02-ABFA-A6BA4F36204D}" type="presParOf" srcId="{60F5443E-3D25-48E7-BD6D-267D69AA3389}" destId="{057C50B2-50C0-493C-9C7A-8F44D0563959}" srcOrd="10" destOrd="0" presId="urn:microsoft.com/office/officeart/2005/8/layout/list1"/>
    <dgm:cxn modelId="{5550EB14-CACC-45A2-B385-545BD6EC1B59}" type="presParOf" srcId="{60F5443E-3D25-48E7-BD6D-267D69AA3389}" destId="{074ACB30-2014-479B-87C0-44149569967A}" srcOrd="11" destOrd="0" presId="urn:microsoft.com/office/officeart/2005/8/layout/list1"/>
    <dgm:cxn modelId="{29493F2F-4585-4149-9252-4FDCE4097F6B}" type="presParOf" srcId="{60F5443E-3D25-48E7-BD6D-267D69AA3389}" destId="{DDE4A7E5-A674-4625-803C-A2836CCACFD0}" srcOrd="12" destOrd="0" presId="urn:microsoft.com/office/officeart/2005/8/layout/list1"/>
    <dgm:cxn modelId="{0A10001D-820F-443A-B330-314D314EBD5D}" type="presParOf" srcId="{DDE4A7E5-A674-4625-803C-A2836CCACFD0}" destId="{4DDA7CB9-01AD-48DB-A1C3-A41BBACA5877}" srcOrd="0" destOrd="0" presId="urn:microsoft.com/office/officeart/2005/8/layout/list1"/>
    <dgm:cxn modelId="{683EEC14-CC60-442B-B83A-D3B696F535FA}" type="presParOf" srcId="{DDE4A7E5-A674-4625-803C-A2836CCACFD0}" destId="{93B1BDC5-7AF4-41C6-B388-8C46BB68B1C4}" srcOrd="1" destOrd="0" presId="urn:microsoft.com/office/officeart/2005/8/layout/list1"/>
    <dgm:cxn modelId="{953F7381-0885-4180-9085-1695DA94669D}" type="presParOf" srcId="{60F5443E-3D25-48E7-BD6D-267D69AA3389}" destId="{7876335C-6672-4787-9C35-5CB54279B83D}" srcOrd="13" destOrd="0" presId="urn:microsoft.com/office/officeart/2005/8/layout/list1"/>
    <dgm:cxn modelId="{69592E96-385C-49A1-A61C-DC16E356181C}" type="presParOf" srcId="{60F5443E-3D25-48E7-BD6D-267D69AA3389}" destId="{4773976E-31ED-4484-ACF0-75AD19B0DCC0}" srcOrd="14" destOrd="0" presId="urn:microsoft.com/office/officeart/2005/8/layout/list1"/>
    <dgm:cxn modelId="{6FA7EB06-EF73-4287-A97B-A48A6DE9BE5F}" type="presParOf" srcId="{60F5443E-3D25-48E7-BD6D-267D69AA3389}" destId="{4EAF62E0-AD54-46EB-A800-8FBF9337E7C1}" srcOrd="15" destOrd="0" presId="urn:microsoft.com/office/officeart/2005/8/layout/list1"/>
    <dgm:cxn modelId="{FAE2AAB2-4C59-4797-AA8F-F9AA567A3EF9}" type="presParOf" srcId="{60F5443E-3D25-48E7-BD6D-267D69AA3389}" destId="{84AB9781-0A14-4FF3-92F4-F444DD7CFF8C}" srcOrd="16" destOrd="0" presId="urn:microsoft.com/office/officeart/2005/8/layout/list1"/>
    <dgm:cxn modelId="{EAC5BE8B-C9B5-4DA0-879F-95D723A94C45}" type="presParOf" srcId="{84AB9781-0A14-4FF3-92F4-F444DD7CFF8C}" destId="{830B98C3-7482-4A95-BEFB-01A2D687603F}" srcOrd="0" destOrd="0" presId="urn:microsoft.com/office/officeart/2005/8/layout/list1"/>
    <dgm:cxn modelId="{D90AFAB4-7081-4692-A8D6-7B119FEF35DB}" type="presParOf" srcId="{84AB9781-0A14-4FF3-92F4-F444DD7CFF8C}" destId="{7693AED7-1A80-4EC8-BF5D-C927107E6B47}" srcOrd="1" destOrd="0" presId="urn:microsoft.com/office/officeart/2005/8/layout/list1"/>
    <dgm:cxn modelId="{8C963F8B-3390-4F86-B3E7-C6B29F76E00C}" type="presParOf" srcId="{60F5443E-3D25-48E7-BD6D-267D69AA3389}" destId="{C73F35C2-E64D-446C-98F1-BC34CB4AD8F6}" srcOrd="17" destOrd="0" presId="urn:microsoft.com/office/officeart/2005/8/layout/list1"/>
    <dgm:cxn modelId="{BBFCE7E9-F3B3-4AD7-9344-A8CDF181A8EF}" type="presParOf" srcId="{60F5443E-3D25-48E7-BD6D-267D69AA3389}" destId="{277A1481-DBA3-4296-946B-73B0094321D4}" srcOrd="18" destOrd="0" presId="urn:microsoft.com/office/officeart/2005/8/layout/list1"/>
    <dgm:cxn modelId="{6CA3B329-0DCD-4D7B-82AB-5E11D798F849}" type="presParOf" srcId="{60F5443E-3D25-48E7-BD6D-267D69AA3389}" destId="{FEA10063-F594-47D0-B8F2-A8045571AE07}" srcOrd="19" destOrd="0" presId="urn:microsoft.com/office/officeart/2005/8/layout/list1"/>
    <dgm:cxn modelId="{178DE8EC-47F6-4AE1-8E95-D396185C9B4D}" type="presParOf" srcId="{60F5443E-3D25-48E7-BD6D-267D69AA3389}" destId="{B42E4DEF-21AE-450E-B5B4-9CA96AA18762}" srcOrd="20" destOrd="0" presId="urn:microsoft.com/office/officeart/2005/8/layout/list1"/>
    <dgm:cxn modelId="{647B143C-CBE0-4527-B610-711AA739FD46}" type="presParOf" srcId="{B42E4DEF-21AE-450E-B5B4-9CA96AA18762}" destId="{70307D62-7EE8-455A-8B35-9E84B0F176FE}" srcOrd="0" destOrd="0" presId="urn:microsoft.com/office/officeart/2005/8/layout/list1"/>
    <dgm:cxn modelId="{A5A91E41-62F7-4F4C-B28A-9D65D2F619BF}" type="presParOf" srcId="{B42E4DEF-21AE-450E-B5B4-9CA96AA18762}" destId="{8DB99647-4D1C-471E-8D23-A05E6326DC84}" srcOrd="1" destOrd="0" presId="urn:microsoft.com/office/officeart/2005/8/layout/list1"/>
    <dgm:cxn modelId="{C27003F2-90EC-4860-B4ED-B7FCA320F84E}" type="presParOf" srcId="{60F5443E-3D25-48E7-BD6D-267D69AA3389}" destId="{27F3A89B-78D1-4E5B-A469-0942E2F506D6}" srcOrd="21" destOrd="0" presId="urn:microsoft.com/office/officeart/2005/8/layout/list1"/>
    <dgm:cxn modelId="{ED5D2D51-FFCF-4E11-84D4-7FFF9F87C5D8}" type="presParOf" srcId="{60F5443E-3D25-48E7-BD6D-267D69AA3389}" destId="{8EA19417-896E-446A-9E4F-22AD1A100910}"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0A7D4-969A-4E7E-9531-458F74DCE459}">
      <dsp:nvSpPr>
        <dsp:cNvPr id="0" name=""/>
        <dsp:cNvSpPr/>
      </dsp:nvSpPr>
      <dsp:spPr>
        <a:xfrm>
          <a:off x="0" y="307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D66FE0-E326-43BD-A55E-8C9D0A92B3CB}">
      <dsp:nvSpPr>
        <dsp:cNvPr id="0" name=""/>
        <dsp:cNvSpPr/>
      </dsp:nvSpPr>
      <dsp:spPr>
        <a:xfrm>
          <a:off x="266104" y="85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1 部分：深度學習簡介</a:t>
          </a:r>
        </a:p>
      </dsp:txBody>
      <dsp:txXfrm>
        <a:off x="287720" y="107605"/>
        <a:ext cx="3682233" cy="399568"/>
      </dsp:txXfrm>
    </dsp:sp>
    <dsp:sp modelId="{247F1B74-319B-49D7-A018-48E863D8B398}">
      <dsp:nvSpPr>
        <dsp:cNvPr id="0" name=""/>
        <dsp:cNvSpPr/>
      </dsp:nvSpPr>
      <dsp:spPr>
        <a:xfrm>
          <a:off x="0" y="9877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756CBE-44B9-4F18-B2D1-6FBA673FFC2D}">
      <dsp:nvSpPr>
        <dsp:cNvPr id="0" name=""/>
        <dsp:cNvSpPr/>
      </dsp:nvSpPr>
      <dsp:spPr>
        <a:xfrm>
          <a:off x="266104" y="7663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2 部分：神經網路的訓練方式</a:t>
          </a:r>
        </a:p>
      </dsp:txBody>
      <dsp:txXfrm>
        <a:off x="287720" y="788005"/>
        <a:ext cx="3682233" cy="399568"/>
      </dsp:txXfrm>
    </dsp:sp>
    <dsp:sp modelId="{057C50B2-50C0-493C-9C7A-8F44D0563959}">
      <dsp:nvSpPr>
        <dsp:cNvPr id="0" name=""/>
        <dsp:cNvSpPr/>
      </dsp:nvSpPr>
      <dsp:spPr>
        <a:xfrm>
          <a:off x="0" y="16681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5B2DE7-C0B7-4BF4-B5CD-CA36978A8F75}">
      <dsp:nvSpPr>
        <dsp:cNvPr id="0" name=""/>
        <dsp:cNvSpPr/>
      </dsp:nvSpPr>
      <dsp:spPr>
        <a:xfrm>
          <a:off x="266104" y="14467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3 部分：卷積神經網路</a:t>
          </a:r>
        </a:p>
      </dsp:txBody>
      <dsp:txXfrm>
        <a:off x="287720" y="1468405"/>
        <a:ext cx="3682233" cy="399568"/>
      </dsp:txXfrm>
    </dsp:sp>
    <dsp:sp modelId="{4773976E-31ED-4484-ACF0-75AD19B0DCC0}">
      <dsp:nvSpPr>
        <dsp:cNvPr id="0" name=""/>
        <dsp:cNvSpPr/>
      </dsp:nvSpPr>
      <dsp:spPr>
        <a:xfrm>
          <a:off x="0" y="23485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B1BDC5-7AF4-41C6-B388-8C46BB68B1C4}">
      <dsp:nvSpPr>
        <dsp:cNvPr id="0" name=""/>
        <dsp:cNvSpPr/>
      </dsp:nvSpPr>
      <dsp:spPr>
        <a:xfrm>
          <a:off x="266104" y="21271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4 部分：資料增強與部署</a:t>
          </a:r>
        </a:p>
      </dsp:txBody>
      <dsp:txXfrm>
        <a:off x="287720" y="2148805"/>
        <a:ext cx="3682233" cy="399568"/>
      </dsp:txXfrm>
    </dsp:sp>
    <dsp:sp modelId="{277A1481-DBA3-4296-946B-73B0094321D4}">
      <dsp:nvSpPr>
        <dsp:cNvPr id="0" name=""/>
        <dsp:cNvSpPr/>
      </dsp:nvSpPr>
      <dsp:spPr>
        <a:xfrm>
          <a:off x="0" y="30289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93AED7-1A80-4EC8-BF5D-C927107E6B47}">
      <dsp:nvSpPr>
        <dsp:cNvPr id="0" name=""/>
        <dsp:cNvSpPr/>
      </dsp:nvSpPr>
      <dsp:spPr>
        <a:xfrm>
          <a:off x="266104" y="28075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5 部分：預先訓練的模型</a:t>
          </a:r>
        </a:p>
      </dsp:txBody>
      <dsp:txXfrm>
        <a:off x="287720" y="2829205"/>
        <a:ext cx="3682233" cy="399568"/>
      </dsp:txXfrm>
    </dsp:sp>
    <dsp:sp modelId="{8EA19417-896E-446A-9E4F-22AD1A100910}">
      <dsp:nvSpPr>
        <dsp:cNvPr id="0" name=""/>
        <dsp:cNvSpPr/>
      </dsp:nvSpPr>
      <dsp:spPr>
        <a:xfrm>
          <a:off x="0" y="3709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B99647-4D1C-471E-8D23-A05E6326DC84}">
      <dsp:nvSpPr>
        <dsp:cNvPr id="0" name=""/>
        <dsp:cNvSpPr/>
      </dsp:nvSpPr>
      <dsp:spPr>
        <a:xfrm>
          <a:off x="266104" y="3487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第 6 部分：先進架構</a:t>
          </a:r>
        </a:p>
      </dsp:txBody>
      <dsp:txXfrm>
        <a:off x="287720" y="3509605"/>
        <a:ext cx="3682233"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1/22/2021</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ensorflow.org/tutorials/generative/deepdrea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xiv.org/abs/1409.1556"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imagenet.stanford.edu/synset?wnid=n03769722" TargetMode="External"/><Relationship Id="rId4" Type="http://schemas.openxmlformats.org/officeDocument/2006/relationships/hyperlink" Target="http://www.image-net.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atin typeface="Trebuchet MS"/>
              </a:rPr>
              <a:t>完成狗門後，我們要使用一種稱為遷移學習的方法來迎接另一項挑戰。</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296539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各位，好消息來了！美國特勤局 (United States Secret Service) 已瞭解我們絕佳的機器學習技能，並已與我們簽訂合約，要在白宮製作狗門。為了協助我們，他們提供了幾張 Bo 的影像，Bo 是一隻在 2009 年到 2017 年擔任「第一狗狗」的葡萄牙水犬。</a:t>
            </a:r>
          </a:p>
          <a:p>
            <a:endParaRPr lang="en-US"/>
          </a:p>
          <a:p>
            <a:r>
              <a:rPr lang="en-US"/>
              <a:t>我們需要確保這個門只會識別 Bo，不會識別其他任何想溜進白宮的狗。</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2851790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問題是，我們無法使用預先訓練的模型，因為它只能識別一般的狗。VGG16 無法分辨 Bo 與其他品種的狗之間的差異。</a:t>
            </a:r>
          </a:p>
          <a:p>
            <a:endParaRPr lang="en-US"/>
          </a:p>
          <a:p>
            <a:r>
              <a:rPr lang="en-US">
                <a:latin typeface="Trebuchet MS"/>
              </a:rPr>
              <a:t>但如果有個模型已經可以分辨什麼是狗，不就是個很好用的起點嗎？事實證明，我們的確可以！我們只需要進行小小的腦部手術，就能完成。</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215128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幸好，我們要在機器學習模型上執行的手術比實際的腦部手術容易多了。我們將預先訓練模型的底部從根本切除。我們將使用舊模型的頂層，然後在底部建立我們自己新的一層。</a:t>
            </a:r>
          </a:p>
          <a:p>
            <a:endParaRPr lang="en-US"/>
          </a:p>
          <a:p>
            <a:r>
              <a:rPr lang="en-US"/>
              <a:t>基本上，我們能按照自己想要的任何方式來切割使用這些層，但是之所以要使用舊模型的頂部而非底部是有實際原因的。</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2099414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隨著模型從開始執行到結束 (在此案例中為從左到右)，我們的模型從普及轉為具體。記得我們曾談過，卷積模型頂部如何找出邊緣，並將每一層都建立在前一層之上，以建構更複雜的形狀嗎？</a:t>
            </a:r>
          </a:p>
          <a:p>
            <a:endParaRPr lang="en-US"/>
          </a:p>
          <a:p>
            <a:r>
              <a:rPr lang="en-US">
                <a:latin typeface="Trebuchet MS"/>
              </a:rPr>
              <a:t>模型中有越多層，這些形狀以其訓練資料為基礎的具體性就會越高。這些早期的模式更具普及性，因此在遷移學習時，複製先前層級中的建置組塊會更有用。</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1552906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我們應該考慮的另一件事是，我們是否想要凍結我們正在打造的舊模型中的權重。凍結是另一種表示我們在訓練期間不會更新權重或要讓權重無法訓練的說法。</a:t>
            </a:r>
          </a:p>
          <a:p>
            <a:endParaRPr lang="en-US" dirty="0"/>
          </a:p>
          <a:p>
            <a:r>
              <a:rPr lang="en-US" dirty="0"/>
              <a:t>讓舊模型的權重可訓練，有助提升匯入新資料集模型的具體性，但有一點要注意！如果舊模型與 VGG16 模型非常類似，而新的資料集又太小，則過高的權重會很容易導致過度擬合。</a:t>
            </a:r>
          </a:p>
          <a:p>
            <a:endParaRPr lang="en-US" dirty="0"/>
          </a:p>
          <a:p>
            <a:r>
              <a:rPr lang="en-US" dirty="0">
                <a:latin typeface="Trebuchet MS"/>
              </a:rPr>
              <a:t>這也是討論資料偏差的好時機。資料偏差指的是當我們資料的一個子集大量出現。舉例來說，如果我們要建立模型來判斷車輛的製造商，而我們的資料集中大部分都是卡車，模型便會在辨識廂型車、跑車和轎車時遇到困難。如果資料集有偏差，我們產生的模型也會有偏差。關於人工智慧使用倫理的討論常常會提到這一點。如果模型只在一個種族的群體上訓練，可能會在少數族群中產生一些令人尷尬的預測結果。</a:t>
            </a:r>
          </a:p>
          <a:p>
            <a:endParaRPr lang="en-US" dirty="0">
              <a:latin typeface="Trebuchet MS"/>
            </a:endParaRPr>
          </a:p>
          <a:p>
            <a:r>
              <a:rPr lang="en-US" dirty="0">
                <a:latin typeface="Trebuchet MS"/>
              </a:rPr>
              <a:t>這是在使用遷移學習時要考慮的問題，因為我們的新模型可能會延續舊模型的偏差性。</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201177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最後，有趣的是，遷移學習是個「作夢」的好機會。我們在第一次介紹卷積神經網路時，曾簡短地談到這一點。這是透過在神經網路中的分層輸入影像來達成，不過我們不將梯度下降，反而是將梯度上升以將損失最大化。目標是要讓模型誇大我們的影像中看到的圖案。</a:t>
            </a:r>
          </a:p>
          <a:p>
            <a:endParaRPr lang="en-US"/>
          </a:p>
          <a:p>
            <a:r>
              <a:rPr lang="en-US"/>
              <a:t>在這裡，Bo 的影像輸入了 InceptionV3 模型的前三個卷積層，我們所看到的便是梯度。我們可以看到，卷積層會隨著進展得到越來越多的細節。</a:t>
            </a:r>
          </a:p>
          <a:p>
            <a:endParaRPr lang="en-US"/>
          </a:p>
          <a:p>
            <a:r>
              <a:rPr lang="en-US"/>
              <a:t>遺憾的是，我們的時間不夠進行完整的機制分解，但如果你準備好接受挑戰，我們也提供了教學連結。</a:t>
            </a:r>
            <a:endParaRPr lang="en-US">
              <a:hlinkClick r:id="rId3"/>
            </a:endParaRPr>
          </a:p>
          <a:p>
            <a:endParaRPr lang="en-US">
              <a:hlinkClick r:id="rId3"/>
            </a:endParaRPr>
          </a:p>
          <a:p>
            <a:r>
              <a:rPr lang="en-US">
                <a:hlinkClick r:id="rId3"/>
              </a:rPr>
              <a:t>https://www.tensorflow.org/tutorials/generative/deepdream (英文)</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73834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不過首先要做的是，來製作我們的狗門和總統狗門吧。</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919632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2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dk1"/>
              </a:solidFill>
              <a:latin typeface="Trebuchet MS"/>
              <a:ea typeface="Trebuchet MS"/>
              <a:cs typeface="Trebuchet MS"/>
              <a:sym typeface="Trebuchet MS"/>
            </a:endParaRPr>
          </a:p>
        </p:txBody>
      </p:sp>
      <p:sp>
        <p:nvSpPr>
          <p:cNvPr id="513" name="Google Shape;513;p20:notes"/>
          <p:cNvSpPr txBox="1">
            <a:spLocks noGrp="1"/>
          </p:cNvSpPr>
          <p:nvPr>
            <p:ph type="sldNum" idx="12"/>
          </p:nvPr>
        </p:nvSpPr>
        <p:spPr>
          <a:xfrm>
            <a:off x="3663170" y="8829967"/>
            <a:ext cx="3037840" cy="464820"/>
          </a:xfrm>
          <a:prstGeom prst="rect">
            <a:avLst/>
          </a:prstGeom>
          <a:noFill/>
          <a:ln>
            <a:noFill/>
          </a:ln>
        </p:spPr>
        <p:txBody>
          <a:bodyPr spcFirstLastPara="1" wrap="square" lIns="93175" tIns="46575" rIns="93175" bIns="46575" anchor="ctr" anchorCtr="0">
            <a:noAutofit/>
          </a:bodyPr>
          <a:lstStyle/>
          <a:p>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1200" cap="none" spc="0" normalizeH="0" baseline="0" noProof="0">
                <a:ln>
                  <a:noFill/>
                </a:ln>
                <a:solidFill>
                  <a:prstClr val="black"/>
                </a:solidFill>
                <a:effectLst/>
                <a:uLnTx/>
                <a:uFillTx/>
                <a:latin typeface="Trebuchet MS"/>
                <a:ea typeface="Trebuchet MS"/>
                <a:cs typeface="Trebuchet MS"/>
                <a:sym typeface="Trebuchet MS"/>
              </a:rPr>
              <a:pPr marL="0" marR="0" lvl="0" indent="0" algn="r" defTabSz="457200" rtl="0" eaLnBrk="1" fontAlgn="base" latinLnBrk="0" hangingPunct="1">
                <a:lnSpc>
                  <a:spcPct val="100000"/>
                </a:lnSpc>
                <a:spcBef>
                  <a:spcPts val="0"/>
                </a:spcBef>
                <a:spcAft>
                  <a:spcPts val="0"/>
                </a:spcAft>
                <a:buClr>
                  <a:srgbClr val="000000"/>
                </a:buClr>
                <a:buSzPts val="1100"/>
                <a:buFont typeface="Arial"/>
                <a:buNone/>
                <a:tabLst/>
                <a:defRPr/>
              </a:pPr>
              <a:t>18</a:t>
            </a:fld>
            <a:endParaRPr kumimoji="0" sz="1100" b="0" i="0" u="none" strike="noStrike" kern="1200" cap="none" spc="0" normalizeH="0" baseline="0" noProof="0">
              <a:ln>
                <a:noFill/>
              </a:ln>
              <a:solidFill>
                <a:prstClr val="black"/>
              </a:solidFill>
              <a:effectLst/>
              <a:uLnTx/>
              <a:uFillTx/>
              <a:latin typeface="Trebuchet MS"/>
              <a:ea typeface="Trebuchet MS"/>
              <a:cs typeface="Trebuchet MS"/>
              <a:sym typeface="Trebuchet MS"/>
            </a:endParaRPr>
          </a:p>
        </p:txBody>
      </p:sp>
    </p:spTree>
    <p:extLst>
      <p:ext uri="{BB962C8B-B14F-4D97-AF65-F5344CB8AC3E}">
        <p14:creationId xmlns:p14="http://schemas.microsoft.com/office/powerpoint/2010/main" val="284327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44160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520852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現在讓我們花點時間複習目前為止學到的概念。</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367621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問題：這些是什麼，有什麼作用？</a:t>
            </a:r>
          </a:p>
          <a:p>
            <a:endParaRPr lang="en-US"/>
          </a:p>
          <a:p>
            <a:r>
              <a:rPr lang="en-US"/>
              <a:t>答案：</a:t>
            </a:r>
          </a:p>
          <a:p>
            <a:pPr marL="171450" indent="-171450">
              <a:buFont typeface="Arial" panose="020B0604020202020204" pitchFamily="34" charset="0"/>
              <a:buChar char="•"/>
            </a:pPr>
            <a:r>
              <a:rPr lang="en-US"/>
              <a:t>學習率是我們在梯度下降期間變更的參數 (權重) 數量</a:t>
            </a:r>
          </a:p>
          <a:p>
            <a:pPr marL="171450" indent="-171450">
              <a:buFont typeface="Arial" panose="020B0604020202020204" pitchFamily="34" charset="0"/>
              <a:buChar char="•"/>
            </a:pPr>
            <a:r>
              <a:rPr lang="en-US"/>
              <a:t>層的數量代表我們神經網路的深度</a:t>
            </a:r>
          </a:p>
          <a:p>
            <a:pPr marL="171450" indent="-171450">
              <a:buFont typeface="Arial" panose="020B0604020202020204" pitchFamily="34" charset="0"/>
              <a:buChar char="•"/>
            </a:pPr>
            <a:r>
              <a:rPr lang="en-US"/>
              <a:t>神經元的數量代表神經網路層的寬度</a:t>
            </a:r>
          </a:p>
          <a:p>
            <a:pPr marL="171450" indent="-171450">
              <a:buFont typeface="Arial" panose="020B0604020202020204" pitchFamily="34" charset="0"/>
              <a:buChar char="•"/>
            </a:pPr>
            <a:r>
              <a:rPr lang="en-US"/>
              <a:t>啟用函數是我們轉換神經元輸出的方式</a:t>
            </a:r>
          </a:p>
          <a:p>
            <a:pPr marL="171450" indent="-171450">
              <a:buFont typeface="Arial" panose="020B0604020202020204" pitchFamily="34" charset="0"/>
              <a:buChar char="•"/>
            </a:pPr>
            <a:r>
              <a:rPr lang="en-US">
                <a:latin typeface="Trebuchet MS"/>
              </a:rPr>
              <a:t>Dropout 會隨機在訓練期間關閉神經元，以防止過度擬合</a:t>
            </a:r>
          </a:p>
          <a:p>
            <a:pPr marL="171450" indent="-171450">
              <a:buFont typeface="Arial" panose="020B0604020202020204" pitchFamily="34" charset="0"/>
              <a:buChar char="•"/>
            </a:pPr>
            <a:r>
              <a:rPr lang="en-US">
                <a:latin typeface="Trebuchet MS"/>
              </a:rPr>
              <a:t>資料就是我們用於訓練模型的範例。如果資料未經清理，或不夠多樣化，模型便無法歸納出真實世界的情況。</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設計機器學習模型需要花費非常多力氣！</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339723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如果我們不需要那麼費力來完成設計，不是很好嗎？</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4284564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好消息是，有越來越多的團隊和研究人員提供可用的模型。我們不僅可以在 NVIDIA 的 GPU 雲端等網站下載立即可用的模型，TensorFlow 和 PyTorch 的框架內也有模組，使用 TensorFlow Hub 或 PyTorch Hub 網站上提供的模型 URL，便可將模型載入到 python。Keras 本身也配備了預先整合的模型。</a:t>
            </a:r>
          </a:p>
          <a:p>
            <a:endParaRPr lang="en-US"/>
          </a:p>
          <a:p>
            <a:r>
              <a:rPr lang="en-US"/>
              <a:t>還有個更好的消息，以上這些模型都是免費的！</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32759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我們要進行實驗的模型名為 VGG16，是在一份標題為「Very Deep Convolutional Networks for Large-Scale Image Recognition (適用於大規模影像辨識的極深度卷積網路)」的論文中所提出。這是一款曾在 2014 年 ImageNet 競賽中獲獎的架構。ImageNet 是具有數百萬張相片的資料庫，相片已標記為數千個類別，包括動物、食物、樹木、運動和人。最近，這些物體偵測模型表現得比人類更好，準確度超過 95%。</a:t>
            </a:r>
          </a:p>
          <a:p>
            <a:endParaRPr lang="en-US"/>
          </a:p>
          <a:p>
            <a:r>
              <a:rPr lang="en-US"/>
              <a:t>VGG16 論文：</a:t>
            </a:r>
            <a:r>
              <a:rPr lang="en-US">
                <a:hlinkClick r:id="rId3"/>
              </a:rPr>
              <a:t>https://arxiv.org/abs/1409.1556 (英文)</a:t>
            </a:r>
            <a:endParaRPr lang="en-US"/>
          </a:p>
          <a:p>
            <a:r>
              <a:rPr lang="en-US" b="0"/>
              <a:t>ImageNet：</a:t>
            </a:r>
            <a:r>
              <a:rPr lang="en-US">
                <a:hlinkClick r:id="rId4"/>
              </a:rPr>
              <a:t>http://www.image-net.org/</a:t>
            </a:r>
            <a:endParaRPr lang="en-US"/>
          </a:p>
          <a:p>
            <a:r>
              <a:rPr lang="en-US" b="0"/>
              <a:t>ImageNet 樹的遍歷：</a:t>
            </a:r>
            <a:r>
              <a:rPr lang="en-US">
                <a:hlinkClick r:id="rId5"/>
              </a:rPr>
              <a:t>http://imagenet.stanford.edu/synset?wnid=n03769722</a:t>
            </a:r>
            <a:endParaRPr lang="en-US" b="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2481660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還有什麼比運用這個模型製作自動化狗門更棒？我們再也不需要在半夜起床把寵物放出家門！</a:t>
            </a:r>
          </a:p>
          <a:p>
            <a:endParaRPr lang="en-US"/>
          </a:p>
          <a:p>
            <a:r>
              <a:rPr lang="en-US"/>
              <a:t>由於 ImageNet 有許多動物的圖片，我們會用來辨識我們的狗狗好友，並把其他的動物拒之門外。</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185466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emf"/><Relationship Id="rId2" Type="http://schemas.openxmlformats.org/officeDocument/2006/relationships/image" Target="../media/image16.jpe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7.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Master" Target="../slideMasters/slideMaster7.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6001" y="722069"/>
            <a:ext cx="7773366" cy="2287288"/>
          </a:xfrm>
        </p:spPr>
        <p:txBody>
          <a:bodyPr bIns="0" anchor="b">
            <a:normAutofit/>
          </a:bodyPr>
          <a:lstStyle>
            <a:lvl1pPr algn="l">
              <a:defRPr sz="5940"/>
            </a:lvl1pPr>
          </a:lstStyle>
          <a:p>
            <a:r>
              <a:rPr lang="en-US"/>
              <a:t>Click to edit Master title style</a:t>
            </a:r>
            <a:endParaRPr lang="en-US" dirty="0"/>
          </a:p>
        </p:txBody>
      </p:sp>
      <p:sp>
        <p:nvSpPr>
          <p:cNvPr id="3" name="Subtitle 2"/>
          <p:cNvSpPr>
            <a:spLocks noGrp="1"/>
          </p:cNvSpPr>
          <p:nvPr>
            <p:ph type="subTitle" idx="1"/>
          </p:nvPr>
        </p:nvSpPr>
        <p:spPr>
          <a:xfrm>
            <a:off x="2176002" y="3178084"/>
            <a:ext cx="7773365" cy="879859"/>
          </a:xfrm>
        </p:spPr>
        <p:txBody>
          <a:bodyPr tIns="91440" bIns="91440">
            <a:normAutofit/>
          </a:bodyPr>
          <a:lstStyle>
            <a:lvl1pPr marL="0" indent="0" algn="l">
              <a:buNone/>
              <a:defRPr sz="1620" b="0" cap="all" baseline="0">
                <a:solidFill>
                  <a:schemeClr val="tx1"/>
                </a:solidFill>
              </a:defRPr>
            </a:lvl1pPr>
            <a:lvl2pPr marL="411480" indent="0" algn="ctr">
              <a:buNone/>
              <a:defRPr sz="162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a:xfrm>
            <a:off x="2174850" y="296377"/>
            <a:ext cx="4476524" cy="278281"/>
          </a:xfrm>
        </p:spPr>
        <p:txBody>
          <a:bodyPr/>
          <a:lstStyle/>
          <a:p>
            <a:endParaRPr lang="en-US" dirty="0"/>
          </a:p>
        </p:txBody>
      </p:sp>
      <p:sp>
        <p:nvSpPr>
          <p:cNvPr id="6" name="Slide Number Placeholder 5"/>
          <p:cNvSpPr>
            <a:spLocks noGrp="1"/>
          </p:cNvSpPr>
          <p:nvPr>
            <p:ph type="sldNum" sz="quarter" idx="12"/>
          </p:nvPr>
        </p:nvSpPr>
        <p:spPr>
          <a:xfrm>
            <a:off x="1293898" y="719076"/>
            <a:ext cx="729917" cy="453220"/>
          </a:xfrm>
        </p:spPr>
        <p:txBody>
          <a:bodyPr/>
          <a:lstStyle/>
          <a:p>
            <a:fld id="{6D22F896-40B5-4ADD-8801-0D06FADFA095}" type="slidenum">
              <a:rPr lang="en-US" dirty="0"/>
              <a:t>‹#›</a:t>
            </a:fld>
            <a:endParaRPr lang="en-US" dirty="0"/>
          </a:p>
        </p:txBody>
      </p:sp>
      <p:cxnSp>
        <p:nvCxnSpPr>
          <p:cNvPr id="15" name="Straight Connector 14"/>
          <p:cNvCxnSpPr/>
          <p:nvPr/>
        </p:nvCxnSpPr>
        <p:spPr>
          <a:xfrm>
            <a:off x="2176002" y="3175688"/>
            <a:ext cx="777336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087847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206162"/>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8815" y="1580517"/>
            <a:ext cx="7778839" cy="1699155"/>
          </a:xfrm>
        </p:spPr>
        <p:txBody>
          <a:bodyPr anchor="b">
            <a:normAutofit/>
          </a:bodyPr>
          <a:lstStyle>
            <a:lvl1pPr algn="l">
              <a:defRPr sz="3240"/>
            </a:lvl1pPr>
          </a:lstStyle>
          <a:p>
            <a:r>
              <a:rPr lang="en-US"/>
              <a:t>Click to edit Master title style</a:t>
            </a:r>
            <a:endParaRPr lang="en-US" dirty="0"/>
          </a:p>
        </p:txBody>
      </p:sp>
      <p:sp>
        <p:nvSpPr>
          <p:cNvPr id="3" name="Text Placeholder 2"/>
          <p:cNvSpPr>
            <a:spLocks noGrp="1"/>
          </p:cNvSpPr>
          <p:nvPr>
            <p:ph type="body" idx="1"/>
          </p:nvPr>
        </p:nvSpPr>
        <p:spPr>
          <a:xfrm>
            <a:off x="1308815" y="3425576"/>
            <a:ext cx="7767401" cy="911636"/>
          </a:xfrm>
        </p:spPr>
        <p:txBody>
          <a:bodyPr tIns="91440">
            <a:normAutofit/>
          </a:bodyPr>
          <a:lstStyle>
            <a:lvl1pPr marL="0" indent="0" algn="l">
              <a:buNone/>
              <a:defRPr sz="1620">
                <a:solidFill>
                  <a:schemeClr val="tx1"/>
                </a:solidFill>
              </a:defRPr>
            </a:lvl1pPr>
            <a:lvl2pPr marL="411480" indent="0">
              <a:buNone/>
              <a:defRPr sz="162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308815" y="3424487"/>
            <a:ext cx="776740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8804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296" y="724400"/>
            <a:ext cx="8645072" cy="953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2598" y="1809790"/>
            <a:ext cx="4180637" cy="3103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72394" y="1815609"/>
            <a:ext cx="4180637" cy="3097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78594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2472" y="723747"/>
            <a:ext cx="8646895" cy="95068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2472" y="1817594"/>
            <a:ext cx="4180637" cy="721749"/>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1302472" y="2541843"/>
            <a:ext cx="4180637" cy="2380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71126" y="1820703"/>
            <a:ext cx="4180637" cy="722013"/>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771126" y="2539342"/>
            <a:ext cx="4180637" cy="2373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529465"/>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BA34F37B-3DDD-4163-901A-E0BA247B64D2}"/>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840874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0204" y="719076"/>
            <a:ext cx="2945789" cy="2022405"/>
          </a:xfrm>
        </p:spPr>
        <p:txBody>
          <a:bodyPr anchor="b">
            <a:normAutofit/>
          </a:bodyPr>
          <a:lstStyle>
            <a:lvl1pPr algn="l">
              <a:defRPr sz="2160"/>
            </a:lvl1pPr>
          </a:lstStyle>
          <a:p>
            <a:r>
              <a:rPr lang="en-US"/>
              <a:t>Click to edit Master title style</a:t>
            </a:r>
            <a:endParaRPr lang="en-US" dirty="0"/>
          </a:p>
        </p:txBody>
      </p:sp>
      <p:sp>
        <p:nvSpPr>
          <p:cNvPr id="3" name="Content Placeholder 2"/>
          <p:cNvSpPr>
            <a:spLocks noGrp="1"/>
          </p:cNvSpPr>
          <p:nvPr>
            <p:ph idx="1"/>
          </p:nvPr>
        </p:nvSpPr>
        <p:spPr>
          <a:xfrm>
            <a:off x="4539343" y="719077"/>
            <a:ext cx="5411223" cy="419294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204" y="2884942"/>
            <a:ext cx="2947512" cy="2023363"/>
          </a:xfrm>
        </p:spPr>
        <p:txBody>
          <a:bodyPr/>
          <a:lstStyle>
            <a:lvl1pPr marL="0" indent="0" algn="l">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303452" y="2884942"/>
            <a:ext cx="294254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15222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729649" y="433953"/>
            <a:ext cx="3667080" cy="463419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306086" y="1016562"/>
            <a:ext cx="4979095" cy="1647526"/>
          </a:xfrm>
        </p:spPr>
        <p:txBody>
          <a:bodyPr anchor="b">
            <a:normAutofit/>
          </a:bodyPr>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1951" y="1010288"/>
            <a:ext cx="2512054" cy="3479694"/>
          </a:xfrm>
          <a:solidFill>
            <a:schemeClr val="bg1">
              <a:lumMod val="85000"/>
            </a:schemeClr>
          </a:solidFill>
          <a:ln w="9525" cap="sq">
            <a:noFill/>
            <a:miter lim="800000"/>
          </a:ln>
          <a:effectLst/>
        </p:spPr>
        <p:txBody>
          <a:bodyPr anchor="t"/>
          <a:lstStyle>
            <a:lvl1pPr marL="0" indent="0" algn="ctr">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1305296" y="2831393"/>
            <a:ext cx="4971964" cy="1803368"/>
          </a:xfrm>
        </p:spPr>
        <p:txBody>
          <a:bodyPr>
            <a:normAutofit/>
          </a:bodyPr>
          <a:lstStyle>
            <a:lvl1pPr marL="0" indent="0" algn="l">
              <a:buNone/>
              <a:defRPr sz="162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a:xfrm>
            <a:off x="1302644" y="4922871"/>
            <a:ext cx="4974616" cy="288111"/>
          </a:xfrm>
        </p:spPr>
        <p:txBody>
          <a:bodyPr/>
          <a:lstStyle>
            <a:lvl1pPr algn="l">
              <a:defRPr/>
            </a:lvl1pPr>
          </a:lstStyle>
          <a:p>
            <a:fld id="{48A87A34-81AB-432B-8DAE-1953F412C126}" type="datetimeFigureOut">
              <a:rPr lang="en-US" dirty="0"/>
              <a:pPr/>
              <a:t>1/22/2021</a:t>
            </a:fld>
            <a:endParaRPr lang="en-US" dirty="0"/>
          </a:p>
        </p:txBody>
      </p:sp>
      <p:sp>
        <p:nvSpPr>
          <p:cNvPr id="6" name="Footer Placeholder 5"/>
          <p:cNvSpPr>
            <a:spLocks noGrp="1"/>
          </p:cNvSpPr>
          <p:nvPr>
            <p:ph type="ftr" sz="quarter" idx="11"/>
          </p:nvPr>
        </p:nvSpPr>
        <p:spPr>
          <a:xfrm>
            <a:off x="1302644" y="286776"/>
            <a:ext cx="4986904" cy="28883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302644" y="2829245"/>
            <a:ext cx="49746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397200"/>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7845756"/>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95200" y="719076"/>
            <a:ext cx="1454168" cy="419390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00205" y="719076"/>
            <a:ext cx="7045947" cy="419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8495200" y="719076"/>
            <a:ext cx="0" cy="419390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039210"/>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88127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28B2A9-89D6-4CF3-BBAF-1CA0E88E14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9E96A302-1F38-4275-8241-37FF3CB49A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449" y="1896465"/>
            <a:ext cx="1601595" cy="1298628"/>
          </a:xfrm>
          <a:prstGeom prst="rect">
            <a:avLst/>
          </a:prstGeom>
        </p:spPr>
      </p:pic>
      <p:sp>
        <p:nvSpPr>
          <p:cNvPr id="11" name="Rectangle 4"/>
          <p:cNvSpPr>
            <a:spLocks noGrp="1" noChangeArrowheads="1"/>
          </p:cNvSpPr>
          <p:nvPr>
            <p:ph type="subTitle" idx="1"/>
          </p:nvPr>
        </p:nvSpPr>
        <p:spPr>
          <a:xfrm>
            <a:off x="685800" y="4974336"/>
            <a:ext cx="5815584" cy="286232"/>
          </a:xfrm>
        </p:spPr>
        <p:txBody>
          <a:bodyPr wrap="square" anchor="t">
            <a:noAutofit/>
          </a:bodyPr>
          <a:lstStyle>
            <a:lvl1pPr marL="0" indent="0" algn="l">
              <a:lnSpc>
                <a:spcPct val="90000"/>
              </a:lnSpc>
              <a:spcBef>
                <a:spcPts val="600"/>
              </a:spcBef>
              <a:spcAft>
                <a:spcPts val="300"/>
              </a:spcAft>
              <a:buFontTx/>
              <a:buNone/>
              <a:defRPr sz="1400" b="0">
                <a:solidFill>
                  <a:schemeClr val="tx2"/>
                </a:solidFill>
                <a:latin typeface="Trebuchet MS" pitchFamily="34" charset="0"/>
              </a:defRPr>
            </a:lvl1pPr>
          </a:lstStyle>
          <a:p>
            <a:r>
              <a:rPr lang="en-US"/>
              <a:t>Click to edit Master subtitle style</a:t>
            </a:r>
            <a:endParaRPr lang="en-US" dirty="0"/>
          </a:p>
        </p:txBody>
      </p:sp>
      <p:sp>
        <p:nvSpPr>
          <p:cNvPr id="305" name="Title 304"/>
          <p:cNvSpPr>
            <a:spLocks noGrp="1"/>
          </p:cNvSpPr>
          <p:nvPr>
            <p:ph type="title" hasCustomPrompt="1"/>
          </p:nvPr>
        </p:nvSpPr>
        <p:spPr>
          <a:xfrm>
            <a:off x="685800" y="4023360"/>
            <a:ext cx="5815584" cy="982855"/>
          </a:xfrm>
        </p:spPr>
        <p:txBody>
          <a:bodyPr anchor="b">
            <a:noAutofit/>
          </a:bodyPr>
          <a:lstStyle>
            <a:lvl1pPr algn="l">
              <a:lnSpc>
                <a:spcPct val="90000"/>
              </a:lnSpc>
              <a:spcBef>
                <a:spcPts val="0"/>
              </a:spcBef>
              <a:defRPr sz="3600" b="1" cap="all" baseline="0">
                <a:solidFill>
                  <a:schemeClr val="tx1"/>
                </a:solidFill>
                <a:effectLst>
                  <a:outerShdw blurRad="38100" dist="38100" dir="2700000" algn="tl">
                    <a:srgbClr val="000000">
                      <a:alpha val="43137"/>
                    </a:srgbClr>
                  </a:outerShdw>
                </a:effectLst>
                <a:latin typeface="Trebuchet MS" panose="020B0603020202020204"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887DABAD-3709-40C3-9EFD-BF1A6B6A2044}"/>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1996931" y="1981572"/>
            <a:ext cx="2011680" cy="1104528"/>
          </a:xfrm>
          <a:prstGeom prst="rect">
            <a:avLst/>
          </a:prstGeom>
        </p:spPr>
      </p:pic>
    </p:spTree>
    <p:extLst>
      <p:ext uri="{BB962C8B-B14F-4D97-AF65-F5344CB8AC3E}">
        <p14:creationId xmlns:p14="http://schemas.microsoft.com/office/powerpoint/2010/main" val="300839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9" name="Picture 8" descr="A close up of a spider  Description automatically generated">
            <a:extLst>
              <a:ext uri="{FF2B5EF4-FFF2-40B4-BE49-F238E27FC236}">
                <a16:creationId xmlns:a16="http://schemas.microsoft.com/office/drawing/2014/main" id="{312387AB-4080-4B69-BFCF-F134EF12C77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B8805453-93BD-4B24-A658-29DCC011299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59525" y="4416800"/>
            <a:ext cx="1601595" cy="1298628"/>
          </a:xfrm>
          <a:prstGeom prst="rect">
            <a:avLst/>
          </a:prstGeom>
        </p:spPr>
      </p:pic>
      <p:pic>
        <p:nvPicPr>
          <p:cNvPr id="4" name="Graphic 3">
            <a:extLst>
              <a:ext uri="{FF2B5EF4-FFF2-40B4-BE49-F238E27FC236}">
                <a16:creationId xmlns:a16="http://schemas.microsoft.com/office/drawing/2014/main" id="{1FDA9BB0-5ECC-460A-9E7D-23BD2DACDBB2}"/>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8732027" y="4513850"/>
            <a:ext cx="2011680" cy="1104528"/>
          </a:xfrm>
          <a:prstGeom prst="rect">
            <a:avLst/>
          </a:prstGeom>
        </p:spPr>
      </p:pic>
      <p:pic>
        <p:nvPicPr>
          <p:cNvPr id="5" name="Picture 4">
            <a:extLst>
              <a:ext uri="{FF2B5EF4-FFF2-40B4-BE49-F238E27FC236}">
                <a16:creationId xmlns:a16="http://schemas.microsoft.com/office/drawing/2014/main" id="{BA396024-7D8C-43DA-AFE1-92AD9F7C6F0B}"/>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6" name="Rectangle 5">
            <a:extLst>
              <a:ext uri="{FF2B5EF4-FFF2-40B4-BE49-F238E27FC236}">
                <a16:creationId xmlns:a16="http://schemas.microsoft.com/office/drawing/2014/main" id="{DBBE8603-4003-4323-8DC6-477159757BA4}"/>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2883699-4F99-419C-A428-A31504CDEE32}"/>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16AFCC1C-572A-4BF0-A2EA-86B23AFDB081}"/>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19342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75430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400">
                <a:solidFill>
                  <a:schemeClr val="accent4"/>
                </a:solidFill>
              </a:defRPr>
            </a:lvl1pPr>
            <a:lvl2pPr marL="800100" indent="-228600">
              <a:buClr>
                <a:schemeClr val="bg2"/>
              </a:buClr>
              <a:buSzPct val="75000"/>
              <a:buFontTx/>
              <a:buBlip>
                <a:blip r:embed="rId2"/>
              </a:buBlip>
              <a:defRPr sz="1200">
                <a:solidFill>
                  <a:schemeClr val="accent4"/>
                </a:solidFill>
              </a:defRPr>
            </a:lvl2pPr>
            <a:lvl3pPr marL="1258888" indent="-169863">
              <a:buClr>
                <a:schemeClr val="bg2"/>
              </a:buClr>
              <a:buSzPct val="75000"/>
              <a:buFontTx/>
              <a:buBlip>
                <a:blip r:embed="rId2"/>
              </a:buBlip>
              <a:defRPr sz="1100">
                <a:solidFill>
                  <a:schemeClr val="accent4"/>
                </a:solidFill>
              </a:defRPr>
            </a:lvl3pPr>
            <a:lvl4pPr marL="1774825" indent="-228600">
              <a:buClr>
                <a:schemeClr val="bg2"/>
              </a:buClr>
              <a:buSzPct val="75000"/>
              <a:buFontTx/>
              <a:buBlip>
                <a:blip r:embed="rId2"/>
              </a:buBlip>
              <a:defRPr sz="1000">
                <a:solidFill>
                  <a:schemeClr val="accent4"/>
                </a:solidFill>
                <a:latin typeface="Trebuchet MS" panose="020B0603020202020204" pitchFamily="34" charset="0"/>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419843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5606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12064" y="2103035"/>
            <a:ext cx="9962388" cy="3547957"/>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2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64164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6" name="Rectangle 5">
            <a:extLst>
              <a:ext uri="{FF2B5EF4-FFF2-40B4-BE49-F238E27FC236}">
                <a16:creationId xmlns:a16="http://schemas.microsoft.com/office/drawing/2014/main" id="{CA936B0C-8F2F-4EF4-AB7E-78B23DDEA49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48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Alternate Layout">
    <p:spTree>
      <p:nvGrpSpPr>
        <p:cNvPr id="1" name=""/>
        <p:cNvGrpSpPr/>
        <p:nvPr/>
      </p:nvGrpSpPr>
      <p:grpSpPr>
        <a:xfrm>
          <a:off x="0" y="0"/>
          <a:ext cx="0" cy="0"/>
          <a:chOff x="0" y="0"/>
          <a:chExt cx="0" cy="0"/>
        </a:xfrm>
      </p:grpSpPr>
      <p:sp>
        <p:nvSpPr>
          <p:cNvPr id="2" name="Title 1"/>
          <p:cNvSpPr>
            <a:spLocks noGrp="1"/>
          </p:cNvSpPr>
          <p:nvPr>
            <p:ph type="title"/>
          </p:nvPr>
        </p:nvSpPr>
        <p:spPr>
          <a:xfrm>
            <a:off x="4983480" y="1798590"/>
            <a:ext cx="5440680" cy="618631"/>
          </a:xfrm>
        </p:spPr>
        <p:txBody>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983480" y="2916936"/>
            <a:ext cx="5431536"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0" y="2368296"/>
            <a:ext cx="5440680"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40690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descr="A close up of a logo  Description automatically generated">
            <a:extLst>
              <a:ext uri="{FF2B5EF4-FFF2-40B4-BE49-F238E27FC236}">
                <a16:creationId xmlns:a16="http://schemas.microsoft.com/office/drawing/2014/main" id="{6302B7CA-37AE-4D42-BAAD-C239CA228AB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3" name="Rectangle 2">
            <a:extLst>
              <a:ext uri="{FF2B5EF4-FFF2-40B4-BE49-F238E27FC236}">
                <a16:creationId xmlns:a16="http://schemas.microsoft.com/office/drawing/2014/main" id="{EECCC24C-ED7E-414F-9E23-06D696E2C7C2}"/>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9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p:nvSpPr>
        <p:spPr>
          <a:xfrm>
            <a:off x="0" y="0"/>
            <a:ext cx="10727473" cy="56509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6FE231FB-34DA-47CC-85F9-C9E6C55FF514}"/>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5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ansition / Seg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AE616-A526-467A-9354-356237D56F8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2" name="Title 1"/>
          <p:cNvSpPr>
            <a:spLocks noGrp="1"/>
          </p:cNvSpPr>
          <p:nvPr>
            <p:ph type="title"/>
          </p:nvPr>
        </p:nvSpPr>
        <p:spPr>
          <a:xfrm>
            <a:off x="4974336" y="4224528"/>
            <a:ext cx="5376672" cy="1373939"/>
          </a:xfrm>
        </p:spPr>
        <p:txBody>
          <a:bodyPr anchor="b"/>
          <a:lstStyle>
            <a:lvl1pPr algn="ctr">
              <a:defRPr sz="3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39393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Embargo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E518B9-8953-4D61-86EB-BF726D7CE198}"/>
              </a:ext>
            </a:extLst>
          </p:cNvPr>
          <p:cNvGrpSpPr/>
          <p:nvPr/>
        </p:nvGrpSpPr>
        <p:grpSpPr>
          <a:xfrm>
            <a:off x="-1327308" y="-404866"/>
            <a:ext cx="13626669" cy="6983326"/>
            <a:chOff x="-1327308" y="-404866"/>
            <a:chExt cx="13626669" cy="6983326"/>
          </a:xfrm>
        </p:grpSpPr>
        <p:sp>
          <p:nvSpPr>
            <p:cNvPr id="9" name="Rectangle 8">
              <a:extLst>
                <a:ext uri="{FF2B5EF4-FFF2-40B4-BE49-F238E27FC236}">
                  <a16:creationId xmlns:a16="http://schemas.microsoft.com/office/drawing/2014/main" id="{0486AA18-85AA-4ECF-BC7C-6CDDDFA8AED1}"/>
                </a:ext>
              </a:extLst>
            </p:cNvPr>
            <p:cNvSpPr/>
            <p:nvPr/>
          </p:nvSpPr>
          <p:spPr>
            <a:xfrm>
              <a:off x="0" y="0"/>
              <a:ext cx="10972800" cy="6172200"/>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779DBA0E-78FD-499D-B7C5-9610ED16A58F}"/>
                </a:ext>
              </a:extLst>
            </p:cNvPr>
            <p:cNvSpPr>
              <a:spLocks noEditPoints="1"/>
            </p:cNvSpPr>
            <p:nvPr/>
          </p:nvSpPr>
          <p:spPr bwMode="auto">
            <a:xfrm>
              <a:off x="26269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
              <a:extLst>
                <a:ext uri="{FF2B5EF4-FFF2-40B4-BE49-F238E27FC236}">
                  <a16:creationId xmlns:a16="http://schemas.microsoft.com/office/drawing/2014/main" id="{4856087B-5738-47BA-B257-0AE16578FE0D}"/>
                </a:ext>
              </a:extLst>
            </p:cNvPr>
            <p:cNvSpPr>
              <a:spLocks noEditPoints="1"/>
            </p:cNvSpPr>
            <p:nvPr/>
          </p:nvSpPr>
          <p:spPr bwMode="auto">
            <a:xfrm>
              <a:off x="61660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6">
              <a:extLst>
                <a:ext uri="{FF2B5EF4-FFF2-40B4-BE49-F238E27FC236}">
                  <a16:creationId xmlns:a16="http://schemas.microsoft.com/office/drawing/2014/main" id="{30EA3BC0-CA75-4A9F-844C-9DF7651395F9}"/>
                </a:ext>
              </a:extLst>
            </p:cNvPr>
            <p:cNvSpPr>
              <a:spLocks noEditPoints="1"/>
            </p:cNvSpPr>
            <p:nvPr/>
          </p:nvSpPr>
          <p:spPr bwMode="auto">
            <a:xfrm>
              <a:off x="97050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09D9D0DC-416F-4D02-AE51-DC94179FE30F}"/>
                </a:ext>
              </a:extLst>
            </p:cNvPr>
            <p:cNvSpPr>
              <a:spLocks noEditPoints="1"/>
            </p:cNvSpPr>
            <p:nvPr/>
          </p:nvSpPr>
          <p:spPr bwMode="auto">
            <a:xfrm>
              <a:off x="132441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B3F11494-DD54-4DA3-999D-60884617ABD4}"/>
                </a:ext>
              </a:extLst>
            </p:cNvPr>
            <p:cNvSpPr>
              <a:spLocks noEditPoints="1"/>
            </p:cNvSpPr>
            <p:nvPr/>
          </p:nvSpPr>
          <p:spPr bwMode="auto">
            <a:xfrm>
              <a:off x="167831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B8DA5A4A-C129-4A6A-8590-D776A55A56C4}"/>
                </a:ext>
              </a:extLst>
            </p:cNvPr>
            <p:cNvSpPr>
              <a:spLocks noEditPoints="1"/>
            </p:cNvSpPr>
            <p:nvPr/>
          </p:nvSpPr>
          <p:spPr bwMode="auto">
            <a:xfrm>
              <a:off x="203222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AA72853C-EBAC-4426-B8F7-4D7FF7CE7610}"/>
                </a:ext>
              </a:extLst>
            </p:cNvPr>
            <p:cNvSpPr>
              <a:spLocks noEditPoints="1"/>
            </p:cNvSpPr>
            <p:nvPr/>
          </p:nvSpPr>
          <p:spPr bwMode="auto">
            <a:xfrm>
              <a:off x="238613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0AA148D7-A843-4289-9E59-D4B56EBE964F}"/>
                </a:ext>
              </a:extLst>
            </p:cNvPr>
            <p:cNvSpPr>
              <a:spLocks noEditPoints="1"/>
            </p:cNvSpPr>
            <p:nvPr/>
          </p:nvSpPr>
          <p:spPr bwMode="auto">
            <a:xfrm>
              <a:off x="274003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3DFDAB2E-4FBE-4EA1-9068-98D2A1969CAD}"/>
                </a:ext>
              </a:extLst>
            </p:cNvPr>
            <p:cNvSpPr>
              <a:spLocks noEditPoints="1"/>
            </p:cNvSpPr>
            <p:nvPr/>
          </p:nvSpPr>
          <p:spPr bwMode="auto">
            <a:xfrm>
              <a:off x="309394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1CB7337C-1F1B-4024-8C1B-114529041011}"/>
                </a:ext>
              </a:extLst>
            </p:cNvPr>
            <p:cNvSpPr>
              <a:spLocks noEditPoints="1"/>
            </p:cNvSpPr>
            <p:nvPr/>
          </p:nvSpPr>
          <p:spPr bwMode="auto">
            <a:xfrm>
              <a:off x="344784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3AC71E65-025E-4CD8-9C62-5C672876AB2A}"/>
                </a:ext>
              </a:extLst>
            </p:cNvPr>
            <p:cNvSpPr>
              <a:spLocks noEditPoints="1"/>
            </p:cNvSpPr>
            <p:nvPr/>
          </p:nvSpPr>
          <p:spPr bwMode="auto">
            <a:xfrm>
              <a:off x="380175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CC69994B-2A96-4E6B-90E0-7C6012E4388B}"/>
                </a:ext>
              </a:extLst>
            </p:cNvPr>
            <p:cNvSpPr>
              <a:spLocks noEditPoints="1"/>
            </p:cNvSpPr>
            <p:nvPr/>
          </p:nvSpPr>
          <p:spPr bwMode="auto">
            <a:xfrm>
              <a:off x="415566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95DA46AF-2C01-438F-ABE1-131B508F707C}"/>
                </a:ext>
              </a:extLst>
            </p:cNvPr>
            <p:cNvSpPr>
              <a:spLocks noEditPoints="1"/>
            </p:cNvSpPr>
            <p:nvPr/>
          </p:nvSpPr>
          <p:spPr bwMode="auto">
            <a:xfrm>
              <a:off x="450956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AD1F7F7D-46C6-41FC-9A05-60CDDDABC9B8}"/>
                </a:ext>
              </a:extLst>
            </p:cNvPr>
            <p:cNvSpPr>
              <a:spLocks noEditPoints="1"/>
            </p:cNvSpPr>
            <p:nvPr/>
          </p:nvSpPr>
          <p:spPr bwMode="auto">
            <a:xfrm>
              <a:off x="486347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E6044945-DD35-4A1F-B666-67B79DB3B9E2}"/>
                </a:ext>
              </a:extLst>
            </p:cNvPr>
            <p:cNvSpPr>
              <a:spLocks noEditPoints="1"/>
            </p:cNvSpPr>
            <p:nvPr/>
          </p:nvSpPr>
          <p:spPr bwMode="auto">
            <a:xfrm>
              <a:off x="521737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B6707B12-7E15-44BA-A75C-D231A0BD9DDF}"/>
                </a:ext>
              </a:extLst>
            </p:cNvPr>
            <p:cNvSpPr>
              <a:spLocks noEditPoints="1"/>
            </p:cNvSpPr>
            <p:nvPr/>
          </p:nvSpPr>
          <p:spPr bwMode="auto">
            <a:xfrm>
              <a:off x="557128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C9CA6F74-E612-4E07-826D-3714EA654BEB}"/>
                </a:ext>
              </a:extLst>
            </p:cNvPr>
            <p:cNvSpPr>
              <a:spLocks noEditPoints="1"/>
            </p:cNvSpPr>
            <p:nvPr/>
          </p:nvSpPr>
          <p:spPr bwMode="auto">
            <a:xfrm>
              <a:off x="592519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9C232950-AF88-4D8C-98A2-58E2906C02B8}"/>
                </a:ext>
              </a:extLst>
            </p:cNvPr>
            <p:cNvSpPr>
              <a:spLocks noEditPoints="1"/>
            </p:cNvSpPr>
            <p:nvPr/>
          </p:nvSpPr>
          <p:spPr bwMode="auto">
            <a:xfrm>
              <a:off x="627909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577A18B0-195A-44F8-8045-DEE9F4805CFE}"/>
                </a:ext>
              </a:extLst>
            </p:cNvPr>
            <p:cNvSpPr>
              <a:spLocks noEditPoints="1"/>
            </p:cNvSpPr>
            <p:nvPr/>
          </p:nvSpPr>
          <p:spPr bwMode="auto">
            <a:xfrm>
              <a:off x="663300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
              <a:extLst>
                <a:ext uri="{FF2B5EF4-FFF2-40B4-BE49-F238E27FC236}">
                  <a16:creationId xmlns:a16="http://schemas.microsoft.com/office/drawing/2014/main" id="{C57DA582-5E40-4087-915C-A8AFB763CE7F}"/>
                </a:ext>
              </a:extLst>
            </p:cNvPr>
            <p:cNvSpPr>
              <a:spLocks noEditPoints="1"/>
            </p:cNvSpPr>
            <p:nvPr/>
          </p:nvSpPr>
          <p:spPr bwMode="auto">
            <a:xfrm>
              <a:off x="698690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6B9446B2-AA95-41F1-8CE9-9C293FF2FFB9}"/>
                </a:ext>
              </a:extLst>
            </p:cNvPr>
            <p:cNvSpPr>
              <a:spLocks noEditPoints="1"/>
            </p:cNvSpPr>
            <p:nvPr/>
          </p:nvSpPr>
          <p:spPr bwMode="auto">
            <a:xfrm>
              <a:off x="734081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9C2F6DB-63BE-4BEF-BD50-8E85A06AF348}"/>
                </a:ext>
              </a:extLst>
            </p:cNvPr>
            <p:cNvSpPr>
              <a:spLocks noEditPoints="1"/>
            </p:cNvSpPr>
            <p:nvPr/>
          </p:nvSpPr>
          <p:spPr bwMode="auto">
            <a:xfrm>
              <a:off x="769472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AB269B44-FFE3-44F5-9547-2D6656916371}"/>
                </a:ext>
              </a:extLst>
            </p:cNvPr>
            <p:cNvSpPr>
              <a:spLocks noEditPoints="1"/>
            </p:cNvSpPr>
            <p:nvPr/>
          </p:nvSpPr>
          <p:spPr bwMode="auto">
            <a:xfrm>
              <a:off x="804862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D7B33E0B-D54D-4AD0-93EB-2D85D95AA705}"/>
                </a:ext>
              </a:extLst>
            </p:cNvPr>
            <p:cNvSpPr>
              <a:spLocks noEditPoints="1"/>
            </p:cNvSpPr>
            <p:nvPr/>
          </p:nvSpPr>
          <p:spPr bwMode="auto">
            <a:xfrm>
              <a:off x="840253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C82CDED5-DC3C-4291-8FB5-4FBECACC0932}"/>
                </a:ext>
              </a:extLst>
            </p:cNvPr>
            <p:cNvSpPr>
              <a:spLocks noEditPoints="1"/>
            </p:cNvSpPr>
            <p:nvPr/>
          </p:nvSpPr>
          <p:spPr bwMode="auto">
            <a:xfrm>
              <a:off x="875643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8B0CFAC-4CC8-4BD7-9602-D3F62B41114E}"/>
                </a:ext>
              </a:extLst>
            </p:cNvPr>
            <p:cNvSpPr>
              <a:spLocks noEditPoints="1"/>
            </p:cNvSpPr>
            <p:nvPr/>
          </p:nvSpPr>
          <p:spPr bwMode="auto">
            <a:xfrm>
              <a:off x="911034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9D7BB7E2-49CE-405B-BBC3-0D3235E735E9}"/>
                </a:ext>
              </a:extLst>
            </p:cNvPr>
            <p:cNvSpPr>
              <a:spLocks noEditPoints="1"/>
            </p:cNvSpPr>
            <p:nvPr/>
          </p:nvSpPr>
          <p:spPr bwMode="auto">
            <a:xfrm>
              <a:off x="946425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D724979D-D321-46A4-8BFB-4BE56A78EDC3}"/>
                </a:ext>
              </a:extLst>
            </p:cNvPr>
            <p:cNvSpPr>
              <a:spLocks noEditPoints="1"/>
            </p:cNvSpPr>
            <p:nvPr/>
          </p:nvSpPr>
          <p:spPr bwMode="auto">
            <a:xfrm>
              <a:off x="981815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A90ECEE1-1C0E-48A4-8212-4FDF80E34007}"/>
                </a:ext>
              </a:extLst>
            </p:cNvPr>
            <p:cNvSpPr>
              <a:spLocks noEditPoints="1"/>
            </p:cNvSpPr>
            <p:nvPr/>
          </p:nvSpPr>
          <p:spPr bwMode="auto">
            <a:xfrm>
              <a:off x="1017206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6A4F312E-AC0E-438F-85DE-734894B59F55}"/>
                </a:ext>
              </a:extLst>
            </p:cNvPr>
            <p:cNvSpPr>
              <a:spLocks noEditPoints="1"/>
            </p:cNvSpPr>
            <p:nvPr/>
          </p:nvSpPr>
          <p:spPr bwMode="auto">
            <a:xfrm>
              <a:off x="1052596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1143C46B-BB0E-42E1-91DB-CF7866DEF0A7}"/>
                </a:ext>
              </a:extLst>
            </p:cNvPr>
            <p:cNvSpPr>
              <a:spLocks noEditPoints="1"/>
            </p:cNvSpPr>
            <p:nvPr/>
          </p:nvSpPr>
          <p:spPr bwMode="auto">
            <a:xfrm>
              <a:off x="10879862"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8789D5ED-08F4-45B7-96D5-9DB37E826F7A}"/>
                </a:ext>
              </a:extLst>
            </p:cNvPr>
            <p:cNvSpPr>
              <a:spLocks noEditPoints="1"/>
            </p:cNvSpPr>
            <p:nvPr/>
          </p:nvSpPr>
          <p:spPr bwMode="auto">
            <a:xfrm>
              <a:off x="-9121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6">
              <a:extLst>
                <a:ext uri="{FF2B5EF4-FFF2-40B4-BE49-F238E27FC236}">
                  <a16:creationId xmlns:a16="http://schemas.microsoft.com/office/drawing/2014/main" id="{C71D4383-262D-49BE-8F2A-35EABE4CA514}"/>
                </a:ext>
              </a:extLst>
            </p:cNvPr>
            <p:cNvSpPr>
              <a:spLocks noEditPoints="1"/>
            </p:cNvSpPr>
            <p:nvPr/>
          </p:nvSpPr>
          <p:spPr bwMode="auto">
            <a:xfrm>
              <a:off x="26269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B2D051A4-B41D-49C5-BCBA-B200CE92746B}"/>
                </a:ext>
              </a:extLst>
            </p:cNvPr>
            <p:cNvSpPr>
              <a:spLocks noEditPoints="1"/>
            </p:cNvSpPr>
            <p:nvPr/>
          </p:nvSpPr>
          <p:spPr bwMode="auto">
            <a:xfrm>
              <a:off x="61660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6">
              <a:extLst>
                <a:ext uri="{FF2B5EF4-FFF2-40B4-BE49-F238E27FC236}">
                  <a16:creationId xmlns:a16="http://schemas.microsoft.com/office/drawing/2014/main" id="{EA204CAE-8CAD-4182-AFDF-6D71A5318AFE}"/>
                </a:ext>
              </a:extLst>
            </p:cNvPr>
            <p:cNvSpPr>
              <a:spLocks noEditPoints="1"/>
            </p:cNvSpPr>
            <p:nvPr/>
          </p:nvSpPr>
          <p:spPr bwMode="auto">
            <a:xfrm>
              <a:off x="97050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2D419D0-1198-497F-8FCB-0E4E01ABEB55}"/>
                </a:ext>
              </a:extLst>
            </p:cNvPr>
            <p:cNvSpPr>
              <a:spLocks noEditPoints="1"/>
            </p:cNvSpPr>
            <p:nvPr/>
          </p:nvSpPr>
          <p:spPr bwMode="auto">
            <a:xfrm>
              <a:off x="132441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6">
              <a:extLst>
                <a:ext uri="{FF2B5EF4-FFF2-40B4-BE49-F238E27FC236}">
                  <a16:creationId xmlns:a16="http://schemas.microsoft.com/office/drawing/2014/main" id="{42DA3B58-E508-46A3-B351-BFD7A44A3407}"/>
                </a:ext>
              </a:extLst>
            </p:cNvPr>
            <p:cNvSpPr>
              <a:spLocks noEditPoints="1"/>
            </p:cNvSpPr>
            <p:nvPr/>
          </p:nvSpPr>
          <p:spPr bwMode="auto">
            <a:xfrm>
              <a:off x="167831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E56F4597-4576-4F1D-9E8B-57D61B7AF97B}"/>
                </a:ext>
              </a:extLst>
            </p:cNvPr>
            <p:cNvSpPr>
              <a:spLocks noEditPoints="1"/>
            </p:cNvSpPr>
            <p:nvPr/>
          </p:nvSpPr>
          <p:spPr bwMode="auto">
            <a:xfrm>
              <a:off x="203222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C16A7CB5-E8F5-43EC-B4DA-8367563CBA22}"/>
                </a:ext>
              </a:extLst>
            </p:cNvPr>
            <p:cNvSpPr>
              <a:spLocks noEditPoints="1"/>
            </p:cNvSpPr>
            <p:nvPr/>
          </p:nvSpPr>
          <p:spPr bwMode="auto">
            <a:xfrm>
              <a:off x="238613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B63EEF7E-F8C7-40A7-9EC5-7A2377B3E9AD}"/>
                </a:ext>
              </a:extLst>
            </p:cNvPr>
            <p:cNvSpPr>
              <a:spLocks noEditPoints="1"/>
            </p:cNvSpPr>
            <p:nvPr/>
          </p:nvSpPr>
          <p:spPr bwMode="auto">
            <a:xfrm>
              <a:off x="274003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18561612-6FBC-464D-9063-754B5DF158DD}"/>
                </a:ext>
              </a:extLst>
            </p:cNvPr>
            <p:cNvSpPr>
              <a:spLocks noEditPoints="1"/>
            </p:cNvSpPr>
            <p:nvPr/>
          </p:nvSpPr>
          <p:spPr bwMode="auto">
            <a:xfrm>
              <a:off x="309394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9FB80B49-CDD0-491F-B397-AF746CB74515}"/>
                </a:ext>
              </a:extLst>
            </p:cNvPr>
            <p:cNvSpPr>
              <a:spLocks noEditPoints="1"/>
            </p:cNvSpPr>
            <p:nvPr/>
          </p:nvSpPr>
          <p:spPr bwMode="auto">
            <a:xfrm>
              <a:off x="344784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F04631F3-C493-4A64-AAFD-4686A560F6A4}"/>
                </a:ext>
              </a:extLst>
            </p:cNvPr>
            <p:cNvSpPr>
              <a:spLocks noEditPoints="1"/>
            </p:cNvSpPr>
            <p:nvPr/>
          </p:nvSpPr>
          <p:spPr bwMode="auto">
            <a:xfrm>
              <a:off x="380175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A457E3A0-7D3B-4D8D-909F-FA0F06B944BC}"/>
                </a:ext>
              </a:extLst>
            </p:cNvPr>
            <p:cNvSpPr>
              <a:spLocks noEditPoints="1"/>
            </p:cNvSpPr>
            <p:nvPr/>
          </p:nvSpPr>
          <p:spPr bwMode="auto">
            <a:xfrm>
              <a:off x="415566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D8E8EADD-8531-47CC-A9F2-A5B20F7DA151}"/>
                </a:ext>
              </a:extLst>
            </p:cNvPr>
            <p:cNvSpPr>
              <a:spLocks noEditPoints="1"/>
            </p:cNvSpPr>
            <p:nvPr/>
          </p:nvSpPr>
          <p:spPr bwMode="auto">
            <a:xfrm>
              <a:off x="450956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24D2EADF-B7B9-4986-AEDB-A2D41F636C1C}"/>
                </a:ext>
              </a:extLst>
            </p:cNvPr>
            <p:cNvSpPr>
              <a:spLocks noEditPoints="1"/>
            </p:cNvSpPr>
            <p:nvPr/>
          </p:nvSpPr>
          <p:spPr bwMode="auto">
            <a:xfrm>
              <a:off x="486347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0683D26A-EB07-4380-8914-B6AECFE4BF3D}"/>
                </a:ext>
              </a:extLst>
            </p:cNvPr>
            <p:cNvSpPr>
              <a:spLocks noEditPoints="1"/>
            </p:cNvSpPr>
            <p:nvPr/>
          </p:nvSpPr>
          <p:spPr bwMode="auto">
            <a:xfrm>
              <a:off x="521737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78C3AD2F-A184-4332-ADCE-E7FEDE7BA62B}"/>
                </a:ext>
              </a:extLst>
            </p:cNvPr>
            <p:cNvSpPr>
              <a:spLocks noEditPoints="1"/>
            </p:cNvSpPr>
            <p:nvPr/>
          </p:nvSpPr>
          <p:spPr bwMode="auto">
            <a:xfrm>
              <a:off x="557128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01ACBB54-13C8-4052-B203-3996848511D8}"/>
                </a:ext>
              </a:extLst>
            </p:cNvPr>
            <p:cNvSpPr>
              <a:spLocks noEditPoints="1"/>
            </p:cNvSpPr>
            <p:nvPr/>
          </p:nvSpPr>
          <p:spPr bwMode="auto">
            <a:xfrm>
              <a:off x="592519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6">
              <a:extLst>
                <a:ext uri="{FF2B5EF4-FFF2-40B4-BE49-F238E27FC236}">
                  <a16:creationId xmlns:a16="http://schemas.microsoft.com/office/drawing/2014/main" id="{892B4C18-A783-475D-8EEF-F11FBA1A3271}"/>
                </a:ext>
              </a:extLst>
            </p:cNvPr>
            <p:cNvSpPr>
              <a:spLocks noEditPoints="1"/>
            </p:cNvSpPr>
            <p:nvPr/>
          </p:nvSpPr>
          <p:spPr bwMode="auto">
            <a:xfrm>
              <a:off x="627909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A62353FE-8604-486E-9560-78C474AC8F4C}"/>
                </a:ext>
              </a:extLst>
            </p:cNvPr>
            <p:cNvSpPr>
              <a:spLocks noEditPoints="1"/>
            </p:cNvSpPr>
            <p:nvPr/>
          </p:nvSpPr>
          <p:spPr bwMode="auto">
            <a:xfrm>
              <a:off x="663300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6">
              <a:extLst>
                <a:ext uri="{FF2B5EF4-FFF2-40B4-BE49-F238E27FC236}">
                  <a16:creationId xmlns:a16="http://schemas.microsoft.com/office/drawing/2014/main" id="{4A5FC7DA-BB86-43EB-AC23-48D1752A6A68}"/>
                </a:ext>
              </a:extLst>
            </p:cNvPr>
            <p:cNvSpPr>
              <a:spLocks noEditPoints="1"/>
            </p:cNvSpPr>
            <p:nvPr/>
          </p:nvSpPr>
          <p:spPr bwMode="auto">
            <a:xfrm>
              <a:off x="698690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a:extLst>
                <a:ext uri="{FF2B5EF4-FFF2-40B4-BE49-F238E27FC236}">
                  <a16:creationId xmlns:a16="http://schemas.microsoft.com/office/drawing/2014/main" id="{57B12D9F-3BBD-4FAF-A8AB-5C3268032924}"/>
                </a:ext>
              </a:extLst>
            </p:cNvPr>
            <p:cNvSpPr>
              <a:spLocks noEditPoints="1"/>
            </p:cNvSpPr>
            <p:nvPr/>
          </p:nvSpPr>
          <p:spPr bwMode="auto">
            <a:xfrm>
              <a:off x="734081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
              <a:extLst>
                <a:ext uri="{FF2B5EF4-FFF2-40B4-BE49-F238E27FC236}">
                  <a16:creationId xmlns:a16="http://schemas.microsoft.com/office/drawing/2014/main" id="{B7B50CA6-941B-4F77-891D-BA2C28D0CABB}"/>
                </a:ext>
              </a:extLst>
            </p:cNvPr>
            <p:cNvSpPr>
              <a:spLocks noEditPoints="1"/>
            </p:cNvSpPr>
            <p:nvPr/>
          </p:nvSpPr>
          <p:spPr bwMode="auto">
            <a:xfrm>
              <a:off x="769472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0194FC04-B2A1-4C52-B275-3D32DD41DDB9}"/>
                </a:ext>
              </a:extLst>
            </p:cNvPr>
            <p:cNvSpPr>
              <a:spLocks noEditPoints="1"/>
            </p:cNvSpPr>
            <p:nvPr/>
          </p:nvSpPr>
          <p:spPr bwMode="auto">
            <a:xfrm>
              <a:off x="804862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6">
              <a:extLst>
                <a:ext uri="{FF2B5EF4-FFF2-40B4-BE49-F238E27FC236}">
                  <a16:creationId xmlns:a16="http://schemas.microsoft.com/office/drawing/2014/main" id="{3055B924-F529-4C4C-A7F1-F0D1B50A73A8}"/>
                </a:ext>
              </a:extLst>
            </p:cNvPr>
            <p:cNvSpPr>
              <a:spLocks noEditPoints="1"/>
            </p:cNvSpPr>
            <p:nvPr/>
          </p:nvSpPr>
          <p:spPr bwMode="auto">
            <a:xfrm>
              <a:off x="840253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1DCBE022-831C-4DEF-8567-F73AB476C6EB}"/>
                </a:ext>
              </a:extLst>
            </p:cNvPr>
            <p:cNvSpPr>
              <a:spLocks noEditPoints="1"/>
            </p:cNvSpPr>
            <p:nvPr/>
          </p:nvSpPr>
          <p:spPr bwMode="auto">
            <a:xfrm>
              <a:off x="875643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6">
              <a:extLst>
                <a:ext uri="{FF2B5EF4-FFF2-40B4-BE49-F238E27FC236}">
                  <a16:creationId xmlns:a16="http://schemas.microsoft.com/office/drawing/2014/main" id="{4677A0E0-1BE9-4AD9-8081-3970B6DE7614}"/>
                </a:ext>
              </a:extLst>
            </p:cNvPr>
            <p:cNvSpPr>
              <a:spLocks noEditPoints="1"/>
            </p:cNvSpPr>
            <p:nvPr/>
          </p:nvSpPr>
          <p:spPr bwMode="auto">
            <a:xfrm>
              <a:off x="911034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5056D7AA-7E9E-4019-92DE-9258C7BADCAC}"/>
                </a:ext>
              </a:extLst>
            </p:cNvPr>
            <p:cNvSpPr>
              <a:spLocks noEditPoints="1"/>
            </p:cNvSpPr>
            <p:nvPr/>
          </p:nvSpPr>
          <p:spPr bwMode="auto">
            <a:xfrm>
              <a:off x="946425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B52F2FF3-8B1D-4A44-8280-D43163EC0C72}"/>
                </a:ext>
              </a:extLst>
            </p:cNvPr>
            <p:cNvSpPr>
              <a:spLocks noEditPoints="1"/>
            </p:cNvSpPr>
            <p:nvPr/>
          </p:nvSpPr>
          <p:spPr bwMode="auto">
            <a:xfrm>
              <a:off x="981815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6">
              <a:extLst>
                <a:ext uri="{FF2B5EF4-FFF2-40B4-BE49-F238E27FC236}">
                  <a16:creationId xmlns:a16="http://schemas.microsoft.com/office/drawing/2014/main" id="{8B2B15A4-341E-44E2-AA50-1BF44E938792}"/>
                </a:ext>
              </a:extLst>
            </p:cNvPr>
            <p:cNvSpPr>
              <a:spLocks noEditPoints="1"/>
            </p:cNvSpPr>
            <p:nvPr/>
          </p:nvSpPr>
          <p:spPr bwMode="auto">
            <a:xfrm>
              <a:off x="1017206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ACC84E38-6617-4E04-B995-881604F99C4A}"/>
                </a:ext>
              </a:extLst>
            </p:cNvPr>
            <p:cNvSpPr>
              <a:spLocks noEditPoints="1"/>
            </p:cNvSpPr>
            <p:nvPr/>
          </p:nvSpPr>
          <p:spPr bwMode="auto">
            <a:xfrm>
              <a:off x="1052596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6">
              <a:extLst>
                <a:ext uri="{FF2B5EF4-FFF2-40B4-BE49-F238E27FC236}">
                  <a16:creationId xmlns:a16="http://schemas.microsoft.com/office/drawing/2014/main" id="{C6B285A5-12A2-48AF-893D-59830166139E}"/>
                </a:ext>
              </a:extLst>
            </p:cNvPr>
            <p:cNvSpPr>
              <a:spLocks noEditPoints="1"/>
            </p:cNvSpPr>
            <p:nvPr/>
          </p:nvSpPr>
          <p:spPr bwMode="auto">
            <a:xfrm>
              <a:off x="10879862"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47084835-C1A6-434A-A2AB-3E7DA4267BA8}"/>
                </a:ext>
              </a:extLst>
            </p:cNvPr>
            <p:cNvSpPr>
              <a:spLocks noEditPoints="1"/>
            </p:cNvSpPr>
            <p:nvPr/>
          </p:nvSpPr>
          <p:spPr bwMode="auto">
            <a:xfrm>
              <a:off x="-9121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82D26294-EE4F-4381-8B0F-4CE7F3A1A32F}"/>
                </a:ext>
              </a:extLst>
            </p:cNvPr>
            <p:cNvSpPr>
              <a:spLocks noEditPoints="1"/>
            </p:cNvSpPr>
            <p:nvPr/>
          </p:nvSpPr>
          <p:spPr bwMode="auto">
            <a:xfrm>
              <a:off x="26269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B1EE9A53-A80E-4B20-9E04-100060C781A7}"/>
                </a:ext>
              </a:extLst>
            </p:cNvPr>
            <p:cNvSpPr>
              <a:spLocks noEditPoints="1"/>
            </p:cNvSpPr>
            <p:nvPr/>
          </p:nvSpPr>
          <p:spPr bwMode="auto">
            <a:xfrm>
              <a:off x="61660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6">
              <a:extLst>
                <a:ext uri="{FF2B5EF4-FFF2-40B4-BE49-F238E27FC236}">
                  <a16:creationId xmlns:a16="http://schemas.microsoft.com/office/drawing/2014/main" id="{C3C136FE-F981-49F6-8875-8AD586CA8527}"/>
                </a:ext>
              </a:extLst>
            </p:cNvPr>
            <p:cNvSpPr>
              <a:spLocks noEditPoints="1"/>
            </p:cNvSpPr>
            <p:nvPr/>
          </p:nvSpPr>
          <p:spPr bwMode="auto">
            <a:xfrm>
              <a:off x="97050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FC84C1D9-DA95-4BF6-A71F-86DC6A2FA963}"/>
                </a:ext>
              </a:extLst>
            </p:cNvPr>
            <p:cNvSpPr>
              <a:spLocks noEditPoints="1"/>
            </p:cNvSpPr>
            <p:nvPr/>
          </p:nvSpPr>
          <p:spPr bwMode="auto">
            <a:xfrm>
              <a:off x="132441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6">
              <a:extLst>
                <a:ext uri="{FF2B5EF4-FFF2-40B4-BE49-F238E27FC236}">
                  <a16:creationId xmlns:a16="http://schemas.microsoft.com/office/drawing/2014/main" id="{EC336BD7-D0E5-4907-BEDB-AA01C56DDA7F}"/>
                </a:ext>
              </a:extLst>
            </p:cNvPr>
            <p:cNvSpPr>
              <a:spLocks noEditPoints="1"/>
            </p:cNvSpPr>
            <p:nvPr/>
          </p:nvSpPr>
          <p:spPr bwMode="auto">
            <a:xfrm>
              <a:off x="167831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6">
              <a:extLst>
                <a:ext uri="{FF2B5EF4-FFF2-40B4-BE49-F238E27FC236}">
                  <a16:creationId xmlns:a16="http://schemas.microsoft.com/office/drawing/2014/main" id="{BAAF41C9-7EAA-475D-83F2-1253B7055B29}"/>
                </a:ext>
              </a:extLst>
            </p:cNvPr>
            <p:cNvSpPr>
              <a:spLocks noEditPoints="1"/>
            </p:cNvSpPr>
            <p:nvPr/>
          </p:nvSpPr>
          <p:spPr bwMode="auto">
            <a:xfrm>
              <a:off x="203222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C4C84E12-C6BC-4AF0-9151-76A20D031CF8}"/>
                </a:ext>
              </a:extLst>
            </p:cNvPr>
            <p:cNvSpPr>
              <a:spLocks noEditPoints="1"/>
            </p:cNvSpPr>
            <p:nvPr/>
          </p:nvSpPr>
          <p:spPr bwMode="auto">
            <a:xfrm>
              <a:off x="238613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6">
              <a:extLst>
                <a:ext uri="{FF2B5EF4-FFF2-40B4-BE49-F238E27FC236}">
                  <a16:creationId xmlns:a16="http://schemas.microsoft.com/office/drawing/2014/main" id="{98FB1073-101D-401C-B499-E80B2DCCDB48}"/>
                </a:ext>
              </a:extLst>
            </p:cNvPr>
            <p:cNvSpPr>
              <a:spLocks noEditPoints="1"/>
            </p:cNvSpPr>
            <p:nvPr/>
          </p:nvSpPr>
          <p:spPr bwMode="auto">
            <a:xfrm>
              <a:off x="274003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6">
              <a:extLst>
                <a:ext uri="{FF2B5EF4-FFF2-40B4-BE49-F238E27FC236}">
                  <a16:creationId xmlns:a16="http://schemas.microsoft.com/office/drawing/2014/main" id="{3E52FE15-A88E-4B8E-B23B-7E8107531242}"/>
                </a:ext>
              </a:extLst>
            </p:cNvPr>
            <p:cNvSpPr>
              <a:spLocks noEditPoints="1"/>
            </p:cNvSpPr>
            <p:nvPr/>
          </p:nvSpPr>
          <p:spPr bwMode="auto">
            <a:xfrm>
              <a:off x="309394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E83FECA9-6276-4B79-96AD-84BED6F80D9C}"/>
                </a:ext>
              </a:extLst>
            </p:cNvPr>
            <p:cNvSpPr>
              <a:spLocks noEditPoints="1"/>
            </p:cNvSpPr>
            <p:nvPr/>
          </p:nvSpPr>
          <p:spPr bwMode="auto">
            <a:xfrm>
              <a:off x="344784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6">
              <a:extLst>
                <a:ext uri="{FF2B5EF4-FFF2-40B4-BE49-F238E27FC236}">
                  <a16:creationId xmlns:a16="http://schemas.microsoft.com/office/drawing/2014/main" id="{B18137A3-C9B0-4C35-8A20-53EC5864E5B3}"/>
                </a:ext>
              </a:extLst>
            </p:cNvPr>
            <p:cNvSpPr>
              <a:spLocks noEditPoints="1"/>
            </p:cNvSpPr>
            <p:nvPr/>
          </p:nvSpPr>
          <p:spPr bwMode="auto">
            <a:xfrm>
              <a:off x="380175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52DE848A-E413-47C4-8173-DB2CA8EEA35D}"/>
                </a:ext>
              </a:extLst>
            </p:cNvPr>
            <p:cNvSpPr>
              <a:spLocks noEditPoints="1"/>
            </p:cNvSpPr>
            <p:nvPr/>
          </p:nvSpPr>
          <p:spPr bwMode="auto">
            <a:xfrm>
              <a:off x="415566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14D3DEFF-25FB-44EA-876C-8BD7E213C17B}"/>
                </a:ext>
              </a:extLst>
            </p:cNvPr>
            <p:cNvSpPr>
              <a:spLocks noEditPoints="1"/>
            </p:cNvSpPr>
            <p:nvPr/>
          </p:nvSpPr>
          <p:spPr bwMode="auto">
            <a:xfrm>
              <a:off x="450956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F8DD5E7B-8D6A-46DF-B7B8-0A96095CA77F}"/>
                </a:ext>
              </a:extLst>
            </p:cNvPr>
            <p:cNvSpPr>
              <a:spLocks noEditPoints="1"/>
            </p:cNvSpPr>
            <p:nvPr/>
          </p:nvSpPr>
          <p:spPr bwMode="auto">
            <a:xfrm>
              <a:off x="486347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140EA7A3-E20E-49A8-B7DF-746F09BE226C}"/>
                </a:ext>
              </a:extLst>
            </p:cNvPr>
            <p:cNvSpPr>
              <a:spLocks noEditPoints="1"/>
            </p:cNvSpPr>
            <p:nvPr/>
          </p:nvSpPr>
          <p:spPr bwMode="auto">
            <a:xfrm>
              <a:off x="521737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6">
              <a:extLst>
                <a:ext uri="{FF2B5EF4-FFF2-40B4-BE49-F238E27FC236}">
                  <a16:creationId xmlns:a16="http://schemas.microsoft.com/office/drawing/2014/main" id="{A30FB1C7-E929-4CCD-BEC9-3D5F967B88FD}"/>
                </a:ext>
              </a:extLst>
            </p:cNvPr>
            <p:cNvSpPr>
              <a:spLocks noEditPoints="1"/>
            </p:cNvSpPr>
            <p:nvPr/>
          </p:nvSpPr>
          <p:spPr bwMode="auto">
            <a:xfrm>
              <a:off x="557128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6">
              <a:extLst>
                <a:ext uri="{FF2B5EF4-FFF2-40B4-BE49-F238E27FC236}">
                  <a16:creationId xmlns:a16="http://schemas.microsoft.com/office/drawing/2014/main" id="{106589F0-5AFE-476A-B71B-0A4F47482894}"/>
                </a:ext>
              </a:extLst>
            </p:cNvPr>
            <p:cNvSpPr>
              <a:spLocks noEditPoints="1"/>
            </p:cNvSpPr>
            <p:nvPr/>
          </p:nvSpPr>
          <p:spPr bwMode="auto">
            <a:xfrm>
              <a:off x="592519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
              <a:extLst>
                <a:ext uri="{FF2B5EF4-FFF2-40B4-BE49-F238E27FC236}">
                  <a16:creationId xmlns:a16="http://schemas.microsoft.com/office/drawing/2014/main" id="{852272BE-007F-4591-87D4-4C058623A4E7}"/>
                </a:ext>
              </a:extLst>
            </p:cNvPr>
            <p:cNvSpPr>
              <a:spLocks noEditPoints="1"/>
            </p:cNvSpPr>
            <p:nvPr/>
          </p:nvSpPr>
          <p:spPr bwMode="auto">
            <a:xfrm>
              <a:off x="627909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2D5A05AC-D4E7-4583-9D07-33F99E8EE145}"/>
                </a:ext>
              </a:extLst>
            </p:cNvPr>
            <p:cNvSpPr>
              <a:spLocks noEditPoints="1"/>
            </p:cNvSpPr>
            <p:nvPr/>
          </p:nvSpPr>
          <p:spPr bwMode="auto">
            <a:xfrm>
              <a:off x="663300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6">
              <a:extLst>
                <a:ext uri="{FF2B5EF4-FFF2-40B4-BE49-F238E27FC236}">
                  <a16:creationId xmlns:a16="http://schemas.microsoft.com/office/drawing/2014/main" id="{FA87D9B9-82A6-4511-B55E-096518071AEC}"/>
                </a:ext>
              </a:extLst>
            </p:cNvPr>
            <p:cNvSpPr>
              <a:spLocks noEditPoints="1"/>
            </p:cNvSpPr>
            <p:nvPr/>
          </p:nvSpPr>
          <p:spPr bwMode="auto">
            <a:xfrm>
              <a:off x="698690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6">
              <a:extLst>
                <a:ext uri="{FF2B5EF4-FFF2-40B4-BE49-F238E27FC236}">
                  <a16:creationId xmlns:a16="http://schemas.microsoft.com/office/drawing/2014/main" id="{82686F07-3802-48D8-BD5E-CF63B4EBB3CC}"/>
                </a:ext>
              </a:extLst>
            </p:cNvPr>
            <p:cNvSpPr>
              <a:spLocks noEditPoints="1"/>
            </p:cNvSpPr>
            <p:nvPr/>
          </p:nvSpPr>
          <p:spPr bwMode="auto">
            <a:xfrm>
              <a:off x="734081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6">
              <a:extLst>
                <a:ext uri="{FF2B5EF4-FFF2-40B4-BE49-F238E27FC236}">
                  <a16:creationId xmlns:a16="http://schemas.microsoft.com/office/drawing/2014/main" id="{F1444EAF-3866-48AD-95F7-91B593B79534}"/>
                </a:ext>
              </a:extLst>
            </p:cNvPr>
            <p:cNvSpPr>
              <a:spLocks noEditPoints="1"/>
            </p:cNvSpPr>
            <p:nvPr/>
          </p:nvSpPr>
          <p:spPr bwMode="auto">
            <a:xfrm>
              <a:off x="769472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6">
              <a:extLst>
                <a:ext uri="{FF2B5EF4-FFF2-40B4-BE49-F238E27FC236}">
                  <a16:creationId xmlns:a16="http://schemas.microsoft.com/office/drawing/2014/main" id="{938A681C-25A3-449B-A881-F76613FC964B}"/>
                </a:ext>
              </a:extLst>
            </p:cNvPr>
            <p:cNvSpPr>
              <a:spLocks noEditPoints="1"/>
            </p:cNvSpPr>
            <p:nvPr/>
          </p:nvSpPr>
          <p:spPr bwMode="auto">
            <a:xfrm>
              <a:off x="804862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6">
              <a:extLst>
                <a:ext uri="{FF2B5EF4-FFF2-40B4-BE49-F238E27FC236}">
                  <a16:creationId xmlns:a16="http://schemas.microsoft.com/office/drawing/2014/main" id="{98089678-D463-4C4A-9D1A-1FC1390E4B1C}"/>
                </a:ext>
              </a:extLst>
            </p:cNvPr>
            <p:cNvSpPr>
              <a:spLocks noEditPoints="1"/>
            </p:cNvSpPr>
            <p:nvPr/>
          </p:nvSpPr>
          <p:spPr bwMode="auto">
            <a:xfrm>
              <a:off x="840253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045CD8C6-72C7-424E-8145-FCCA8DA12450}"/>
                </a:ext>
              </a:extLst>
            </p:cNvPr>
            <p:cNvSpPr>
              <a:spLocks noEditPoints="1"/>
            </p:cNvSpPr>
            <p:nvPr/>
          </p:nvSpPr>
          <p:spPr bwMode="auto">
            <a:xfrm>
              <a:off x="875643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6">
              <a:extLst>
                <a:ext uri="{FF2B5EF4-FFF2-40B4-BE49-F238E27FC236}">
                  <a16:creationId xmlns:a16="http://schemas.microsoft.com/office/drawing/2014/main" id="{BCBD54C4-E64F-46E5-B0A1-0FBF34779AA3}"/>
                </a:ext>
              </a:extLst>
            </p:cNvPr>
            <p:cNvSpPr>
              <a:spLocks noEditPoints="1"/>
            </p:cNvSpPr>
            <p:nvPr/>
          </p:nvSpPr>
          <p:spPr bwMode="auto">
            <a:xfrm>
              <a:off x="911034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6">
              <a:extLst>
                <a:ext uri="{FF2B5EF4-FFF2-40B4-BE49-F238E27FC236}">
                  <a16:creationId xmlns:a16="http://schemas.microsoft.com/office/drawing/2014/main" id="{B158F302-8B95-435F-8FB0-83556B22F47D}"/>
                </a:ext>
              </a:extLst>
            </p:cNvPr>
            <p:cNvSpPr>
              <a:spLocks noEditPoints="1"/>
            </p:cNvSpPr>
            <p:nvPr/>
          </p:nvSpPr>
          <p:spPr bwMode="auto">
            <a:xfrm>
              <a:off x="946425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6">
              <a:extLst>
                <a:ext uri="{FF2B5EF4-FFF2-40B4-BE49-F238E27FC236}">
                  <a16:creationId xmlns:a16="http://schemas.microsoft.com/office/drawing/2014/main" id="{169E18F6-73D6-442E-8CB4-23C90D727B13}"/>
                </a:ext>
              </a:extLst>
            </p:cNvPr>
            <p:cNvSpPr>
              <a:spLocks noEditPoints="1"/>
            </p:cNvSpPr>
            <p:nvPr/>
          </p:nvSpPr>
          <p:spPr bwMode="auto">
            <a:xfrm>
              <a:off x="981815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6">
              <a:extLst>
                <a:ext uri="{FF2B5EF4-FFF2-40B4-BE49-F238E27FC236}">
                  <a16:creationId xmlns:a16="http://schemas.microsoft.com/office/drawing/2014/main" id="{ABAC07F3-4764-4532-A67C-B8DDA82C539E}"/>
                </a:ext>
              </a:extLst>
            </p:cNvPr>
            <p:cNvSpPr>
              <a:spLocks noEditPoints="1"/>
            </p:cNvSpPr>
            <p:nvPr/>
          </p:nvSpPr>
          <p:spPr bwMode="auto">
            <a:xfrm>
              <a:off x="1017206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3EE3A1D8-3AAF-4FAE-91BD-EE716E1E52EC}"/>
                </a:ext>
              </a:extLst>
            </p:cNvPr>
            <p:cNvSpPr>
              <a:spLocks noEditPoints="1"/>
            </p:cNvSpPr>
            <p:nvPr/>
          </p:nvSpPr>
          <p:spPr bwMode="auto">
            <a:xfrm>
              <a:off x="1052596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a:extLst>
                <a:ext uri="{FF2B5EF4-FFF2-40B4-BE49-F238E27FC236}">
                  <a16:creationId xmlns:a16="http://schemas.microsoft.com/office/drawing/2014/main" id="{78F80FF2-18C9-4DE9-8D2D-648C6F957059}"/>
                </a:ext>
              </a:extLst>
            </p:cNvPr>
            <p:cNvSpPr>
              <a:spLocks noEditPoints="1"/>
            </p:cNvSpPr>
            <p:nvPr/>
          </p:nvSpPr>
          <p:spPr bwMode="auto">
            <a:xfrm>
              <a:off x="10879862"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E9B1FC89-6E1D-463F-B7E4-4F62397C5092}"/>
                </a:ext>
              </a:extLst>
            </p:cNvPr>
            <p:cNvSpPr>
              <a:spLocks noEditPoints="1"/>
            </p:cNvSpPr>
            <p:nvPr/>
          </p:nvSpPr>
          <p:spPr bwMode="auto">
            <a:xfrm>
              <a:off x="-9121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1504CF42-A3AD-43AF-BC77-F4293F782154}"/>
                </a:ext>
              </a:extLst>
            </p:cNvPr>
            <p:cNvSpPr>
              <a:spLocks noEditPoints="1"/>
            </p:cNvSpPr>
            <p:nvPr/>
          </p:nvSpPr>
          <p:spPr bwMode="auto">
            <a:xfrm>
              <a:off x="26269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6">
              <a:extLst>
                <a:ext uri="{FF2B5EF4-FFF2-40B4-BE49-F238E27FC236}">
                  <a16:creationId xmlns:a16="http://schemas.microsoft.com/office/drawing/2014/main" id="{F0742A4B-B722-474E-833A-AF064D3CD9E5}"/>
                </a:ext>
              </a:extLst>
            </p:cNvPr>
            <p:cNvSpPr>
              <a:spLocks noEditPoints="1"/>
            </p:cNvSpPr>
            <p:nvPr/>
          </p:nvSpPr>
          <p:spPr bwMode="auto">
            <a:xfrm>
              <a:off x="61660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56AB6434-0B69-41B7-841E-1A9ECDA5F2EF}"/>
                </a:ext>
              </a:extLst>
            </p:cNvPr>
            <p:cNvSpPr>
              <a:spLocks noEditPoints="1"/>
            </p:cNvSpPr>
            <p:nvPr/>
          </p:nvSpPr>
          <p:spPr bwMode="auto">
            <a:xfrm>
              <a:off x="97050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6">
              <a:extLst>
                <a:ext uri="{FF2B5EF4-FFF2-40B4-BE49-F238E27FC236}">
                  <a16:creationId xmlns:a16="http://schemas.microsoft.com/office/drawing/2014/main" id="{409BE632-16FF-4B4D-93DE-08E52DEE5ACA}"/>
                </a:ext>
              </a:extLst>
            </p:cNvPr>
            <p:cNvSpPr>
              <a:spLocks noEditPoints="1"/>
            </p:cNvSpPr>
            <p:nvPr/>
          </p:nvSpPr>
          <p:spPr bwMode="auto">
            <a:xfrm>
              <a:off x="132441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F6D1D24A-DEFB-4B95-9E28-5334F985B979}"/>
                </a:ext>
              </a:extLst>
            </p:cNvPr>
            <p:cNvSpPr>
              <a:spLocks noEditPoints="1"/>
            </p:cNvSpPr>
            <p:nvPr/>
          </p:nvSpPr>
          <p:spPr bwMode="auto">
            <a:xfrm>
              <a:off x="167831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4D490E6F-B375-40F3-B24C-E712E32AFAF5}"/>
                </a:ext>
              </a:extLst>
            </p:cNvPr>
            <p:cNvSpPr>
              <a:spLocks noEditPoints="1"/>
            </p:cNvSpPr>
            <p:nvPr/>
          </p:nvSpPr>
          <p:spPr bwMode="auto">
            <a:xfrm>
              <a:off x="203222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B1156AD0-A975-4D2C-B96A-5C2D1D5006E1}"/>
                </a:ext>
              </a:extLst>
            </p:cNvPr>
            <p:cNvSpPr>
              <a:spLocks noEditPoints="1"/>
            </p:cNvSpPr>
            <p:nvPr/>
          </p:nvSpPr>
          <p:spPr bwMode="auto">
            <a:xfrm>
              <a:off x="238613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8C5C7092-27B9-46A8-A5CB-88DDD889D6D9}"/>
                </a:ext>
              </a:extLst>
            </p:cNvPr>
            <p:cNvSpPr>
              <a:spLocks noEditPoints="1"/>
            </p:cNvSpPr>
            <p:nvPr/>
          </p:nvSpPr>
          <p:spPr bwMode="auto">
            <a:xfrm>
              <a:off x="274003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BF4DD3C7-5444-4AE1-8656-CFEA1F9643A2}"/>
                </a:ext>
              </a:extLst>
            </p:cNvPr>
            <p:cNvSpPr>
              <a:spLocks noEditPoints="1"/>
            </p:cNvSpPr>
            <p:nvPr/>
          </p:nvSpPr>
          <p:spPr bwMode="auto">
            <a:xfrm>
              <a:off x="309394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6">
              <a:extLst>
                <a:ext uri="{FF2B5EF4-FFF2-40B4-BE49-F238E27FC236}">
                  <a16:creationId xmlns:a16="http://schemas.microsoft.com/office/drawing/2014/main" id="{D467BF95-5ED3-4FD4-83F5-8070D7EE77D9}"/>
                </a:ext>
              </a:extLst>
            </p:cNvPr>
            <p:cNvSpPr>
              <a:spLocks noEditPoints="1"/>
            </p:cNvSpPr>
            <p:nvPr/>
          </p:nvSpPr>
          <p:spPr bwMode="auto">
            <a:xfrm>
              <a:off x="344784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CDB313B9-C607-49FC-BC0F-4BDDB157AFF6}"/>
                </a:ext>
              </a:extLst>
            </p:cNvPr>
            <p:cNvSpPr>
              <a:spLocks noEditPoints="1"/>
            </p:cNvSpPr>
            <p:nvPr/>
          </p:nvSpPr>
          <p:spPr bwMode="auto">
            <a:xfrm>
              <a:off x="380175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6">
              <a:extLst>
                <a:ext uri="{FF2B5EF4-FFF2-40B4-BE49-F238E27FC236}">
                  <a16:creationId xmlns:a16="http://schemas.microsoft.com/office/drawing/2014/main" id="{23871273-FB35-489A-824B-B8913F9CC456}"/>
                </a:ext>
              </a:extLst>
            </p:cNvPr>
            <p:cNvSpPr>
              <a:spLocks noEditPoints="1"/>
            </p:cNvSpPr>
            <p:nvPr/>
          </p:nvSpPr>
          <p:spPr bwMode="auto">
            <a:xfrm>
              <a:off x="415566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6C17C940-E405-42C7-95FF-4654386A8961}"/>
                </a:ext>
              </a:extLst>
            </p:cNvPr>
            <p:cNvSpPr>
              <a:spLocks noEditPoints="1"/>
            </p:cNvSpPr>
            <p:nvPr/>
          </p:nvSpPr>
          <p:spPr bwMode="auto">
            <a:xfrm>
              <a:off x="450956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6">
              <a:extLst>
                <a:ext uri="{FF2B5EF4-FFF2-40B4-BE49-F238E27FC236}">
                  <a16:creationId xmlns:a16="http://schemas.microsoft.com/office/drawing/2014/main" id="{F26C33C6-2F43-40B4-BB2D-1DD906A22803}"/>
                </a:ext>
              </a:extLst>
            </p:cNvPr>
            <p:cNvSpPr>
              <a:spLocks noEditPoints="1"/>
            </p:cNvSpPr>
            <p:nvPr/>
          </p:nvSpPr>
          <p:spPr bwMode="auto">
            <a:xfrm>
              <a:off x="486347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4AF169A6-6482-40AF-85D0-0743C46622D2}"/>
                </a:ext>
              </a:extLst>
            </p:cNvPr>
            <p:cNvSpPr>
              <a:spLocks noEditPoints="1"/>
            </p:cNvSpPr>
            <p:nvPr/>
          </p:nvSpPr>
          <p:spPr bwMode="auto">
            <a:xfrm>
              <a:off x="521737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a16="http://schemas.microsoft.com/office/drawing/2014/main" id="{E0513C84-01AF-4A9C-9822-98303318D0FD}"/>
                </a:ext>
              </a:extLst>
            </p:cNvPr>
            <p:cNvSpPr>
              <a:spLocks noEditPoints="1"/>
            </p:cNvSpPr>
            <p:nvPr/>
          </p:nvSpPr>
          <p:spPr bwMode="auto">
            <a:xfrm>
              <a:off x="557128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BC2CD672-1D59-47B2-8BA3-8F1F5D7E660C}"/>
                </a:ext>
              </a:extLst>
            </p:cNvPr>
            <p:cNvSpPr>
              <a:spLocks noEditPoints="1"/>
            </p:cNvSpPr>
            <p:nvPr/>
          </p:nvSpPr>
          <p:spPr bwMode="auto">
            <a:xfrm>
              <a:off x="592519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6">
              <a:extLst>
                <a:ext uri="{FF2B5EF4-FFF2-40B4-BE49-F238E27FC236}">
                  <a16:creationId xmlns:a16="http://schemas.microsoft.com/office/drawing/2014/main" id="{5CF49A84-7902-40A6-A48F-B657DB995EB9}"/>
                </a:ext>
              </a:extLst>
            </p:cNvPr>
            <p:cNvSpPr>
              <a:spLocks noEditPoints="1"/>
            </p:cNvSpPr>
            <p:nvPr/>
          </p:nvSpPr>
          <p:spPr bwMode="auto">
            <a:xfrm>
              <a:off x="627909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6">
              <a:extLst>
                <a:ext uri="{FF2B5EF4-FFF2-40B4-BE49-F238E27FC236}">
                  <a16:creationId xmlns:a16="http://schemas.microsoft.com/office/drawing/2014/main" id="{0413E21A-6735-49F7-84A0-262341ED4348}"/>
                </a:ext>
              </a:extLst>
            </p:cNvPr>
            <p:cNvSpPr>
              <a:spLocks noEditPoints="1"/>
            </p:cNvSpPr>
            <p:nvPr/>
          </p:nvSpPr>
          <p:spPr bwMode="auto">
            <a:xfrm>
              <a:off x="663300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6">
              <a:extLst>
                <a:ext uri="{FF2B5EF4-FFF2-40B4-BE49-F238E27FC236}">
                  <a16:creationId xmlns:a16="http://schemas.microsoft.com/office/drawing/2014/main" id="{B3515FD2-D67D-4964-A1C7-366A2381E295}"/>
                </a:ext>
              </a:extLst>
            </p:cNvPr>
            <p:cNvSpPr>
              <a:spLocks noEditPoints="1"/>
            </p:cNvSpPr>
            <p:nvPr/>
          </p:nvSpPr>
          <p:spPr bwMode="auto">
            <a:xfrm>
              <a:off x="698690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6">
              <a:extLst>
                <a:ext uri="{FF2B5EF4-FFF2-40B4-BE49-F238E27FC236}">
                  <a16:creationId xmlns:a16="http://schemas.microsoft.com/office/drawing/2014/main" id="{988F666F-A0C2-4684-BAAE-BF79FEBCB153}"/>
                </a:ext>
              </a:extLst>
            </p:cNvPr>
            <p:cNvSpPr>
              <a:spLocks noEditPoints="1"/>
            </p:cNvSpPr>
            <p:nvPr/>
          </p:nvSpPr>
          <p:spPr bwMode="auto">
            <a:xfrm>
              <a:off x="734081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6">
              <a:extLst>
                <a:ext uri="{FF2B5EF4-FFF2-40B4-BE49-F238E27FC236}">
                  <a16:creationId xmlns:a16="http://schemas.microsoft.com/office/drawing/2014/main" id="{D64D2D99-CFE5-40EB-81E4-E29105359993}"/>
                </a:ext>
              </a:extLst>
            </p:cNvPr>
            <p:cNvSpPr>
              <a:spLocks noEditPoints="1"/>
            </p:cNvSpPr>
            <p:nvPr/>
          </p:nvSpPr>
          <p:spPr bwMode="auto">
            <a:xfrm>
              <a:off x="769472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6">
              <a:extLst>
                <a:ext uri="{FF2B5EF4-FFF2-40B4-BE49-F238E27FC236}">
                  <a16:creationId xmlns:a16="http://schemas.microsoft.com/office/drawing/2014/main" id="{6F1D8EC0-2F8B-4B55-829F-5D11897D2E63}"/>
                </a:ext>
              </a:extLst>
            </p:cNvPr>
            <p:cNvSpPr>
              <a:spLocks noEditPoints="1"/>
            </p:cNvSpPr>
            <p:nvPr/>
          </p:nvSpPr>
          <p:spPr bwMode="auto">
            <a:xfrm>
              <a:off x="804862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6">
              <a:extLst>
                <a:ext uri="{FF2B5EF4-FFF2-40B4-BE49-F238E27FC236}">
                  <a16:creationId xmlns:a16="http://schemas.microsoft.com/office/drawing/2014/main" id="{7612A0CC-BF09-49BF-BA72-D8A716237830}"/>
                </a:ext>
              </a:extLst>
            </p:cNvPr>
            <p:cNvSpPr>
              <a:spLocks noEditPoints="1"/>
            </p:cNvSpPr>
            <p:nvPr/>
          </p:nvSpPr>
          <p:spPr bwMode="auto">
            <a:xfrm>
              <a:off x="840253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
              <a:extLst>
                <a:ext uri="{FF2B5EF4-FFF2-40B4-BE49-F238E27FC236}">
                  <a16:creationId xmlns:a16="http://schemas.microsoft.com/office/drawing/2014/main" id="{5834C3D7-D7F3-46F0-95B2-22E7990457B3}"/>
                </a:ext>
              </a:extLst>
            </p:cNvPr>
            <p:cNvSpPr>
              <a:spLocks noEditPoints="1"/>
            </p:cNvSpPr>
            <p:nvPr/>
          </p:nvSpPr>
          <p:spPr bwMode="auto">
            <a:xfrm>
              <a:off x="875643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6">
              <a:extLst>
                <a:ext uri="{FF2B5EF4-FFF2-40B4-BE49-F238E27FC236}">
                  <a16:creationId xmlns:a16="http://schemas.microsoft.com/office/drawing/2014/main" id="{FD9ABA39-4B6C-4C7A-BFF6-C9192C33F513}"/>
                </a:ext>
              </a:extLst>
            </p:cNvPr>
            <p:cNvSpPr>
              <a:spLocks noEditPoints="1"/>
            </p:cNvSpPr>
            <p:nvPr/>
          </p:nvSpPr>
          <p:spPr bwMode="auto">
            <a:xfrm>
              <a:off x="911034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7A304270-705C-435B-A170-7613148DB7AE}"/>
                </a:ext>
              </a:extLst>
            </p:cNvPr>
            <p:cNvSpPr>
              <a:spLocks noEditPoints="1"/>
            </p:cNvSpPr>
            <p:nvPr/>
          </p:nvSpPr>
          <p:spPr bwMode="auto">
            <a:xfrm>
              <a:off x="946425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78BD2E8E-0F2A-497D-A0F8-D0D05765BA64}"/>
                </a:ext>
              </a:extLst>
            </p:cNvPr>
            <p:cNvSpPr>
              <a:spLocks noEditPoints="1"/>
            </p:cNvSpPr>
            <p:nvPr/>
          </p:nvSpPr>
          <p:spPr bwMode="auto">
            <a:xfrm>
              <a:off x="981815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
              <a:extLst>
                <a:ext uri="{FF2B5EF4-FFF2-40B4-BE49-F238E27FC236}">
                  <a16:creationId xmlns:a16="http://schemas.microsoft.com/office/drawing/2014/main" id="{F8691056-2A9C-4EAE-898B-E8C145A3A09E}"/>
                </a:ext>
              </a:extLst>
            </p:cNvPr>
            <p:cNvSpPr>
              <a:spLocks noEditPoints="1"/>
            </p:cNvSpPr>
            <p:nvPr/>
          </p:nvSpPr>
          <p:spPr bwMode="auto">
            <a:xfrm>
              <a:off x="1017206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6">
              <a:extLst>
                <a:ext uri="{FF2B5EF4-FFF2-40B4-BE49-F238E27FC236}">
                  <a16:creationId xmlns:a16="http://schemas.microsoft.com/office/drawing/2014/main" id="{7644BFA6-53D3-4200-97D5-A0826C91221C}"/>
                </a:ext>
              </a:extLst>
            </p:cNvPr>
            <p:cNvSpPr>
              <a:spLocks noEditPoints="1"/>
            </p:cNvSpPr>
            <p:nvPr/>
          </p:nvSpPr>
          <p:spPr bwMode="auto">
            <a:xfrm>
              <a:off x="1052596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6">
              <a:extLst>
                <a:ext uri="{FF2B5EF4-FFF2-40B4-BE49-F238E27FC236}">
                  <a16:creationId xmlns:a16="http://schemas.microsoft.com/office/drawing/2014/main" id="{31DD1366-4AF2-4675-8C09-B16FF18F4AFB}"/>
                </a:ext>
              </a:extLst>
            </p:cNvPr>
            <p:cNvSpPr>
              <a:spLocks noEditPoints="1"/>
            </p:cNvSpPr>
            <p:nvPr/>
          </p:nvSpPr>
          <p:spPr bwMode="auto">
            <a:xfrm>
              <a:off x="10879862"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05FAFC32-B238-4EC6-9F94-250901C580A0}"/>
                </a:ext>
              </a:extLst>
            </p:cNvPr>
            <p:cNvSpPr>
              <a:spLocks noEditPoints="1"/>
            </p:cNvSpPr>
            <p:nvPr/>
          </p:nvSpPr>
          <p:spPr bwMode="auto">
            <a:xfrm>
              <a:off x="-9121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6">
              <a:extLst>
                <a:ext uri="{FF2B5EF4-FFF2-40B4-BE49-F238E27FC236}">
                  <a16:creationId xmlns:a16="http://schemas.microsoft.com/office/drawing/2014/main" id="{94EDFDD1-CC0F-4CE9-A5E1-6F34763C59D7}"/>
                </a:ext>
              </a:extLst>
            </p:cNvPr>
            <p:cNvSpPr>
              <a:spLocks noEditPoints="1"/>
            </p:cNvSpPr>
            <p:nvPr/>
          </p:nvSpPr>
          <p:spPr bwMode="auto">
            <a:xfrm>
              <a:off x="26269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6">
              <a:extLst>
                <a:ext uri="{FF2B5EF4-FFF2-40B4-BE49-F238E27FC236}">
                  <a16:creationId xmlns:a16="http://schemas.microsoft.com/office/drawing/2014/main" id="{89391791-3406-405C-A52A-325E0ACEF0EF}"/>
                </a:ext>
              </a:extLst>
            </p:cNvPr>
            <p:cNvSpPr>
              <a:spLocks noEditPoints="1"/>
            </p:cNvSpPr>
            <p:nvPr/>
          </p:nvSpPr>
          <p:spPr bwMode="auto">
            <a:xfrm>
              <a:off x="61660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6">
              <a:extLst>
                <a:ext uri="{FF2B5EF4-FFF2-40B4-BE49-F238E27FC236}">
                  <a16:creationId xmlns:a16="http://schemas.microsoft.com/office/drawing/2014/main" id="{C45408BD-5A4C-4B71-9A10-180FFAA3CF67}"/>
                </a:ext>
              </a:extLst>
            </p:cNvPr>
            <p:cNvSpPr>
              <a:spLocks noEditPoints="1"/>
            </p:cNvSpPr>
            <p:nvPr/>
          </p:nvSpPr>
          <p:spPr bwMode="auto">
            <a:xfrm>
              <a:off x="97050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6">
              <a:extLst>
                <a:ext uri="{FF2B5EF4-FFF2-40B4-BE49-F238E27FC236}">
                  <a16:creationId xmlns:a16="http://schemas.microsoft.com/office/drawing/2014/main" id="{262DA3C5-1F52-431A-AA77-2EBDF5CD4D0B}"/>
                </a:ext>
              </a:extLst>
            </p:cNvPr>
            <p:cNvSpPr>
              <a:spLocks noEditPoints="1"/>
            </p:cNvSpPr>
            <p:nvPr/>
          </p:nvSpPr>
          <p:spPr bwMode="auto">
            <a:xfrm>
              <a:off x="132441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158567EE-7ECE-4308-AF7E-DEA507E8E4A9}"/>
                </a:ext>
              </a:extLst>
            </p:cNvPr>
            <p:cNvSpPr>
              <a:spLocks noEditPoints="1"/>
            </p:cNvSpPr>
            <p:nvPr/>
          </p:nvSpPr>
          <p:spPr bwMode="auto">
            <a:xfrm>
              <a:off x="167831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6">
              <a:extLst>
                <a:ext uri="{FF2B5EF4-FFF2-40B4-BE49-F238E27FC236}">
                  <a16:creationId xmlns:a16="http://schemas.microsoft.com/office/drawing/2014/main" id="{D2894DDF-45DE-4178-BFC7-4F0B8D8EF9D5}"/>
                </a:ext>
              </a:extLst>
            </p:cNvPr>
            <p:cNvSpPr>
              <a:spLocks noEditPoints="1"/>
            </p:cNvSpPr>
            <p:nvPr/>
          </p:nvSpPr>
          <p:spPr bwMode="auto">
            <a:xfrm>
              <a:off x="203222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6">
              <a:extLst>
                <a:ext uri="{FF2B5EF4-FFF2-40B4-BE49-F238E27FC236}">
                  <a16:creationId xmlns:a16="http://schemas.microsoft.com/office/drawing/2014/main" id="{36B1E453-1287-45A9-9339-730E3914F14B}"/>
                </a:ext>
              </a:extLst>
            </p:cNvPr>
            <p:cNvSpPr>
              <a:spLocks noEditPoints="1"/>
            </p:cNvSpPr>
            <p:nvPr/>
          </p:nvSpPr>
          <p:spPr bwMode="auto">
            <a:xfrm>
              <a:off x="238613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6">
              <a:extLst>
                <a:ext uri="{FF2B5EF4-FFF2-40B4-BE49-F238E27FC236}">
                  <a16:creationId xmlns:a16="http://schemas.microsoft.com/office/drawing/2014/main" id="{4D1CFF21-2793-4E1D-A631-989F34A2CB26}"/>
                </a:ext>
              </a:extLst>
            </p:cNvPr>
            <p:cNvSpPr>
              <a:spLocks noEditPoints="1"/>
            </p:cNvSpPr>
            <p:nvPr/>
          </p:nvSpPr>
          <p:spPr bwMode="auto">
            <a:xfrm>
              <a:off x="274003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FFFFE495-6317-4046-8780-509B3F7DE408}"/>
                </a:ext>
              </a:extLst>
            </p:cNvPr>
            <p:cNvSpPr>
              <a:spLocks noEditPoints="1"/>
            </p:cNvSpPr>
            <p:nvPr/>
          </p:nvSpPr>
          <p:spPr bwMode="auto">
            <a:xfrm>
              <a:off x="309394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6">
              <a:extLst>
                <a:ext uri="{FF2B5EF4-FFF2-40B4-BE49-F238E27FC236}">
                  <a16:creationId xmlns:a16="http://schemas.microsoft.com/office/drawing/2014/main" id="{07F2B335-6843-4188-BE58-F99705AE7348}"/>
                </a:ext>
              </a:extLst>
            </p:cNvPr>
            <p:cNvSpPr>
              <a:spLocks noEditPoints="1"/>
            </p:cNvSpPr>
            <p:nvPr/>
          </p:nvSpPr>
          <p:spPr bwMode="auto">
            <a:xfrm>
              <a:off x="344784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6">
              <a:extLst>
                <a:ext uri="{FF2B5EF4-FFF2-40B4-BE49-F238E27FC236}">
                  <a16:creationId xmlns:a16="http://schemas.microsoft.com/office/drawing/2014/main" id="{6A1AA564-0530-4B23-B215-595CC54E23C4}"/>
                </a:ext>
              </a:extLst>
            </p:cNvPr>
            <p:cNvSpPr>
              <a:spLocks noEditPoints="1"/>
            </p:cNvSpPr>
            <p:nvPr/>
          </p:nvSpPr>
          <p:spPr bwMode="auto">
            <a:xfrm>
              <a:off x="380175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6">
              <a:extLst>
                <a:ext uri="{FF2B5EF4-FFF2-40B4-BE49-F238E27FC236}">
                  <a16:creationId xmlns:a16="http://schemas.microsoft.com/office/drawing/2014/main" id="{4876FBCA-0D51-4B33-9375-D3F71918F7FC}"/>
                </a:ext>
              </a:extLst>
            </p:cNvPr>
            <p:cNvSpPr>
              <a:spLocks noEditPoints="1"/>
            </p:cNvSpPr>
            <p:nvPr/>
          </p:nvSpPr>
          <p:spPr bwMode="auto">
            <a:xfrm>
              <a:off x="415566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6">
              <a:extLst>
                <a:ext uri="{FF2B5EF4-FFF2-40B4-BE49-F238E27FC236}">
                  <a16:creationId xmlns:a16="http://schemas.microsoft.com/office/drawing/2014/main" id="{B025D520-F3BC-4D3B-BF86-05B537F2482B}"/>
                </a:ext>
              </a:extLst>
            </p:cNvPr>
            <p:cNvSpPr>
              <a:spLocks noEditPoints="1"/>
            </p:cNvSpPr>
            <p:nvPr/>
          </p:nvSpPr>
          <p:spPr bwMode="auto">
            <a:xfrm>
              <a:off x="450956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24765AAF-1343-40B6-9F77-11BC4F9E47DC}"/>
                </a:ext>
              </a:extLst>
            </p:cNvPr>
            <p:cNvSpPr>
              <a:spLocks noEditPoints="1"/>
            </p:cNvSpPr>
            <p:nvPr/>
          </p:nvSpPr>
          <p:spPr bwMode="auto">
            <a:xfrm>
              <a:off x="486347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6">
              <a:extLst>
                <a:ext uri="{FF2B5EF4-FFF2-40B4-BE49-F238E27FC236}">
                  <a16:creationId xmlns:a16="http://schemas.microsoft.com/office/drawing/2014/main" id="{CAE5A3F7-0924-495D-8844-A0BFFEA3F5A6}"/>
                </a:ext>
              </a:extLst>
            </p:cNvPr>
            <p:cNvSpPr>
              <a:spLocks noEditPoints="1"/>
            </p:cNvSpPr>
            <p:nvPr/>
          </p:nvSpPr>
          <p:spPr bwMode="auto">
            <a:xfrm>
              <a:off x="521737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6">
              <a:extLst>
                <a:ext uri="{FF2B5EF4-FFF2-40B4-BE49-F238E27FC236}">
                  <a16:creationId xmlns:a16="http://schemas.microsoft.com/office/drawing/2014/main" id="{CFDA1116-035D-4E54-AFBB-4D27A956C253}"/>
                </a:ext>
              </a:extLst>
            </p:cNvPr>
            <p:cNvSpPr>
              <a:spLocks noEditPoints="1"/>
            </p:cNvSpPr>
            <p:nvPr/>
          </p:nvSpPr>
          <p:spPr bwMode="auto">
            <a:xfrm>
              <a:off x="557128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6">
              <a:extLst>
                <a:ext uri="{FF2B5EF4-FFF2-40B4-BE49-F238E27FC236}">
                  <a16:creationId xmlns:a16="http://schemas.microsoft.com/office/drawing/2014/main" id="{5F363A19-6283-48F8-85FA-6B7CCCB51846}"/>
                </a:ext>
              </a:extLst>
            </p:cNvPr>
            <p:cNvSpPr>
              <a:spLocks noEditPoints="1"/>
            </p:cNvSpPr>
            <p:nvPr/>
          </p:nvSpPr>
          <p:spPr bwMode="auto">
            <a:xfrm>
              <a:off x="592519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6">
              <a:extLst>
                <a:ext uri="{FF2B5EF4-FFF2-40B4-BE49-F238E27FC236}">
                  <a16:creationId xmlns:a16="http://schemas.microsoft.com/office/drawing/2014/main" id="{2A698C8C-4D32-4D3F-9F80-BEC6A13B8458}"/>
                </a:ext>
              </a:extLst>
            </p:cNvPr>
            <p:cNvSpPr>
              <a:spLocks noEditPoints="1"/>
            </p:cNvSpPr>
            <p:nvPr/>
          </p:nvSpPr>
          <p:spPr bwMode="auto">
            <a:xfrm>
              <a:off x="627909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6">
              <a:extLst>
                <a:ext uri="{FF2B5EF4-FFF2-40B4-BE49-F238E27FC236}">
                  <a16:creationId xmlns:a16="http://schemas.microsoft.com/office/drawing/2014/main" id="{4570646F-A2EF-470F-BE69-65F48D8F63F9}"/>
                </a:ext>
              </a:extLst>
            </p:cNvPr>
            <p:cNvSpPr>
              <a:spLocks noEditPoints="1"/>
            </p:cNvSpPr>
            <p:nvPr/>
          </p:nvSpPr>
          <p:spPr bwMode="auto">
            <a:xfrm>
              <a:off x="663300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6076E36D-73D2-4127-BE4A-21CD4864C9DA}"/>
                </a:ext>
              </a:extLst>
            </p:cNvPr>
            <p:cNvSpPr>
              <a:spLocks noEditPoints="1"/>
            </p:cNvSpPr>
            <p:nvPr/>
          </p:nvSpPr>
          <p:spPr bwMode="auto">
            <a:xfrm>
              <a:off x="698690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
              <a:extLst>
                <a:ext uri="{FF2B5EF4-FFF2-40B4-BE49-F238E27FC236}">
                  <a16:creationId xmlns:a16="http://schemas.microsoft.com/office/drawing/2014/main" id="{7C8BE7DC-9C93-4AE4-849A-1438EF43DADA}"/>
                </a:ext>
              </a:extLst>
            </p:cNvPr>
            <p:cNvSpPr>
              <a:spLocks noEditPoints="1"/>
            </p:cNvSpPr>
            <p:nvPr/>
          </p:nvSpPr>
          <p:spPr bwMode="auto">
            <a:xfrm>
              <a:off x="734081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
              <a:extLst>
                <a:ext uri="{FF2B5EF4-FFF2-40B4-BE49-F238E27FC236}">
                  <a16:creationId xmlns:a16="http://schemas.microsoft.com/office/drawing/2014/main" id="{7A7E7F5E-396F-402D-87C2-4ECEE23A833E}"/>
                </a:ext>
              </a:extLst>
            </p:cNvPr>
            <p:cNvSpPr>
              <a:spLocks noEditPoints="1"/>
            </p:cNvSpPr>
            <p:nvPr/>
          </p:nvSpPr>
          <p:spPr bwMode="auto">
            <a:xfrm>
              <a:off x="769472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
              <a:extLst>
                <a:ext uri="{FF2B5EF4-FFF2-40B4-BE49-F238E27FC236}">
                  <a16:creationId xmlns:a16="http://schemas.microsoft.com/office/drawing/2014/main" id="{97EC6D43-68CC-4F32-BFB8-1B15CFBD5927}"/>
                </a:ext>
              </a:extLst>
            </p:cNvPr>
            <p:cNvSpPr>
              <a:spLocks noEditPoints="1"/>
            </p:cNvSpPr>
            <p:nvPr/>
          </p:nvSpPr>
          <p:spPr bwMode="auto">
            <a:xfrm>
              <a:off x="804862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
              <a:extLst>
                <a:ext uri="{FF2B5EF4-FFF2-40B4-BE49-F238E27FC236}">
                  <a16:creationId xmlns:a16="http://schemas.microsoft.com/office/drawing/2014/main" id="{AA1D0C14-2069-4DE9-A088-6C76A61F20B1}"/>
                </a:ext>
              </a:extLst>
            </p:cNvPr>
            <p:cNvSpPr>
              <a:spLocks noEditPoints="1"/>
            </p:cNvSpPr>
            <p:nvPr/>
          </p:nvSpPr>
          <p:spPr bwMode="auto">
            <a:xfrm>
              <a:off x="840253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72C3829D-1796-4F37-B8F1-5C9A26E28C99}"/>
                </a:ext>
              </a:extLst>
            </p:cNvPr>
            <p:cNvSpPr>
              <a:spLocks noEditPoints="1"/>
            </p:cNvSpPr>
            <p:nvPr/>
          </p:nvSpPr>
          <p:spPr bwMode="auto">
            <a:xfrm>
              <a:off x="875643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F74CEB28-F72C-46BF-955A-1DFBE9110A11}"/>
                </a:ext>
              </a:extLst>
            </p:cNvPr>
            <p:cNvSpPr>
              <a:spLocks noEditPoints="1"/>
            </p:cNvSpPr>
            <p:nvPr/>
          </p:nvSpPr>
          <p:spPr bwMode="auto">
            <a:xfrm>
              <a:off x="911034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
              <a:extLst>
                <a:ext uri="{FF2B5EF4-FFF2-40B4-BE49-F238E27FC236}">
                  <a16:creationId xmlns:a16="http://schemas.microsoft.com/office/drawing/2014/main" id="{7052B90E-88FE-46F1-B64B-F574689D491B}"/>
                </a:ext>
              </a:extLst>
            </p:cNvPr>
            <p:cNvSpPr>
              <a:spLocks noEditPoints="1"/>
            </p:cNvSpPr>
            <p:nvPr/>
          </p:nvSpPr>
          <p:spPr bwMode="auto">
            <a:xfrm>
              <a:off x="946425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
              <a:extLst>
                <a:ext uri="{FF2B5EF4-FFF2-40B4-BE49-F238E27FC236}">
                  <a16:creationId xmlns:a16="http://schemas.microsoft.com/office/drawing/2014/main" id="{F8F128E0-3AD1-4260-A7E5-19E8751009D9}"/>
                </a:ext>
              </a:extLst>
            </p:cNvPr>
            <p:cNvSpPr>
              <a:spLocks noEditPoints="1"/>
            </p:cNvSpPr>
            <p:nvPr/>
          </p:nvSpPr>
          <p:spPr bwMode="auto">
            <a:xfrm>
              <a:off x="981815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969B39FA-8605-4E46-98D4-7C699D24F4C4}"/>
                </a:ext>
              </a:extLst>
            </p:cNvPr>
            <p:cNvSpPr>
              <a:spLocks noEditPoints="1"/>
            </p:cNvSpPr>
            <p:nvPr/>
          </p:nvSpPr>
          <p:spPr bwMode="auto">
            <a:xfrm>
              <a:off x="1017206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DD141AA4-FDDD-4DF1-A51F-34017775CB16}"/>
                </a:ext>
              </a:extLst>
            </p:cNvPr>
            <p:cNvSpPr>
              <a:spLocks noEditPoints="1"/>
            </p:cNvSpPr>
            <p:nvPr/>
          </p:nvSpPr>
          <p:spPr bwMode="auto">
            <a:xfrm>
              <a:off x="1052596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6">
              <a:extLst>
                <a:ext uri="{FF2B5EF4-FFF2-40B4-BE49-F238E27FC236}">
                  <a16:creationId xmlns:a16="http://schemas.microsoft.com/office/drawing/2014/main" id="{855CBA53-E52B-4687-96C6-EBA404B23D4F}"/>
                </a:ext>
              </a:extLst>
            </p:cNvPr>
            <p:cNvSpPr>
              <a:spLocks noEditPoints="1"/>
            </p:cNvSpPr>
            <p:nvPr/>
          </p:nvSpPr>
          <p:spPr bwMode="auto">
            <a:xfrm>
              <a:off x="10879862"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BA45AD96-F5AF-4075-86DE-27366EF2792C}"/>
                </a:ext>
              </a:extLst>
            </p:cNvPr>
            <p:cNvSpPr>
              <a:spLocks noEditPoints="1"/>
            </p:cNvSpPr>
            <p:nvPr/>
          </p:nvSpPr>
          <p:spPr bwMode="auto">
            <a:xfrm>
              <a:off x="-9121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6">
              <a:extLst>
                <a:ext uri="{FF2B5EF4-FFF2-40B4-BE49-F238E27FC236}">
                  <a16:creationId xmlns:a16="http://schemas.microsoft.com/office/drawing/2014/main" id="{BB34F054-D296-4BA7-A495-E174D9BE84D6}"/>
                </a:ext>
              </a:extLst>
            </p:cNvPr>
            <p:cNvSpPr>
              <a:spLocks noEditPoints="1"/>
            </p:cNvSpPr>
            <p:nvPr/>
          </p:nvSpPr>
          <p:spPr bwMode="auto">
            <a:xfrm>
              <a:off x="26269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F429DE27-C226-4AA5-9816-E6376A4E2A9C}"/>
                </a:ext>
              </a:extLst>
            </p:cNvPr>
            <p:cNvSpPr>
              <a:spLocks noEditPoints="1"/>
            </p:cNvSpPr>
            <p:nvPr/>
          </p:nvSpPr>
          <p:spPr bwMode="auto">
            <a:xfrm>
              <a:off x="61660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6">
              <a:extLst>
                <a:ext uri="{FF2B5EF4-FFF2-40B4-BE49-F238E27FC236}">
                  <a16:creationId xmlns:a16="http://schemas.microsoft.com/office/drawing/2014/main" id="{EE6506CD-9CC1-4BC6-BC32-DFD6FB136AF1}"/>
                </a:ext>
              </a:extLst>
            </p:cNvPr>
            <p:cNvSpPr>
              <a:spLocks noEditPoints="1"/>
            </p:cNvSpPr>
            <p:nvPr/>
          </p:nvSpPr>
          <p:spPr bwMode="auto">
            <a:xfrm>
              <a:off x="97050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6">
              <a:extLst>
                <a:ext uri="{FF2B5EF4-FFF2-40B4-BE49-F238E27FC236}">
                  <a16:creationId xmlns:a16="http://schemas.microsoft.com/office/drawing/2014/main" id="{B3A7E91D-34EB-4744-A1A0-13EC637748C3}"/>
                </a:ext>
              </a:extLst>
            </p:cNvPr>
            <p:cNvSpPr>
              <a:spLocks noEditPoints="1"/>
            </p:cNvSpPr>
            <p:nvPr/>
          </p:nvSpPr>
          <p:spPr bwMode="auto">
            <a:xfrm>
              <a:off x="132441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6">
              <a:extLst>
                <a:ext uri="{FF2B5EF4-FFF2-40B4-BE49-F238E27FC236}">
                  <a16:creationId xmlns:a16="http://schemas.microsoft.com/office/drawing/2014/main" id="{65A23728-E731-4707-AC6B-35FB937AE7A4}"/>
                </a:ext>
              </a:extLst>
            </p:cNvPr>
            <p:cNvSpPr>
              <a:spLocks noEditPoints="1"/>
            </p:cNvSpPr>
            <p:nvPr/>
          </p:nvSpPr>
          <p:spPr bwMode="auto">
            <a:xfrm>
              <a:off x="167831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6">
              <a:extLst>
                <a:ext uri="{FF2B5EF4-FFF2-40B4-BE49-F238E27FC236}">
                  <a16:creationId xmlns:a16="http://schemas.microsoft.com/office/drawing/2014/main" id="{D8983A2E-8721-4A78-B55C-FD0940B28E97}"/>
                </a:ext>
              </a:extLst>
            </p:cNvPr>
            <p:cNvSpPr>
              <a:spLocks noEditPoints="1"/>
            </p:cNvSpPr>
            <p:nvPr/>
          </p:nvSpPr>
          <p:spPr bwMode="auto">
            <a:xfrm>
              <a:off x="203222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6">
              <a:extLst>
                <a:ext uri="{FF2B5EF4-FFF2-40B4-BE49-F238E27FC236}">
                  <a16:creationId xmlns:a16="http://schemas.microsoft.com/office/drawing/2014/main" id="{FD4BBBB1-537D-4BF3-9BCC-DB166F1B91EF}"/>
                </a:ext>
              </a:extLst>
            </p:cNvPr>
            <p:cNvSpPr>
              <a:spLocks noEditPoints="1"/>
            </p:cNvSpPr>
            <p:nvPr/>
          </p:nvSpPr>
          <p:spPr bwMode="auto">
            <a:xfrm>
              <a:off x="238613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AB55ADFF-1418-463B-9F69-0448C6BC5598}"/>
                </a:ext>
              </a:extLst>
            </p:cNvPr>
            <p:cNvSpPr>
              <a:spLocks noEditPoints="1"/>
            </p:cNvSpPr>
            <p:nvPr/>
          </p:nvSpPr>
          <p:spPr bwMode="auto">
            <a:xfrm>
              <a:off x="274003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6">
              <a:extLst>
                <a:ext uri="{FF2B5EF4-FFF2-40B4-BE49-F238E27FC236}">
                  <a16:creationId xmlns:a16="http://schemas.microsoft.com/office/drawing/2014/main" id="{7DB31205-26C8-4B40-84B2-A21E042869C4}"/>
                </a:ext>
              </a:extLst>
            </p:cNvPr>
            <p:cNvSpPr>
              <a:spLocks noEditPoints="1"/>
            </p:cNvSpPr>
            <p:nvPr/>
          </p:nvSpPr>
          <p:spPr bwMode="auto">
            <a:xfrm>
              <a:off x="309394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6">
              <a:extLst>
                <a:ext uri="{FF2B5EF4-FFF2-40B4-BE49-F238E27FC236}">
                  <a16:creationId xmlns:a16="http://schemas.microsoft.com/office/drawing/2014/main" id="{A55615A4-EA9A-41B6-9F9B-5608693927A9}"/>
                </a:ext>
              </a:extLst>
            </p:cNvPr>
            <p:cNvSpPr>
              <a:spLocks noEditPoints="1"/>
            </p:cNvSpPr>
            <p:nvPr/>
          </p:nvSpPr>
          <p:spPr bwMode="auto">
            <a:xfrm>
              <a:off x="344784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6">
              <a:extLst>
                <a:ext uri="{FF2B5EF4-FFF2-40B4-BE49-F238E27FC236}">
                  <a16:creationId xmlns:a16="http://schemas.microsoft.com/office/drawing/2014/main" id="{A66AFF9B-47A8-431E-A764-E6AFD677715E}"/>
                </a:ext>
              </a:extLst>
            </p:cNvPr>
            <p:cNvSpPr>
              <a:spLocks noEditPoints="1"/>
            </p:cNvSpPr>
            <p:nvPr/>
          </p:nvSpPr>
          <p:spPr bwMode="auto">
            <a:xfrm>
              <a:off x="380175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6">
              <a:extLst>
                <a:ext uri="{FF2B5EF4-FFF2-40B4-BE49-F238E27FC236}">
                  <a16:creationId xmlns:a16="http://schemas.microsoft.com/office/drawing/2014/main" id="{BB50F388-4C4F-4B03-AD18-01111D1C59A1}"/>
                </a:ext>
              </a:extLst>
            </p:cNvPr>
            <p:cNvSpPr>
              <a:spLocks noEditPoints="1"/>
            </p:cNvSpPr>
            <p:nvPr/>
          </p:nvSpPr>
          <p:spPr bwMode="auto">
            <a:xfrm>
              <a:off x="415566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6">
              <a:extLst>
                <a:ext uri="{FF2B5EF4-FFF2-40B4-BE49-F238E27FC236}">
                  <a16:creationId xmlns:a16="http://schemas.microsoft.com/office/drawing/2014/main" id="{CF3FB584-0B0E-423F-925C-1180324EBD34}"/>
                </a:ext>
              </a:extLst>
            </p:cNvPr>
            <p:cNvSpPr>
              <a:spLocks noEditPoints="1"/>
            </p:cNvSpPr>
            <p:nvPr/>
          </p:nvSpPr>
          <p:spPr bwMode="auto">
            <a:xfrm>
              <a:off x="450956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6">
              <a:extLst>
                <a:ext uri="{FF2B5EF4-FFF2-40B4-BE49-F238E27FC236}">
                  <a16:creationId xmlns:a16="http://schemas.microsoft.com/office/drawing/2014/main" id="{ED4EC88C-3F33-4DC1-85B0-07C4415BBD45}"/>
                </a:ext>
              </a:extLst>
            </p:cNvPr>
            <p:cNvSpPr>
              <a:spLocks noEditPoints="1"/>
            </p:cNvSpPr>
            <p:nvPr/>
          </p:nvSpPr>
          <p:spPr bwMode="auto">
            <a:xfrm>
              <a:off x="486347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6">
              <a:extLst>
                <a:ext uri="{FF2B5EF4-FFF2-40B4-BE49-F238E27FC236}">
                  <a16:creationId xmlns:a16="http://schemas.microsoft.com/office/drawing/2014/main" id="{1C4B329A-FB4F-44FB-B230-B1047E59B394}"/>
                </a:ext>
              </a:extLst>
            </p:cNvPr>
            <p:cNvSpPr>
              <a:spLocks noEditPoints="1"/>
            </p:cNvSpPr>
            <p:nvPr/>
          </p:nvSpPr>
          <p:spPr bwMode="auto">
            <a:xfrm>
              <a:off x="521737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6">
              <a:extLst>
                <a:ext uri="{FF2B5EF4-FFF2-40B4-BE49-F238E27FC236}">
                  <a16:creationId xmlns:a16="http://schemas.microsoft.com/office/drawing/2014/main" id="{BE396084-F429-410A-AF78-35CDD96AF6BE}"/>
                </a:ext>
              </a:extLst>
            </p:cNvPr>
            <p:cNvSpPr>
              <a:spLocks noEditPoints="1"/>
            </p:cNvSpPr>
            <p:nvPr/>
          </p:nvSpPr>
          <p:spPr bwMode="auto">
            <a:xfrm>
              <a:off x="557128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6">
              <a:extLst>
                <a:ext uri="{FF2B5EF4-FFF2-40B4-BE49-F238E27FC236}">
                  <a16:creationId xmlns:a16="http://schemas.microsoft.com/office/drawing/2014/main" id="{6F0A9973-4361-4CB5-876A-37B001931E15}"/>
                </a:ext>
              </a:extLst>
            </p:cNvPr>
            <p:cNvSpPr>
              <a:spLocks noEditPoints="1"/>
            </p:cNvSpPr>
            <p:nvPr/>
          </p:nvSpPr>
          <p:spPr bwMode="auto">
            <a:xfrm>
              <a:off x="592519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6">
              <a:extLst>
                <a:ext uri="{FF2B5EF4-FFF2-40B4-BE49-F238E27FC236}">
                  <a16:creationId xmlns:a16="http://schemas.microsoft.com/office/drawing/2014/main" id="{1F716BE4-ED9D-4AFC-8882-00791784384A}"/>
                </a:ext>
              </a:extLst>
            </p:cNvPr>
            <p:cNvSpPr>
              <a:spLocks noEditPoints="1"/>
            </p:cNvSpPr>
            <p:nvPr/>
          </p:nvSpPr>
          <p:spPr bwMode="auto">
            <a:xfrm>
              <a:off x="627909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6">
              <a:extLst>
                <a:ext uri="{FF2B5EF4-FFF2-40B4-BE49-F238E27FC236}">
                  <a16:creationId xmlns:a16="http://schemas.microsoft.com/office/drawing/2014/main" id="{A3188B9A-07AD-4D67-9017-92061B138A3F}"/>
                </a:ext>
              </a:extLst>
            </p:cNvPr>
            <p:cNvSpPr>
              <a:spLocks noEditPoints="1"/>
            </p:cNvSpPr>
            <p:nvPr/>
          </p:nvSpPr>
          <p:spPr bwMode="auto">
            <a:xfrm>
              <a:off x="663300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DE8AD78A-ABB9-4B8E-A0F9-F7CCA2E2EF8F}"/>
                </a:ext>
              </a:extLst>
            </p:cNvPr>
            <p:cNvSpPr>
              <a:spLocks noEditPoints="1"/>
            </p:cNvSpPr>
            <p:nvPr/>
          </p:nvSpPr>
          <p:spPr bwMode="auto">
            <a:xfrm>
              <a:off x="698690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6">
              <a:extLst>
                <a:ext uri="{FF2B5EF4-FFF2-40B4-BE49-F238E27FC236}">
                  <a16:creationId xmlns:a16="http://schemas.microsoft.com/office/drawing/2014/main" id="{02865DC5-04F0-4328-8C93-50994C40E460}"/>
                </a:ext>
              </a:extLst>
            </p:cNvPr>
            <p:cNvSpPr>
              <a:spLocks noEditPoints="1"/>
            </p:cNvSpPr>
            <p:nvPr/>
          </p:nvSpPr>
          <p:spPr bwMode="auto">
            <a:xfrm>
              <a:off x="734081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6">
              <a:extLst>
                <a:ext uri="{FF2B5EF4-FFF2-40B4-BE49-F238E27FC236}">
                  <a16:creationId xmlns:a16="http://schemas.microsoft.com/office/drawing/2014/main" id="{541DB8F0-C031-42C1-A57D-729DA2CFF352}"/>
                </a:ext>
              </a:extLst>
            </p:cNvPr>
            <p:cNvSpPr>
              <a:spLocks noEditPoints="1"/>
            </p:cNvSpPr>
            <p:nvPr/>
          </p:nvSpPr>
          <p:spPr bwMode="auto">
            <a:xfrm>
              <a:off x="769472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6">
              <a:extLst>
                <a:ext uri="{FF2B5EF4-FFF2-40B4-BE49-F238E27FC236}">
                  <a16:creationId xmlns:a16="http://schemas.microsoft.com/office/drawing/2014/main" id="{E74F6813-CEDF-4C90-9515-18F2D2808D82}"/>
                </a:ext>
              </a:extLst>
            </p:cNvPr>
            <p:cNvSpPr>
              <a:spLocks noEditPoints="1"/>
            </p:cNvSpPr>
            <p:nvPr/>
          </p:nvSpPr>
          <p:spPr bwMode="auto">
            <a:xfrm>
              <a:off x="804862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6">
              <a:extLst>
                <a:ext uri="{FF2B5EF4-FFF2-40B4-BE49-F238E27FC236}">
                  <a16:creationId xmlns:a16="http://schemas.microsoft.com/office/drawing/2014/main" id="{178439D5-98F9-4547-AA18-8F0D15FA5033}"/>
                </a:ext>
              </a:extLst>
            </p:cNvPr>
            <p:cNvSpPr>
              <a:spLocks noEditPoints="1"/>
            </p:cNvSpPr>
            <p:nvPr/>
          </p:nvSpPr>
          <p:spPr bwMode="auto">
            <a:xfrm>
              <a:off x="840253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FF65ACCA-B29A-4B23-99DF-9E8988FE7762}"/>
                </a:ext>
              </a:extLst>
            </p:cNvPr>
            <p:cNvSpPr>
              <a:spLocks noEditPoints="1"/>
            </p:cNvSpPr>
            <p:nvPr/>
          </p:nvSpPr>
          <p:spPr bwMode="auto">
            <a:xfrm>
              <a:off x="875643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6">
              <a:extLst>
                <a:ext uri="{FF2B5EF4-FFF2-40B4-BE49-F238E27FC236}">
                  <a16:creationId xmlns:a16="http://schemas.microsoft.com/office/drawing/2014/main" id="{08202144-2699-405E-B70E-10ACB625045A}"/>
                </a:ext>
              </a:extLst>
            </p:cNvPr>
            <p:cNvSpPr>
              <a:spLocks noEditPoints="1"/>
            </p:cNvSpPr>
            <p:nvPr/>
          </p:nvSpPr>
          <p:spPr bwMode="auto">
            <a:xfrm>
              <a:off x="911034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6">
              <a:extLst>
                <a:ext uri="{FF2B5EF4-FFF2-40B4-BE49-F238E27FC236}">
                  <a16:creationId xmlns:a16="http://schemas.microsoft.com/office/drawing/2014/main" id="{8F59B94B-2422-4834-BD86-CFE3D8A53F90}"/>
                </a:ext>
              </a:extLst>
            </p:cNvPr>
            <p:cNvSpPr>
              <a:spLocks noEditPoints="1"/>
            </p:cNvSpPr>
            <p:nvPr/>
          </p:nvSpPr>
          <p:spPr bwMode="auto">
            <a:xfrm>
              <a:off x="946425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C5893D12-2CAA-4072-80FB-D3E997100566}"/>
                </a:ext>
              </a:extLst>
            </p:cNvPr>
            <p:cNvSpPr>
              <a:spLocks noEditPoints="1"/>
            </p:cNvSpPr>
            <p:nvPr/>
          </p:nvSpPr>
          <p:spPr bwMode="auto">
            <a:xfrm>
              <a:off x="981815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6">
              <a:extLst>
                <a:ext uri="{FF2B5EF4-FFF2-40B4-BE49-F238E27FC236}">
                  <a16:creationId xmlns:a16="http://schemas.microsoft.com/office/drawing/2014/main" id="{C5D33650-F7DF-4640-8624-E4A406586BE1}"/>
                </a:ext>
              </a:extLst>
            </p:cNvPr>
            <p:cNvSpPr>
              <a:spLocks noEditPoints="1"/>
            </p:cNvSpPr>
            <p:nvPr/>
          </p:nvSpPr>
          <p:spPr bwMode="auto">
            <a:xfrm>
              <a:off x="1017206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6">
              <a:extLst>
                <a:ext uri="{FF2B5EF4-FFF2-40B4-BE49-F238E27FC236}">
                  <a16:creationId xmlns:a16="http://schemas.microsoft.com/office/drawing/2014/main" id="{D8E569D6-7F89-4731-A6B8-6AFEB4544E17}"/>
                </a:ext>
              </a:extLst>
            </p:cNvPr>
            <p:cNvSpPr>
              <a:spLocks noEditPoints="1"/>
            </p:cNvSpPr>
            <p:nvPr/>
          </p:nvSpPr>
          <p:spPr bwMode="auto">
            <a:xfrm>
              <a:off x="1052596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6">
              <a:extLst>
                <a:ext uri="{FF2B5EF4-FFF2-40B4-BE49-F238E27FC236}">
                  <a16:creationId xmlns:a16="http://schemas.microsoft.com/office/drawing/2014/main" id="{80CEE136-CAF7-4993-84B3-67A0917C53FB}"/>
                </a:ext>
              </a:extLst>
            </p:cNvPr>
            <p:cNvSpPr>
              <a:spLocks noEditPoints="1"/>
            </p:cNvSpPr>
            <p:nvPr/>
          </p:nvSpPr>
          <p:spPr bwMode="auto">
            <a:xfrm>
              <a:off x="10879862"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FFDB2B08-42EF-46F1-9397-9A855C1A24CA}"/>
                </a:ext>
              </a:extLst>
            </p:cNvPr>
            <p:cNvSpPr>
              <a:spLocks noEditPoints="1"/>
            </p:cNvSpPr>
            <p:nvPr/>
          </p:nvSpPr>
          <p:spPr bwMode="auto">
            <a:xfrm>
              <a:off x="-9121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6">
              <a:extLst>
                <a:ext uri="{FF2B5EF4-FFF2-40B4-BE49-F238E27FC236}">
                  <a16:creationId xmlns:a16="http://schemas.microsoft.com/office/drawing/2014/main" id="{AB77A349-A09C-4B90-9A2C-EA856A8D86D5}"/>
                </a:ext>
              </a:extLst>
            </p:cNvPr>
            <p:cNvSpPr>
              <a:spLocks noEditPoints="1"/>
            </p:cNvSpPr>
            <p:nvPr/>
          </p:nvSpPr>
          <p:spPr bwMode="auto">
            <a:xfrm>
              <a:off x="26269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6">
              <a:extLst>
                <a:ext uri="{FF2B5EF4-FFF2-40B4-BE49-F238E27FC236}">
                  <a16:creationId xmlns:a16="http://schemas.microsoft.com/office/drawing/2014/main" id="{48608721-EE4A-426A-91C2-C463004F9706}"/>
                </a:ext>
              </a:extLst>
            </p:cNvPr>
            <p:cNvSpPr>
              <a:spLocks noEditPoints="1"/>
            </p:cNvSpPr>
            <p:nvPr/>
          </p:nvSpPr>
          <p:spPr bwMode="auto">
            <a:xfrm>
              <a:off x="61660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B927CE31-5623-45C2-9E5E-6EF014536534}"/>
                </a:ext>
              </a:extLst>
            </p:cNvPr>
            <p:cNvSpPr>
              <a:spLocks noEditPoints="1"/>
            </p:cNvSpPr>
            <p:nvPr/>
          </p:nvSpPr>
          <p:spPr bwMode="auto">
            <a:xfrm>
              <a:off x="97050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6">
              <a:extLst>
                <a:ext uri="{FF2B5EF4-FFF2-40B4-BE49-F238E27FC236}">
                  <a16:creationId xmlns:a16="http://schemas.microsoft.com/office/drawing/2014/main" id="{664A9588-E7C2-4376-869E-12661D073ADF}"/>
                </a:ext>
              </a:extLst>
            </p:cNvPr>
            <p:cNvSpPr>
              <a:spLocks noEditPoints="1"/>
            </p:cNvSpPr>
            <p:nvPr/>
          </p:nvSpPr>
          <p:spPr bwMode="auto">
            <a:xfrm>
              <a:off x="132441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a:extLst>
                <a:ext uri="{FF2B5EF4-FFF2-40B4-BE49-F238E27FC236}">
                  <a16:creationId xmlns:a16="http://schemas.microsoft.com/office/drawing/2014/main" id="{C07EBDA9-99B9-4FEA-8E61-CF7766C803D2}"/>
                </a:ext>
              </a:extLst>
            </p:cNvPr>
            <p:cNvSpPr>
              <a:spLocks noEditPoints="1"/>
            </p:cNvSpPr>
            <p:nvPr/>
          </p:nvSpPr>
          <p:spPr bwMode="auto">
            <a:xfrm>
              <a:off x="167831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6">
              <a:extLst>
                <a:ext uri="{FF2B5EF4-FFF2-40B4-BE49-F238E27FC236}">
                  <a16:creationId xmlns:a16="http://schemas.microsoft.com/office/drawing/2014/main" id="{E44A3FF9-F9CA-4868-B495-9C7AAE9DDF96}"/>
                </a:ext>
              </a:extLst>
            </p:cNvPr>
            <p:cNvSpPr>
              <a:spLocks noEditPoints="1"/>
            </p:cNvSpPr>
            <p:nvPr/>
          </p:nvSpPr>
          <p:spPr bwMode="auto">
            <a:xfrm>
              <a:off x="203222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6">
              <a:extLst>
                <a:ext uri="{FF2B5EF4-FFF2-40B4-BE49-F238E27FC236}">
                  <a16:creationId xmlns:a16="http://schemas.microsoft.com/office/drawing/2014/main" id="{CCF5D671-0529-4209-8A7C-1149C280118B}"/>
                </a:ext>
              </a:extLst>
            </p:cNvPr>
            <p:cNvSpPr>
              <a:spLocks noEditPoints="1"/>
            </p:cNvSpPr>
            <p:nvPr/>
          </p:nvSpPr>
          <p:spPr bwMode="auto">
            <a:xfrm>
              <a:off x="238613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6">
              <a:extLst>
                <a:ext uri="{FF2B5EF4-FFF2-40B4-BE49-F238E27FC236}">
                  <a16:creationId xmlns:a16="http://schemas.microsoft.com/office/drawing/2014/main" id="{DCA290DC-6B1F-40EB-A9F0-F96F5851B398}"/>
                </a:ext>
              </a:extLst>
            </p:cNvPr>
            <p:cNvSpPr>
              <a:spLocks noEditPoints="1"/>
            </p:cNvSpPr>
            <p:nvPr/>
          </p:nvSpPr>
          <p:spPr bwMode="auto">
            <a:xfrm>
              <a:off x="274003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6">
              <a:extLst>
                <a:ext uri="{FF2B5EF4-FFF2-40B4-BE49-F238E27FC236}">
                  <a16:creationId xmlns:a16="http://schemas.microsoft.com/office/drawing/2014/main" id="{36C813C9-8C14-4372-801A-DBB3E037EEFE}"/>
                </a:ext>
              </a:extLst>
            </p:cNvPr>
            <p:cNvSpPr>
              <a:spLocks noEditPoints="1"/>
            </p:cNvSpPr>
            <p:nvPr/>
          </p:nvSpPr>
          <p:spPr bwMode="auto">
            <a:xfrm>
              <a:off x="309394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6">
              <a:extLst>
                <a:ext uri="{FF2B5EF4-FFF2-40B4-BE49-F238E27FC236}">
                  <a16:creationId xmlns:a16="http://schemas.microsoft.com/office/drawing/2014/main" id="{F253EC72-B338-4BBF-9042-C191E60067EF}"/>
                </a:ext>
              </a:extLst>
            </p:cNvPr>
            <p:cNvSpPr>
              <a:spLocks noEditPoints="1"/>
            </p:cNvSpPr>
            <p:nvPr/>
          </p:nvSpPr>
          <p:spPr bwMode="auto">
            <a:xfrm>
              <a:off x="344784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6">
              <a:extLst>
                <a:ext uri="{FF2B5EF4-FFF2-40B4-BE49-F238E27FC236}">
                  <a16:creationId xmlns:a16="http://schemas.microsoft.com/office/drawing/2014/main" id="{7B28B5DF-2DA6-4E8F-817A-C1902DCD4552}"/>
                </a:ext>
              </a:extLst>
            </p:cNvPr>
            <p:cNvSpPr>
              <a:spLocks noEditPoints="1"/>
            </p:cNvSpPr>
            <p:nvPr/>
          </p:nvSpPr>
          <p:spPr bwMode="auto">
            <a:xfrm>
              <a:off x="380175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6">
              <a:extLst>
                <a:ext uri="{FF2B5EF4-FFF2-40B4-BE49-F238E27FC236}">
                  <a16:creationId xmlns:a16="http://schemas.microsoft.com/office/drawing/2014/main" id="{09D7394F-F75D-4FED-8923-575F140FA2B8}"/>
                </a:ext>
              </a:extLst>
            </p:cNvPr>
            <p:cNvSpPr>
              <a:spLocks noEditPoints="1"/>
            </p:cNvSpPr>
            <p:nvPr/>
          </p:nvSpPr>
          <p:spPr bwMode="auto">
            <a:xfrm>
              <a:off x="415566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6">
              <a:extLst>
                <a:ext uri="{FF2B5EF4-FFF2-40B4-BE49-F238E27FC236}">
                  <a16:creationId xmlns:a16="http://schemas.microsoft.com/office/drawing/2014/main" id="{F172134A-6C32-4752-97D8-E661E6A26310}"/>
                </a:ext>
              </a:extLst>
            </p:cNvPr>
            <p:cNvSpPr>
              <a:spLocks noEditPoints="1"/>
            </p:cNvSpPr>
            <p:nvPr/>
          </p:nvSpPr>
          <p:spPr bwMode="auto">
            <a:xfrm>
              <a:off x="450956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6">
              <a:extLst>
                <a:ext uri="{FF2B5EF4-FFF2-40B4-BE49-F238E27FC236}">
                  <a16:creationId xmlns:a16="http://schemas.microsoft.com/office/drawing/2014/main" id="{6CAB8EBC-D1A2-4B27-9297-ADFA1B5C1AF7}"/>
                </a:ext>
              </a:extLst>
            </p:cNvPr>
            <p:cNvSpPr>
              <a:spLocks noEditPoints="1"/>
            </p:cNvSpPr>
            <p:nvPr/>
          </p:nvSpPr>
          <p:spPr bwMode="auto">
            <a:xfrm>
              <a:off x="486347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6">
              <a:extLst>
                <a:ext uri="{FF2B5EF4-FFF2-40B4-BE49-F238E27FC236}">
                  <a16:creationId xmlns:a16="http://schemas.microsoft.com/office/drawing/2014/main" id="{6E5A44D5-4DED-4075-8C18-C4EE1E61AB39}"/>
                </a:ext>
              </a:extLst>
            </p:cNvPr>
            <p:cNvSpPr>
              <a:spLocks noEditPoints="1"/>
            </p:cNvSpPr>
            <p:nvPr/>
          </p:nvSpPr>
          <p:spPr bwMode="auto">
            <a:xfrm>
              <a:off x="521737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6">
              <a:extLst>
                <a:ext uri="{FF2B5EF4-FFF2-40B4-BE49-F238E27FC236}">
                  <a16:creationId xmlns:a16="http://schemas.microsoft.com/office/drawing/2014/main" id="{47E67357-8F43-4716-AF36-C4D3FAD5776D}"/>
                </a:ext>
              </a:extLst>
            </p:cNvPr>
            <p:cNvSpPr>
              <a:spLocks noEditPoints="1"/>
            </p:cNvSpPr>
            <p:nvPr/>
          </p:nvSpPr>
          <p:spPr bwMode="auto">
            <a:xfrm>
              <a:off x="557128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CDB9D3D1-A9FF-4CC6-B6AD-51D73FCAE1D4}"/>
                </a:ext>
              </a:extLst>
            </p:cNvPr>
            <p:cNvSpPr>
              <a:spLocks noEditPoints="1"/>
            </p:cNvSpPr>
            <p:nvPr/>
          </p:nvSpPr>
          <p:spPr bwMode="auto">
            <a:xfrm>
              <a:off x="592519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6">
              <a:extLst>
                <a:ext uri="{FF2B5EF4-FFF2-40B4-BE49-F238E27FC236}">
                  <a16:creationId xmlns:a16="http://schemas.microsoft.com/office/drawing/2014/main" id="{B1C55A0F-DE6D-4BE9-B90E-685770171078}"/>
                </a:ext>
              </a:extLst>
            </p:cNvPr>
            <p:cNvSpPr>
              <a:spLocks noEditPoints="1"/>
            </p:cNvSpPr>
            <p:nvPr/>
          </p:nvSpPr>
          <p:spPr bwMode="auto">
            <a:xfrm>
              <a:off x="627909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6">
              <a:extLst>
                <a:ext uri="{FF2B5EF4-FFF2-40B4-BE49-F238E27FC236}">
                  <a16:creationId xmlns:a16="http://schemas.microsoft.com/office/drawing/2014/main" id="{6627EE65-8BCE-41D8-BE30-34A95B942473}"/>
                </a:ext>
              </a:extLst>
            </p:cNvPr>
            <p:cNvSpPr>
              <a:spLocks noEditPoints="1"/>
            </p:cNvSpPr>
            <p:nvPr/>
          </p:nvSpPr>
          <p:spPr bwMode="auto">
            <a:xfrm>
              <a:off x="663300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FA999AE1-300A-4580-A684-3752E1FB0EF1}"/>
                </a:ext>
              </a:extLst>
            </p:cNvPr>
            <p:cNvSpPr>
              <a:spLocks noEditPoints="1"/>
            </p:cNvSpPr>
            <p:nvPr/>
          </p:nvSpPr>
          <p:spPr bwMode="auto">
            <a:xfrm>
              <a:off x="698690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id="{9BB492A4-E274-4551-A97A-AD8A2538EB6E}"/>
                </a:ext>
              </a:extLst>
            </p:cNvPr>
            <p:cNvSpPr>
              <a:spLocks noEditPoints="1"/>
            </p:cNvSpPr>
            <p:nvPr/>
          </p:nvSpPr>
          <p:spPr bwMode="auto">
            <a:xfrm>
              <a:off x="734081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6">
              <a:extLst>
                <a:ext uri="{FF2B5EF4-FFF2-40B4-BE49-F238E27FC236}">
                  <a16:creationId xmlns:a16="http://schemas.microsoft.com/office/drawing/2014/main" id="{CBF53111-DF01-47C3-8596-B57862E0C31E}"/>
                </a:ext>
              </a:extLst>
            </p:cNvPr>
            <p:cNvSpPr>
              <a:spLocks noEditPoints="1"/>
            </p:cNvSpPr>
            <p:nvPr/>
          </p:nvSpPr>
          <p:spPr bwMode="auto">
            <a:xfrm>
              <a:off x="769472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6">
              <a:extLst>
                <a:ext uri="{FF2B5EF4-FFF2-40B4-BE49-F238E27FC236}">
                  <a16:creationId xmlns:a16="http://schemas.microsoft.com/office/drawing/2014/main" id="{C53F7DDB-439E-47C6-90BD-B22EA9B7CDF3}"/>
                </a:ext>
              </a:extLst>
            </p:cNvPr>
            <p:cNvSpPr>
              <a:spLocks noEditPoints="1"/>
            </p:cNvSpPr>
            <p:nvPr/>
          </p:nvSpPr>
          <p:spPr bwMode="auto">
            <a:xfrm>
              <a:off x="804862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6">
              <a:extLst>
                <a:ext uri="{FF2B5EF4-FFF2-40B4-BE49-F238E27FC236}">
                  <a16:creationId xmlns:a16="http://schemas.microsoft.com/office/drawing/2014/main" id="{81E7F6E6-2542-47E1-AE43-9B182D375826}"/>
                </a:ext>
              </a:extLst>
            </p:cNvPr>
            <p:cNvSpPr>
              <a:spLocks noEditPoints="1"/>
            </p:cNvSpPr>
            <p:nvPr/>
          </p:nvSpPr>
          <p:spPr bwMode="auto">
            <a:xfrm>
              <a:off x="840253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6">
              <a:extLst>
                <a:ext uri="{FF2B5EF4-FFF2-40B4-BE49-F238E27FC236}">
                  <a16:creationId xmlns:a16="http://schemas.microsoft.com/office/drawing/2014/main" id="{E777532A-71A5-494B-820C-48C05EC74CA0}"/>
                </a:ext>
              </a:extLst>
            </p:cNvPr>
            <p:cNvSpPr>
              <a:spLocks noEditPoints="1"/>
            </p:cNvSpPr>
            <p:nvPr/>
          </p:nvSpPr>
          <p:spPr bwMode="auto">
            <a:xfrm>
              <a:off x="875643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6">
              <a:extLst>
                <a:ext uri="{FF2B5EF4-FFF2-40B4-BE49-F238E27FC236}">
                  <a16:creationId xmlns:a16="http://schemas.microsoft.com/office/drawing/2014/main" id="{70329985-9DF6-417E-8BE0-92923294554F}"/>
                </a:ext>
              </a:extLst>
            </p:cNvPr>
            <p:cNvSpPr>
              <a:spLocks noEditPoints="1"/>
            </p:cNvSpPr>
            <p:nvPr/>
          </p:nvSpPr>
          <p:spPr bwMode="auto">
            <a:xfrm>
              <a:off x="911034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6">
              <a:extLst>
                <a:ext uri="{FF2B5EF4-FFF2-40B4-BE49-F238E27FC236}">
                  <a16:creationId xmlns:a16="http://schemas.microsoft.com/office/drawing/2014/main" id="{00252936-908A-4F1A-B1D6-E291EDBA6E00}"/>
                </a:ext>
              </a:extLst>
            </p:cNvPr>
            <p:cNvSpPr>
              <a:spLocks noEditPoints="1"/>
            </p:cNvSpPr>
            <p:nvPr/>
          </p:nvSpPr>
          <p:spPr bwMode="auto">
            <a:xfrm>
              <a:off x="946425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6">
              <a:extLst>
                <a:ext uri="{FF2B5EF4-FFF2-40B4-BE49-F238E27FC236}">
                  <a16:creationId xmlns:a16="http://schemas.microsoft.com/office/drawing/2014/main" id="{1614E059-CFCA-409A-8521-5A7B0CD0E428}"/>
                </a:ext>
              </a:extLst>
            </p:cNvPr>
            <p:cNvSpPr>
              <a:spLocks noEditPoints="1"/>
            </p:cNvSpPr>
            <p:nvPr/>
          </p:nvSpPr>
          <p:spPr bwMode="auto">
            <a:xfrm>
              <a:off x="981815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6">
              <a:extLst>
                <a:ext uri="{FF2B5EF4-FFF2-40B4-BE49-F238E27FC236}">
                  <a16:creationId xmlns:a16="http://schemas.microsoft.com/office/drawing/2014/main" id="{D67A4711-AC1A-4F94-B614-DDA70F4AB3ED}"/>
                </a:ext>
              </a:extLst>
            </p:cNvPr>
            <p:cNvSpPr>
              <a:spLocks noEditPoints="1"/>
            </p:cNvSpPr>
            <p:nvPr/>
          </p:nvSpPr>
          <p:spPr bwMode="auto">
            <a:xfrm>
              <a:off x="1017206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7AC93D6D-B965-4CFB-82B3-C2F8189DD772}"/>
                </a:ext>
              </a:extLst>
            </p:cNvPr>
            <p:cNvSpPr>
              <a:spLocks noEditPoints="1"/>
            </p:cNvSpPr>
            <p:nvPr/>
          </p:nvSpPr>
          <p:spPr bwMode="auto">
            <a:xfrm>
              <a:off x="1052596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6">
              <a:extLst>
                <a:ext uri="{FF2B5EF4-FFF2-40B4-BE49-F238E27FC236}">
                  <a16:creationId xmlns:a16="http://schemas.microsoft.com/office/drawing/2014/main" id="{00CA144B-A572-487C-B67D-E0784F6971CB}"/>
                </a:ext>
              </a:extLst>
            </p:cNvPr>
            <p:cNvSpPr>
              <a:spLocks noEditPoints="1"/>
            </p:cNvSpPr>
            <p:nvPr/>
          </p:nvSpPr>
          <p:spPr bwMode="auto">
            <a:xfrm>
              <a:off x="10879862"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6">
              <a:extLst>
                <a:ext uri="{FF2B5EF4-FFF2-40B4-BE49-F238E27FC236}">
                  <a16:creationId xmlns:a16="http://schemas.microsoft.com/office/drawing/2014/main" id="{E1487B58-3826-42D4-A325-3E4E04785B12}"/>
                </a:ext>
              </a:extLst>
            </p:cNvPr>
            <p:cNvSpPr>
              <a:spLocks noEditPoints="1"/>
            </p:cNvSpPr>
            <p:nvPr/>
          </p:nvSpPr>
          <p:spPr bwMode="auto">
            <a:xfrm>
              <a:off x="-9121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6">
              <a:extLst>
                <a:ext uri="{FF2B5EF4-FFF2-40B4-BE49-F238E27FC236}">
                  <a16:creationId xmlns:a16="http://schemas.microsoft.com/office/drawing/2014/main" id="{3C65D50D-4B63-4F19-93C9-926E0DA6253B}"/>
                </a:ext>
              </a:extLst>
            </p:cNvPr>
            <p:cNvSpPr>
              <a:spLocks noEditPoints="1"/>
            </p:cNvSpPr>
            <p:nvPr/>
          </p:nvSpPr>
          <p:spPr bwMode="auto">
            <a:xfrm>
              <a:off x="26269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6">
              <a:extLst>
                <a:ext uri="{FF2B5EF4-FFF2-40B4-BE49-F238E27FC236}">
                  <a16:creationId xmlns:a16="http://schemas.microsoft.com/office/drawing/2014/main" id="{91A9FD33-BBFB-4EB4-B633-06A023CB6087}"/>
                </a:ext>
              </a:extLst>
            </p:cNvPr>
            <p:cNvSpPr>
              <a:spLocks noEditPoints="1"/>
            </p:cNvSpPr>
            <p:nvPr/>
          </p:nvSpPr>
          <p:spPr bwMode="auto">
            <a:xfrm>
              <a:off x="61660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6">
              <a:extLst>
                <a:ext uri="{FF2B5EF4-FFF2-40B4-BE49-F238E27FC236}">
                  <a16:creationId xmlns:a16="http://schemas.microsoft.com/office/drawing/2014/main" id="{8A25449F-C96E-43A9-BE7E-8415CB8CA956}"/>
                </a:ext>
              </a:extLst>
            </p:cNvPr>
            <p:cNvSpPr>
              <a:spLocks noEditPoints="1"/>
            </p:cNvSpPr>
            <p:nvPr/>
          </p:nvSpPr>
          <p:spPr bwMode="auto">
            <a:xfrm>
              <a:off x="97050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6">
              <a:extLst>
                <a:ext uri="{FF2B5EF4-FFF2-40B4-BE49-F238E27FC236}">
                  <a16:creationId xmlns:a16="http://schemas.microsoft.com/office/drawing/2014/main" id="{E852D294-5AE3-4C12-AE2F-1361C06DF29D}"/>
                </a:ext>
              </a:extLst>
            </p:cNvPr>
            <p:cNvSpPr>
              <a:spLocks noEditPoints="1"/>
            </p:cNvSpPr>
            <p:nvPr/>
          </p:nvSpPr>
          <p:spPr bwMode="auto">
            <a:xfrm>
              <a:off x="132441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6">
              <a:extLst>
                <a:ext uri="{FF2B5EF4-FFF2-40B4-BE49-F238E27FC236}">
                  <a16:creationId xmlns:a16="http://schemas.microsoft.com/office/drawing/2014/main" id="{D75B22CF-07E7-4A6F-B17D-758BBE553840}"/>
                </a:ext>
              </a:extLst>
            </p:cNvPr>
            <p:cNvSpPr>
              <a:spLocks noEditPoints="1"/>
            </p:cNvSpPr>
            <p:nvPr/>
          </p:nvSpPr>
          <p:spPr bwMode="auto">
            <a:xfrm>
              <a:off x="167831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6">
              <a:extLst>
                <a:ext uri="{FF2B5EF4-FFF2-40B4-BE49-F238E27FC236}">
                  <a16:creationId xmlns:a16="http://schemas.microsoft.com/office/drawing/2014/main" id="{45BB4DE2-44BF-43BF-9C16-259FA3450315}"/>
                </a:ext>
              </a:extLst>
            </p:cNvPr>
            <p:cNvSpPr>
              <a:spLocks noEditPoints="1"/>
            </p:cNvSpPr>
            <p:nvPr/>
          </p:nvSpPr>
          <p:spPr bwMode="auto">
            <a:xfrm>
              <a:off x="203222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6">
              <a:extLst>
                <a:ext uri="{FF2B5EF4-FFF2-40B4-BE49-F238E27FC236}">
                  <a16:creationId xmlns:a16="http://schemas.microsoft.com/office/drawing/2014/main" id="{9082519B-328F-4D85-9648-AA99F35AF427}"/>
                </a:ext>
              </a:extLst>
            </p:cNvPr>
            <p:cNvSpPr>
              <a:spLocks noEditPoints="1"/>
            </p:cNvSpPr>
            <p:nvPr/>
          </p:nvSpPr>
          <p:spPr bwMode="auto">
            <a:xfrm>
              <a:off x="238613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6">
              <a:extLst>
                <a:ext uri="{FF2B5EF4-FFF2-40B4-BE49-F238E27FC236}">
                  <a16:creationId xmlns:a16="http://schemas.microsoft.com/office/drawing/2014/main" id="{D9C1B58C-398E-452F-88B1-1E2D056BC39E}"/>
                </a:ext>
              </a:extLst>
            </p:cNvPr>
            <p:cNvSpPr>
              <a:spLocks noEditPoints="1"/>
            </p:cNvSpPr>
            <p:nvPr/>
          </p:nvSpPr>
          <p:spPr bwMode="auto">
            <a:xfrm>
              <a:off x="274003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6">
              <a:extLst>
                <a:ext uri="{FF2B5EF4-FFF2-40B4-BE49-F238E27FC236}">
                  <a16:creationId xmlns:a16="http://schemas.microsoft.com/office/drawing/2014/main" id="{1215C438-62B6-48E8-93BD-2400CE7DCBC7}"/>
                </a:ext>
              </a:extLst>
            </p:cNvPr>
            <p:cNvSpPr>
              <a:spLocks noEditPoints="1"/>
            </p:cNvSpPr>
            <p:nvPr/>
          </p:nvSpPr>
          <p:spPr bwMode="auto">
            <a:xfrm>
              <a:off x="309394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6">
              <a:extLst>
                <a:ext uri="{FF2B5EF4-FFF2-40B4-BE49-F238E27FC236}">
                  <a16:creationId xmlns:a16="http://schemas.microsoft.com/office/drawing/2014/main" id="{74287A1C-61DC-4764-AD91-0D8AE5D32FD9}"/>
                </a:ext>
              </a:extLst>
            </p:cNvPr>
            <p:cNvSpPr>
              <a:spLocks noEditPoints="1"/>
            </p:cNvSpPr>
            <p:nvPr/>
          </p:nvSpPr>
          <p:spPr bwMode="auto">
            <a:xfrm>
              <a:off x="344784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6">
              <a:extLst>
                <a:ext uri="{FF2B5EF4-FFF2-40B4-BE49-F238E27FC236}">
                  <a16:creationId xmlns:a16="http://schemas.microsoft.com/office/drawing/2014/main" id="{935F5F69-3B06-47EE-8A58-9EFC1B83EC69}"/>
                </a:ext>
              </a:extLst>
            </p:cNvPr>
            <p:cNvSpPr>
              <a:spLocks noEditPoints="1"/>
            </p:cNvSpPr>
            <p:nvPr/>
          </p:nvSpPr>
          <p:spPr bwMode="auto">
            <a:xfrm>
              <a:off x="380175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6">
              <a:extLst>
                <a:ext uri="{FF2B5EF4-FFF2-40B4-BE49-F238E27FC236}">
                  <a16:creationId xmlns:a16="http://schemas.microsoft.com/office/drawing/2014/main" id="{1101FFF9-CF37-4721-8186-544775DE501D}"/>
                </a:ext>
              </a:extLst>
            </p:cNvPr>
            <p:cNvSpPr>
              <a:spLocks noEditPoints="1"/>
            </p:cNvSpPr>
            <p:nvPr/>
          </p:nvSpPr>
          <p:spPr bwMode="auto">
            <a:xfrm>
              <a:off x="415566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6">
              <a:extLst>
                <a:ext uri="{FF2B5EF4-FFF2-40B4-BE49-F238E27FC236}">
                  <a16:creationId xmlns:a16="http://schemas.microsoft.com/office/drawing/2014/main" id="{DA07B02B-AB92-4E6D-BE68-38C0C55A704F}"/>
                </a:ext>
              </a:extLst>
            </p:cNvPr>
            <p:cNvSpPr>
              <a:spLocks noEditPoints="1"/>
            </p:cNvSpPr>
            <p:nvPr/>
          </p:nvSpPr>
          <p:spPr bwMode="auto">
            <a:xfrm>
              <a:off x="450956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6">
              <a:extLst>
                <a:ext uri="{FF2B5EF4-FFF2-40B4-BE49-F238E27FC236}">
                  <a16:creationId xmlns:a16="http://schemas.microsoft.com/office/drawing/2014/main" id="{5C7F6697-9CF8-4C52-8134-856F37E69B55}"/>
                </a:ext>
              </a:extLst>
            </p:cNvPr>
            <p:cNvSpPr>
              <a:spLocks noEditPoints="1"/>
            </p:cNvSpPr>
            <p:nvPr/>
          </p:nvSpPr>
          <p:spPr bwMode="auto">
            <a:xfrm>
              <a:off x="486347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6">
              <a:extLst>
                <a:ext uri="{FF2B5EF4-FFF2-40B4-BE49-F238E27FC236}">
                  <a16:creationId xmlns:a16="http://schemas.microsoft.com/office/drawing/2014/main" id="{71AE8640-CA8D-45ED-B293-E41C04107BB9}"/>
                </a:ext>
              </a:extLst>
            </p:cNvPr>
            <p:cNvSpPr>
              <a:spLocks noEditPoints="1"/>
            </p:cNvSpPr>
            <p:nvPr/>
          </p:nvSpPr>
          <p:spPr bwMode="auto">
            <a:xfrm>
              <a:off x="521737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6">
              <a:extLst>
                <a:ext uri="{FF2B5EF4-FFF2-40B4-BE49-F238E27FC236}">
                  <a16:creationId xmlns:a16="http://schemas.microsoft.com/office/drawing/2014/main" id="{63C196AF-4D4C-4362-BDBF-EC89D3AF7E17}"/>
                </a:ext>
              </a:extLst>
            </p:cNvPr>
            <p:cNvSpPr>
              <a:spLocks noEditPoints="1"/>
            </p:cNvSpPr>
            <p:nvPr/>
          </p:nvSpPr>
          <p:spPr bwMode="auto">
            <a:xfrm>
              <a:off x="557128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6">
              <a:extLst>
                <a:ext uri="{FF2B5EF4-FFF2-40B4-BE49-F238E27FC236}">
                  <a16:creationId xmlns:a16="http://schemas.microsoft.com/office/drawing/2014/main" id="{ACA5D87D-1923-4B8B-9B95-C833F20B3FCA}"/>
                </a:ext>
              </a:extLst>
            </p:cNvPr>
            <p:cNvSpPr>
              <a:spLocks noEditPoints="1"/>
            </p:cNvSpPr>
            <p:nvPr/>
          </p:nvSpPr>
          <p:spPr bwMode="auto">
            <a:xfrm>
              <a:off x="592519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6">
              <a:extLst>
                <a:ext uri="{FF2B5EF4-FFF2-40B4-BE49-F238E27FC236}">
                  <a16:creationId xmlns:a16="http://schemas.microsoft.com/office/drawing/2014/main" id="{5168EF6E-C030-46F7-940B-B2259B19D5DB}"/>
                </a:ext>
              </a:extLst>
            </p:cNvPr>
            <p:cNvSpPr>
              <a:spLocks noEditPoints="1"/>
            </p:cNvSpPr>
            <p:nvPr/>
          </p:nvSpPr>
          <p:spPr bwMode="auto">
            <a:xfrm>
              <a:off x="627909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6">
              <a:extLst>
                <a:ext uri="{FF2B5EF4-FFF2-40B4-BE49-F238E27FC236}">
                  <a16:creationId xmlns:a16="http://schemas.microsoft.com/office/drawing/2014/main" id="{A141EFDE-9FF6-4BED-B3E7-F887DDD96035}"/>
                </a:ext>
              </a:extLst>
            </p:cNvPr>
            <p:cNvSpPr>
              <a:spLocks noEditPoints="1"/>
            </p:cNvSpPr>
            <p:nvPr/>
          </p:nvSpPr>
          <p:spPr bwMode="auto">
            <a:xfrm>
              <a:off x="663300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6">
              <a:extLst>
                <a:ext uri="{FF2B5EF4-FFF2-40B4-BE49-F238E27FC236}">
                  <a16:creationId xmlns:a16="http://schemas.microsoft.com/office/drawing/2014/main" id="{F1BD7350-6598-41F6-9255-7CC3E3138875}"/>
                </a:ext>
              </a:extLst>
            </p:cNvPr>
            <p:cNvSpPr>
              <a:spLocks noEditPoints="1"/>
            </p:cNvSpPr>
            <p:nvPr/>
          </p:nvSpPr>
          <p:spPr bwMode="auto">
            <a:xfrm>
              <a:off x="698690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6">
              <a:extLst>
                <a:ext uri="{FF2B5EF4-FFF2-40B4-BE49-F238E27FC236}">
                  <a16:creationId xmlns:a16="http://schemas.microsoft.com/office/drawing/2014/main" id="{22AC9D57-87D8-4EB4-9431-D6A909D9B344}"/>
                </a:ext>
              </a:extLst>
            </p:cNvPr>
            <p:cNvSpPr>
              <a:spLocks noEditPoints="1"/>
            </p:cNvSpPr>
            <p:nvPr/>
          </p:nvSpPr>
          <p:spPr bwMode="auto">
            <a:xfrm>
              <a:off x="734081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6">
              <a:extLst>
                <a:ext uri="{FF2B5EF4-FFF2-40B4-BE49-F238E27FC236}">
                  <a16:creationId xmlns:a16="http://schemas.microsoft.com/office/drawing/2014/main" id="{5E5F28C9-581C-4582-AFD5-64DAF5C058C8}"/>
                </a:ext>
              </a:extLst>
            </p:cNvPr>
            <p:cNvSpPr>
              <a:spLocks noEditPoints="1"/>
            </p:cNvSpPr>
            <p:nvPr/>
          </p:nvSpPr>
          <p:spPr bwMode="auto">
            <a:xfrm>
              <a:off x="769472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6">
              <a:extLst>
                <a:ext uri="{FF2B5EF4-FFF2-40B4-BE49-F238E27FC236}">
                  <a16:creationId xmlns:a16="http://schemas.microsoft.com/office/drawing/2014/main" id="{A3946BBE-EEEB-45AB-8953-28E740687DEF}"/>
                </a:ext>
              </a:extLst>
            </p:cNvPr>
            <p:cNvSpPr>
              <a:spLocks noEditPoints="1"/>
            </p:cNvSpPr>
            <p:nvPr/>
          </p:nvSpPr>
          <p:spPr bwMode="auto">
            <a:xfrm>
              <a:off x="804862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6">
              <a:extLst>
                <a:ext uri="{FF2B5EF4-FFF2-40B4-BE49-F238E27FC236}">
                  <a16:creationId xmlns:a16="http://schemas.microsoft.com/office/drawing/2014/main" id="{6CBC4E02-AAC1-4F30-A6A1-640557D976C5}"/>
                </a:ext>
              </a:extLst>
            </p:cNvPr>
            <p:cNvSpPr>
              <a:spLocks noEditPoints="1"/>
            </p:cNvSpPr>
            <p:nvPr/>
          </p:nvSpPr>
          <p:spPr bwMode="auto">
            <a:xfrm>
              <a:off x="840253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6">
              <a:extLst>
                <a:ext uri="{FF2B5EF4-FFF2-40B4-BE49-F238E27FC236}">
                  <a16:creationId xmlns:a16="http://schemas.microsoft.com/office/drawing/2014/main" id="{B048D2CD-AC09-4285-A6D5-6EA03B390362}"/>
                </a:ext>
              </a:extLst>
            </p:cNvPr>
            <p:cNvSpPr>
              <a:spLocks noEditPoints="1"/>
            </p:cNvSpPr>
            <p:nvPr/>
          </p:nvSpPr>
          <p:spPr bwMode="auto">
            <a:xfrm>
              <a:off x="875643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6">
              <a:extLst>
                <a:ext uri="{FF2B5EF4-FFF2-40B4-BE49-F238E27FC236}">
                  <a16:creationId xmlns:a16="http://schemas.microsoft.com/office/drawing/2014/main" id="{15EF59CC-EAE4-472E-9711-C258CA656229}"/>
                </a:ext>
              </a:extLst>
            </p:cNvPr>
            <p:cNvSpPr>
              <a:spLocks noEditPoints="1"/>
            </p:cNvSpPr>
            <p:nvPr/>
          </p:nvSpPr>
          <p:spPr bwMode="auto">
            <a:xfrm>
              <a:off x="911034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6">
              <a:extLst>
                <a:ext uri="{FF2B5EF4-FFF2-40B4-BE49-F238E27FC236}">
                  <a16:creationId xmlns:a16="http://schemas.microsoft.com/office/drawing/2014/main" id="{0C37583E-F9BD-44A9-BE2D-5885FBF11A0D}"/>
                </a:ext>
              </a:extLst>
            </p:cNvPr>
            <p:cNvSpPr>
              <a:spLocks noEditPoints="1"/>
            </p:cNvSpPr>
            <p:nvPr/>
          </p:nvSpPr>
          <p:spPr bwMode="auto">
            <a:xfrm>
              <a:off x="946425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6">
              <a:extLst>
                <a:ext uri="{FF2B5EF4-FFF2-40B4-BE49-F238E27FC236}">
                  <a16:creationId xmlns:a16="http://schemas.microsoft.com/office/drawing/2014/main" id="{C8F816AA-7759-4D40-8B9F-93CE389699BC}"/>
                </a:ext>
              </a:extLst>
            </p:cNvPr>
            <p:cNvSpPr>
              <a:spLocks noEditPoints="1"/>
            </p:cNvSpPr>
            <p:nvPr/>
          </p:nvSpPr>
          <p:spPr bwMode="auto">
            <a:xfrm>
              <a:off x="981815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6">
              <a:extLst>
                <a:ext uri="{FF2B5EF4-FFF2-40B4-BE49-F238E27FC236}">
                  <a16:creationId xmlns:a16="http://schemas.microsoft.com/office/drawing/2014/main" id="{B65B9489-7839-490A-B77D-E0E3DFA52E40}"/>
                </a:ext>
              </a:extLst>
            </p:cNvPr>
            <p:cNvSpPr>
              <a:spLocks noEditPoints="1"/>
            </p:cNvSpPr>
            <p:nvPr/>
          </p:nvSpPr>
          <p:spPr bwMode="auto">
            <a:xfrm>
              <a:off x="1017206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6">
              <a:extLst>
                <a:ext uri="{FF2B5EF4-FFF2-40B4-BE49-F238E27FC236}">
                  <a16:creationId xmlns:a16="http://schemas.microsoft.com/office/drawing/2014/main" id="{BECB7B9E-23EE-46B4-90EA-B68B9533FE1F}"/>
                </a:ext>
              </a:extLst>
            </p:cNvPr>
            <p:cNvSpPr>
              <a:spLocks noEditPoints="1"/>
            </p:cNvSpPr>
            <p:nvPr/>
          </p:nvSpPr>
          <p:spPr bwMode="auto">
            <a:xfrm>
              <a:off x="1052596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6">
              <a:extLst>
                <a:ext uri="{FF2B5EF4-FFF2-40B4-BE49-F238E27FC236}">
                  <a16:creationId xmlns:a16="http://schemas.microsoft.com/office/drawing/2014/main" id="{37F81689-425B-4586-BA28-A52EA6461BD3}"/>
                </a:ext>
              </a:extLst>
            </p:cNvPr>
            <p:cNvSpPr>
              <a:spLocks noEditPoints="1"/>
            </p:cNvSpPr>
            <p:nvPr/>
          </p:nvSpPr>
          <p:spPr bwMode="auto">
            <a:xfrm>
              <a:off x="10879862"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6">
              <a:extLst>
                <a:ext uri="{FF2B5EF4-FFF2-40B4-BE49-F238E27FC236}">
                  <a16:creationId xmlns:a16="http://schemas.microsoft.com/office/drawing/2014/main" id="{F4E46C55-E55C-4DB9-84CB-12BA4E8360B2}"/>
                </a:ext>
              </a:extLst>
            </p:cNvPr>
            <p:cNvSpPr>
              <a:spLocks noEditPoints="1"/>
            </p:cNvSpPr>
            <p:nvPr/>
          </p:nvSpPr>
          <p:spPr bwMode="auto">
            <a:xfrm>
              <a:off x="-9121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AutoShape 3">
              <a:extLst>
                <a:ext uri="{FF2B5EF4-FFF2-40B4-BE49-F238E27FC236}">
                  <a16:creationId xmlns:a16="http://schemas.microsoft.com/office/drawing/2014/main" id="{9F7F7C91-FA75-4191-AB66-8DE3A6C2C917}"/>
                </a:ext>
              </a:extLst>
            </p:cNvPr>
            <p:cNvSpPr>
              <a:spLocks noChangeAspect="1" noChangeArrowheads="1" noTextEdit="1"/>
            </p:cNvSpPr>
            <p:nvPr/>
          </p:nvSpPr>
          <p:spPr bwMode="auto">
            <a:xfrm>
              <a:off x="9912350" y="127000"/>
              <a:ext cx="4000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7" name="Group 266">
              <a:extLst>
                <a:ext uri="{FF2B5EF4-FFF2-40B4-BE49-F238E27FC236}">
                  <a16:creationId xmlns:a16="http://schemas.microsoft.com/office/drawing/2014/main" id="{B79D6001-5C23-4D4D-89FC-00A862D67E58}"/>
                </a:ext>
              </a:extLst>
            </p:cNvPr>
            <p:cNvGrpSpPr/>
            <p:nvPr/>
          </p:nvGrpSpPr>
          <p:grpSpPr>
            <a:xfrm>
              <a:off x="-664463" y="1060450"/>
              <a:ext cx="2884436" cy="4051302"/>
              <a:chOff x="-831850" y="581026"/>
              <a:chExt cx="3567113" cy="5010150"/>
            </a:xfrm>
          </p:grpSpPr>
          <p:sp>
            <p:nvSpPr>
              <p:cNvPr id="272" name="Freeform 10">
                <a:extLst>
                  <a:ext uri="{FF2B5EF4-FFF2-40B4-BE49-F238E27FC236}">
                    <a16:creationId xmlns:a16="http://schemas.microsoft.com/office/drawing/2014/main" id="{93E9F37A-6F37-4C9E-8DC1-2BE2587463EB}"/>
                  </a:ext>
                </a:extLst>
              </p:cNvPr>
              <p:cNvSpPr>
                <a:spLocks/>
              </p:cNvSpPr>
              <p:nvPr/>
            </p:nvSpPr>
            <p:spPr bwMode="auto">
              <a:xfrm>
                <a:off x="-831850" y="2471738"/>
                <a:ext cx="3567113" cy="3119438"/>
              </a:xfrm>
              <a:custGeom>
                <a:avLst/>
                <a:gdLst>
                  <a:gd name="T0" fmla="*/ 434 w 464"/>
                  <a:gd name="T1" fmla="*/ 406 h 406"/>
                  <a:gd name="T2" fmla="*/ 30 w 464"/>
                  <a:gd name="T3" fmla="*/ 406 h 406"/>
                  <a:gd name="T4" fmla="*/ 0 w 464"/>
                  <a:gd name="T5" fmla="*/ 376 h 406"/>
                  <a:gd name="T6" fmla="*/ 0 w 464"/>
                  <a:gd name="T7" fmla="*/ 30 h 406"/>
                  <a:gd name="T8" fmla="*/ 30 w 464"/>
                  <a:gd name="T9" fmla="*/ 0 h 406"/>
                  <a:gd name="T10" fmla="*/ 434 w 464"/>
                  <a:gd name="T11" fmla="*/ 0 h 406"/>
                  <a:gd name="T12" fmla="*/ 464 w 464"/>
                  <a:gd name="T13" fmla="*/ 30 h 406"/>
                  <a:gd name="T14" fmla="*/ 464 w 464"/>
                  <a:gd name="T15" fmla="*/ 376 h 406"/>
                  <a:gd name="T16" fmla="*/ 434 w 464"/>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406">
                    <a:moveTo>
                      <a:pt x="434" y="406"/>
                    </a:moveTo>
                    <a:cubicBezTo>
                      <a:pt x="30" y="406"/>
                      <a:pt x="30" y="406"/>
                      <a:pt x="30" y="406"/>
                    </a:cubicBezTo>
                    <a:cubicBezTo>
                      <a:pt x="13" y="406"/>
                      <a:pt x="0" y="393"/>
                      <a:pt x="0" y="376"/>
                    </a:cubicBezTo>
                    <a:cubicBezTo>
                      <a:pt x="0" y="30"/>
                      <a:pt x="0" y="30"/>
                      <a:pt x="0" y="30"/>
                    </a:cubicBezTo>
                    <a:cubicBezTo>
                      <a:pt x="0" y="14"/>
                      <a:pt x="13" y="0"/>
                      <a:pt x="30" y="0"/>
                    </a:cubicBezTo>
                    <a:cubicBezTo>
                      <a:pt x="434" y="0"/>
                      <a:pt x="434" y="0"/>
                      <a:pt x="434" y="0"/>
                    </a:cubicBezTo>
                    <a:cubicBezTo>
                      <a:pt x="450" y="0"/>
                      <a:pt x="464" y="14"/>
                      <a:pt x="464" y="30"/>
                    </a:cubicBezTo>
                    <a:cubicBezTo>
                      <a:pt x="464" y="376"/>
                      <a:pt x="464" y="376"/>
                      <a:pt x="464" y="376"/>
                    </a:cubicBezTo>
                    <a:cubicBezTo>
                      <a:pt x="464" y="393"/>
                      <a:pt x="450" y="406"/>
                      <a:pt x="434" y="406"/>
                    </a:cubicBezTo>
                    <a:close/>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
                <a:extLst>
                  <a:ext uri="{FF2B5EF4-FFF2-40B4-BE49-F238E27FC236}">
                    <a16:creationId xmlns:a16="http://schemas.microsoft.com/office/drawing/2014/main" id="{9622CA32-E887-4015-BE52-CE59C58A50BC}"/>
                  </a:ext>
                </a:extLst>
              </p:cNvPr>
              <p:cNvSpPr>
                <a:spLocks/>
              </p:cNvSpPr>
              <p:nvPr/>
            </p:nvSpPr>
            <p:spPr bwMode="auto">
              <a:xfrm>
                <a:off x="490538" y="3262313"/>
                <a:ext cx="914400" cy="1590675"/>
              </a:xfrm>
              <a:custGeom>
                <a:avLst/>
                <a:gdLst>
                  <a:gd name="T0" fmla="*/ 119 w 119"/>
                  <a:gd name="T1" fmla="*/ 60 h 207"/>
                  <a:gd name="T2" fmla="*/ 60 w 119"/>
                  <a:gd name="T3" fmla="*/ 0 h 207"/>
                  <a:gd name="T4" fmla="*/ 0 w 119"/>
                  <a:gd name="T5" fmla="*/ 60 h 207"/>
                  <a:gd name="T6" fmla="*/ 30 w 119"/>
                  <a:gd name="T7" fmla="*/ 112 h 207"/>
                  <a:gd name="T8" fmla="*/ 11 w 119"/>
                  <a:gd name="T9" fmla="*/ 207 h 207"/>
                  <a:gd name="T10" fmla="*/ 108 w 119"/>
                  <a:gd name="T11" fmla="*/ 207 h 207"/>
                  <a:gd name="T12" fmla="*/ 89 w 119"/>
                  <a:gd name="T13" fmla="*/ 112 h 207"/>
                  <a:gd name="T14" fmla="*/ 119 w 119"/>
                  <a:gd name="T15" fmla="*/ 6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7">
                    <a:moveTo>
                      <a:pt x="119" y="60"/>
                    </a:moveTo>
                    <a:cubicBezTo>
                      <a:pt x="119" y="27"/>
                      <a:pt x="93" y="0"/>
                      <a:pt x="60" y="0"/>
                    </a:cubicBezTo>
                    <a:cubicBezTo>
                      <a:pt x="27" y="0"/>
                      <a:pt x="0" y="27"/>
                      <a:pt x="0" y="60"/>
                    </a:cubicBezTo>
                    <a:cubicBezTo>
                      <a:pt x="0" y="82"/>
                      <a:pt x="12" y="102"/>
                      <a:pt x="30" y="112"/>
                    </a:cubicBezTo>
                    <a:cubicBezTo>
                      <a:pt x="11" y="207"/>
                      <a:pt x="11" y="207"/>
                      <a:pt x="11" y="207"/>
                    </a:cubicBezTo>
                    <a:cubicBezTo>
                      <a:pt x="108" y="207"/>
                      <a:pt x="108" y="207"/>
                      <a:pt x="108" y="207"/>
                    </a:cubicBezTo>
                    <a:cubicBezTo>
                      <a:pt x="89" y="112"/>
                      <a:pt x="89" y="112"/>
                      <a:pt x="89" y="112"/>
                    </a:cubicBezTo>
                    <a:cubicBezTo>
                      <a:pt x="107" y="102"/>
                      <a:pt x="119" y="82"/>
                      <a:pt x="119" y="60"/>
                    </a:cubicBezTo>
                    <a:close/>
                  </a:path>
                </a:pathLst>
              </a:custGeom>
              <a:solidFill>
                <a:srgbClr val="920000"/>
              </a:solidFill>
              <a:ln w="1841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2">
                <a:extLst>
                  <a:ext uri="{FF2B5EF4-FFF2-40B4-BE49-F238E27FC236}">
                    <a16:creationId xmlns:a16="http://schemas.microsoft.com/office/drawing/2014/main" id="{15857072-129D-4B83-AEDA-E98AD3A5AEF2}"/>
                  </a:ext>
                </a:extLst>
              </p:cNvPr>
              <p:cNvSpPr>
                <a:spLocks/>
              </p:cNvSpPr>
              <p:nvPr/>
            </p:nvSpPr>
            <p:spPr bwMode="auto">
              <a:xfrm>
                <a:off x="-239713" y="581026"/>
                <a:ext cx="2382838" cy="1958975"/>
              </a:xfrm>
              <a:custGeom>
                <a:avLst/>
                <a:gdLst>
                  <a:gd name="T0" fmla="*/ 0 w 310"/>
                  <a:gd name="T1" fmla="*/ 253 h 255"/>
                  <a:gd name="T2" fmla="*/ 0 w 310"/>
                  <a:gd name="T3" fmla="*/ 155 h 255"/>
                  <a:gd name="T4" fmla="*/ 155 w 310"/>
                  <a:gd name="T5" fmla="*/ 0 h 255"/>
                  <a:gd name="T6" fmla="*/ 310 w 310"/>
                  <a:gd name="T7" fmla="*/ 155 h 255"/>
                  <a:gd name="T8" fmla="*/ 310 w 310"/>
                  <a:gd name="T9" fmla="*/ 255 h 255"/>
                </a:gdLst>
                <a:ahLst/>
                <a:cxnLst>
                  <a:cxn ang="0">
                    <a:pos x="T0" y="T1"/>
                  </a:cxn>
                  <a:cxn ang="0">
                    <a:pos x="T2" y="T3"/>
                  </a:cxn>
                  <a:cxn ang="0">
                    <a:pos x="T4" y="T5"/>
                  </a:cxn>
                  <a:cxn ang="0">
                    <a:pos x="T6" y="T7"/>
                  </a:cxn>
                  <a:cxn ang="0">
                    <a:pos x="T8" y="T9"/>
                  </a:cxn>
                </a:cxnLst>
                <a:rect l="0" t="0" r="r" b="b"/>
                <a:pathLst>
                  <a:path w="310" h="255">
                    <a:moveTo>
                      <a:pt x="0" y="253"/>
                    </a:moveTo>
                    <a:cubicBezTo>
                      <a:pt x="0" y="155"/>
                      <a:pt x="0" y="155"/>
                      <a:pt x="0" y="155"/>
                    </a:cubicBezTo>
                    <a:cubicBezTo>
                      <a:pt x="0" y="69"/>
                      <a:pt x="69" y="0"/>
                      <a:pt x="155" y="0"/>
                    </a:cubicBezTo>
                    <a:cubicBezTo>
                      <a:pt x="240" y="0"/>
                      <a:pt x="310" y="69"/>
                      <a:pt x="310" y="155"/>
                    </a:cubicBezTo>
                    <a:cubicBezTo>
                      <a:pt x="310" y="255"/>
                      <a:pt x="310" y="255"/>
                      <a:pt x="310" y="255"/>
                    </a:cubicBezTo>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8" name="Rectangle 267">
              <a:extLst>
                <a:ext uri="{FF2B5EF4-FFF2-40B4-BE49-F238E27FC236}">
                  <a16:creationId xmlns:a16="http://schemas.microsoft.com/office/drawing/2014/main" id="{395FD607-A9EB-4369-8C8B-71A1A9564207}"/>
                </a:ext>
              </a:extLst>
            </p:cNvPr>
            <p:cNvSpPr/>
            <p:nvPr/>
          </p:nvSpPr>
          <p:spPr>
            <a:xfrm>
              <a:off x="-1327308"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5CCAC69A-2B74-4981-825D-C3244AD95072}"/>
                </a:ext>
              </a:extLst>
            </p:cNvPr>
            <p:cNvSpPr/>
            <p:nvPr/>
          </p:nvSpPr>
          <p:spPr>
            <a:xfrm>
              <a:off x="10973671"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660DB5A1-D3C7-4B82-A883-81AAAD318502}"/>
                </a:ext>
              </a:extLst>
            </p:cNvPr>
            <p:cNvSpPr/>
            <p:nvPr/>
          </p:nvSpPr>
          <p:spPr>
            <a:xfrm rot="16200000">
              <a:off x="5129275" y="-5934192"/>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2F05F0F-A34E-4FE9-AFF6-B23AF6C59A1F}"/>
                </a:ext>
              </a:extLst>
            </p:cNvPr>
            <p:cNvSpPr/>
            <p:nvPr/>
          </p:nvSpPr>
          <p:spPr>
            <a:xfrm rot="16200000">
              <a:off x="5129270" y="643723"/>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862072" y="3767328"/>
            <a:ext cx="7461504" cy="590931"/>
          </a:xfrm>
        </p:spPr>
        <p:txBody>
          <a:bodyPr/>
          <a:lstStyle>
            <a:lvl1pPr algn="l">
              <a:defRPr sz="2800">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2862072" y="4361688"/>
            <a:ext cx="7461504" cy="525463"/>
          </a:xfrm>
        </p:spPr>
        <p:txBody>
          <a:bodyPr/>
          <a:lstStyle>
            <a:lvl1pPr marL="0" indent="0" algn="l">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40742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34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0" y="0"/>
            <a:ext cx="10972800" cy="5597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89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0972800" cy="5705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2800">
                <a:solidFill>
                  <a:schemeClr val="bg1"/>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EE64922C-5D9B-400C-8CF7-5E91D42E05EB}"/>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3" name="Picture 2" descr="A close up of an object  Description automatically generated">
            <a:extLst>
              <a:ext uri="{FF2B5EF4-FFF2-40B4-BE49-F238E27FC236}">
                <a16:creationId xmlns:a16="http://schemas.microsoft.com/office/drawing/2014/main" id="{DB5BC97F-BE1C-4CC1-A0F8-EF37ABD2FDB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31777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ubtitle, and Content">
  <p:cSld name="1_Title, Sub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30" name="Google Shape;30;p4"/>
          <p:cNvSpPr txBox="1">
            <a:spLocks noGrp="1"/>
          </p:cNvSpPr>
          <p:nvPr>
            <p:ph type="body" idx="1"/>
          </p:nvPr>
        </p:nvSpPr>
        <p:spPr>
          <a:xfrm>
            <a:off x="516750" y="2103036"/>
            <a:ext cx="9976104" cy="3596786"/>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31" name="Google Shape;31;p4"/>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32" name="Google Shape;32;p4"/>
          <p:cNvSpPr txBox="1">
            <a:spLocks noGrp="1"/>
          </p:cNvSpPr>
          <p:nvPr>
            <p:ph type="sldNum" idx="12"/>
          </p:nvPr>
        </p:nvSpPr>
        <p:spPr>
          <a:xfrm>
            <a:off x="10268141" y="5699821"/>
            <a:ext cx="658500" cy="472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08165601"/>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29409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817047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ubtitle, and Content" preserve="1">
  <p:cSld name="Title, Subtitle, and Conten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98347" y="661227"/>
            <a:ext cx="9976200" cy="591000"/>
          </a:xfrm>
          <a:prstGeom prst="rect">
            <a:avLst/>
          </a:prstGeom>
          <a:noFill/>
          <a:ln>
            <a:noFill/>
          </a:ln>
        </p:spPr>
        <p:txBody>
          <a:bodyPr spcFirstLastPara="1" wrap="square" lIns="82275" tIns="82275" rIns="82275" bIns="82275" anchor="b" anchorCtr="0"/>
          <a:lstStyle>
            <a:lvl1pPr marR="0" lvl="0" algn="ctr" rtl="0">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82" name="Google Shape;82;p15"/>
          <p:cNvSpPr txBox="1">
            <a:spLocks noGrp="1"/>
          </p:cNvSpPr>
          <p:nvPr>
            <p:ph type="body" idx="1"/>
          </p:nvPr>
        </p:nvSpPr>
        <p:spPr>
          <a:xfrm>
            <a:off x="516750" y="2103035"/>
            <a:ext cx="9948600" cy="3719100"/>
          </a:xfrm>
          <a:prstGeom prst="rect">
            <a:avLst/>
          </a:prstGeom>
          <a:noFill/>
          <a:ln>
            <a:noFill/>
          </a:ln>
        </p:spPr>
        <p:txBody>
          <a:bodyPr spcFirstLastPara="1" wrap="square" lIns="82275" tIns="82275" rIns="82275" bIns="8227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83" name="Google Shape;83;p15"/>
          <p:cNvSpPr txBox="1">
            <a:spLocks noGrp="1"/>
          </p:cNvSpPr>
          <p:nvPr>
            <p:ph type="body" idx="2"/>
          </p:nvPr>
        </p:nvSpPr>
        <p:spPr>
          <a:xfrm>
            <a:off x="498347" y="1183333"/>
            <a:ext cx="9976200" cy="525300"/>
          </a:xfrm>
          <a:prstGeom prst="rect">
            <a:avLst/>
          </a:prstGeom>
          <a:noFill/>
          <a:ln>
            <a:noFill/>
          </a:ln>
        </p:spPr>
        <p:txBody>
          <a:bodyPr spcFirstLastPara="1" wrap="square" lIns="82275" tIns="82275" rIns="82275" bIns="82275" anchor="t" anchorCtr="0"/>
          <a:lstStyle>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Tree>
    <p:extLst>
      <p:ext uri="{BB962C8B-B14F-4D97-AF65-F5344CB8AC3E}">
        <p14:creationId xmlns:p14="http://schemas.microsoft.com/office/powerpoint/2010/main" val="41686922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losing Slide" preserve="1">
  <p:cSld name="Closing Slide">
    <p:spTree>
      <p:nvGrpSpPr>
        <p:cNvPr id="1" name="Shape 91"/>
        <p:cNvGrpSpPr/>
        <p:nvPr/>
      </p:nvGrpSpPr>
      <p:grpSpPr>
        <a:xfrm>
          <a:off x="0" y="0"/>
          <a:ext cx="0" cy="0"/>
          <a:chOff x="0" y="0"/>
          <a:chExt cx="0" cy="0"/>
        </a:xfrm>
      </p:grpSpPr>
      <p:pic>
        <p:nvPicPr>
          <p:cNvPr id="92" name="Google Shape;92;p17"/>
          <p:cNvPicPr preferRelativeResize="0"/>
          <p:nvPr/>
        </p:nvPicPr>
        <p:blipFill rotWithShape="1">
          <a:blip r:embed="rId2" cstate="email">
            <a:alphaModFix/>
            <a:extLst>
              <a:ext uri="{28A0092B-C50C-407E-A947-70E740481C1C}">
                <a14:useLocalDpi xmlns:a14="http://schemas.microsoft.com/office/drawing/2010/main"/>
              </a:ext>
            </a:extLst>
          </a:blip>
          <a:srcRect l="-21757" b="-229"/>
          <a:stretch/>
        </p:blipFill>
        <p:spPr>
          <a:xfrm>
            <a:off x="1" y="0"/>
            <a:ext cx="10972800" cy="5942499"/>
          </a:xfrm>
          <a:prstGeom prst="rect">
            <a:avLst/>
          </a:prstGeom>
          <a:noFill/>
          <a:ln>
            <a:noFill/>
          </a:ln>
        </p:spPr>
      </p:pic>
      <p:sp>
        <p:nvSpPr>
          <p:cNvPr id="93" name="Google Shape;93;p17"/>
          <p:cNvSpPr/>
          <p:nvPr/>
        </p:nvSpPr>
        <p:spPr>
          <a:xfrm rot="10800000" flipH="1">
            <a:off x="1" y="0"/>
            <a:ext cx="10972800" cy="6172200"/>
          </a:xfrm>
          <a:prstGeom prst="rect">
            <a:avLst/>
          </a:prstGeom>
          <a:gradFill>
            <a:gsLst>
              <a:gs pos="0">
                <a:schemeClr val="lt1"/>
              </a:gs>
              <a:gs pos="34000">
                <a:schemeClr val="lt1"/>
              </a:gs>
              <a:gs pos="100000">
                <a:srgbClr val="FFFFFF">
                  <a:alpha val="34509"/>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4" name="Google Shape;94;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8" y="3902418"/>
            <a:ext cx="3232856" cy="1132742"/>
          </a:xfrm>
          <a:prstGeom prst="rect">
            <a:avLst/>
          </a:prstGeom>
          <a:noFill/>
          <a:ln>
            <a:noFill/>
          </a:ln>
        </p:spPr>
      </p:pic>
      <p:sp>
        <p:nvSpPr>
          <p:cNvPr id="95" name="Google Shape;95;p17"/>
          <p:cNvSpPr txBox="1"/>
          <p:nvPr/>
        </p:nvSpPr>
        <p:spPr>
          <a:xfrm>
            <a:off x="481641" y="5310989"/>
            <a:ext cx="25395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2"/>
              </a:buClr>
              <a:buSzPts val="500"/>
              <a:buFont typeface="Trebuchet MS"/>
              <a:buNone/>
            </a:pPr>
            <a:r>
              <a:rPr lang="en-US" sz="2000" b="0" i="0" u="none" strike="noStrike" cap="none">
                <a:solidFill>
                  <a:schemeClr val="lt2"/>
                </a:solidFill>
                <a:latin typeface="Trebuchet MS"/>
                <a:ea typeface="Trebuchet MS"/>
                <a:cs typeface="Trebuchet MS"/>
                <a:sym typeface="Trebuchet MS"/>
              </a:rPr>
              <a:t>www.nvidia.com/dli</a:t>
            </a:r>
            <a:endParaRPr sz="1300"/>
          </a:p>
        </p:txBody>
      </p:sp>
    </p:spTree>
    <p:extLst>
      <p:ext uri="{BB962C8B-B14F-4D97-AF65-F5344CB8AC3E}">
        <p14:creationId xmlns:p14="http://schemas.microsoft.com/office/powerpoint/2010/main" val="226181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ubtitle, and Content with CONFIDENTIAL" preserve="1">
  <p:cSld name="Title, Subtitle, and Content with CONFIDENTIAL">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98347" y="661227"/>
            <a:ext cx="9976200" cy="591000"/>
          </a:xfrm>
          <a:prstGeom prst="rect">
            <a:avLst/>
          </a:prstGeom>
          <a:noFill/>
          <a:ln>
            <a:noFill/>
          </a:ln>
        </p:spPr>
        <p:txBody>
          <a:bodyPr spcFirstLastPara="1" wrap="square" lIns="82275" tIns="82275" rIns="82275" bIns="82275" anchor="b" anchorCtr="0"/>
          <a:lstStyle>
            <a:lvl1pPr marR="0" lvl="0" algn="ctr" rtl="0">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98" name="Google Shape;98;p18"/>
          <p:cNvSpPr txBox="1">
            <a:spLocks noGrp="1"/>
          </p:cNvSpPr>
          <p:nvPr>
            <p:ph type="body" idx="1"/>
          </p:nvPr>
        </p:nvSpPr>
        <p:spPr>
          <a:xfrm>
            <a:off x="516750" y="2103035"/>
            <a:ext cx="9948600" cy="3719100"/>
          </a:xfrm>
          <a:prstGeom prst="rect">
            <a:avLst/>
          </a:prstGeom>
          <a:noFill/>
          <a:ln>
            <a:noFill/>
          </a:ln>
        </p:spPr>
        <p:txBody>
          <a:bodyPr spcFirstLastPara="1" wrap="square" lIns="82275" tIns="82275" rIns="82275" bIns="82275" anchor="t" anchorCtr="0"/>
          <a:lstStyle>
            <a:lvl1pPr marL="457200" marR="0" lvl="0" indent="-228600" algn="l" rtl="0">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99" name="Google Shape;99;p18"/>
          <p:cNvSpPr txBox="1">
            <a:spLocks noGrp="1"/>
          </p:cNvSpPr>
          <p:nvPr>
            <p:ph type="body" idx="2"/>
          </p:nvPr>
        </p:nvSpPr>
        <p:spPr>
          <a:xfrm>
            <a:off x="498347" y="1183333"/>
            <a:ext cx="9976200" cy="525300"/>
          </a:xfrm>
          <a:prstGeom prst="rect">
            <a:avLst/>
          </a:prstGeom>
          <a:noFill/>
          <a:ln>
            <a:noFill/>
          </a:ln>
        </p:spPr>
        <p:txBody>
          <a:bodyPr spcFirstLastPara="1" wrap="square" lIns="82275" tIns="82275" rIns="82275" bIns="82275" anchor="t" anchorCtr="0"/>
          <a:lstStyle>
            <a:lvl1pPr marL="457200" marR="0" lvl="0" indent="-228600" algn="ctr"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100" name="Google Shape;100;p18"/>
          <p:cNvSpPr/>
          <p:nvPr/>
        </p:nvSpPr>
        <p:spPr>
          <a:xfrm>
            <a:off x="7049728" y="5781718"/>
            <a:ext cx="2763000" cy="248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SzPts val="200"/>
              <a:buFont typeface="Trebuchet MS"/>
              <a:buNone/>
            </a:pPr>
            <a:r>
              <a:rPr lang="en-US" sz="800" b="1" i="0" u="none" strike="noStrike" cap="none">
                <a:solidFill>
                  <a:schemeClr val="dk2"/>
                </a:solidFill>
                <a:latin typeface="Trebuchet MS"/>
                <a:ea typeface="Trebuchet MS"/>
                <a:cs typeface="Trebuchet MS"/>
                <a:sym typeface="Trebuchet MS"/>
              </a:rPr>
              <a:t>NVIDIA CONFIDENTIAL. DO NOT DISTRIBUTE.</a:t>
            </a:r>
            <a:endParaRPr sz="1300"/>
          </a:p>
        </p:txBody>
      </p:sp>
    </p:spTree>
    <p:extLst>
      <p:ext uri="{BB962C8B-B14F-4D97-AF65-F5344CB8AC3E}">
        <p14:creationId xmlns:p14="http://schemas.microsoft.com/office/powerpoint/2010/main" val="27962028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ontent with Photograph" preserve="1">
  <p:cSld name="Content with Photograph">
    <p:spTree>
      <p:nvGrpSpPr>
        <p:cNvPr id="1" name="Shape 101"/>
        <p:cNvGrpSpPr/>
        <p:nvPr/>
      </p:nvGrpSpPr>
      <p:grpSpPr>
        <a:xfrm>
          <a:off x="0" y="0"/>
          <a:ext cx="0" cy="0"/>
          <a:chOff x="0" y="0"/>
          <a:chExt cx="0" cy="0"/>
        </a:xfrm>
      </p:grpSpPr>
      <p:sp>
        <p:nvSpPr>
          <p:cNvPr id="102" name="Google Shape;102;p19"/>
          <p:cNvSpPr/>
          <p:nvPr/>
        </p:nvSpPr>
        <p:spPr>
          <a:xfrm>
            <a:off x="1" y="1"/>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3" name="Google Shape;103;p19"/>
          <p:cNvSpPr txBox="1">
            <a:spLocks noGrp="1"/>
          </p:cNvSpPr>
          <p:nvPr>
            <p:ph type="title"/>
          </p:nvPr>
        </p:nvSpPr>
        <p:spPr>
          <a:xfrm>
            <a:off x="498347" y="633527"/>
            <a:ext cx="5922300" cy="618600"/>
          </a:xfrm>
          <a:prstGeom prst="rect">
            <a:avLst/>
          </a:prstGeom>
          <a:noFill/>
          <a:ln>
            <a:noFill/>
          </a:ln>
        </p:spPr>
        <p:txBody>
          <a:bodyPr spcFirstLastPara="1" wrap="square" lIns="82275" tIns="82275" rIns="82275" bIns="82275" anchor="b" anchorCtr="0"/>
          <a:lstStyle>
            <a:lvl1pPr marR="0" lvl="0" algn="l" rtl="0">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104" name="Google Shape;104;p19"/>
          <p:cNvSpPr txBox="1">
            <a:spLocks noGrp="1"/>
          </p:cNvSpPr>
          <p:nvPr>
            <p:ph type="body" idx="1"/>
          </p:nvPr>
        </p:nvSpPr>
        <p:spPr>
          <a:xfrm>
            <a:off x="512064" y="2103034"/>
            <a:ext cx="5905800" cy="3693900"/>
          </a:xfrm>
          <a:prstGeom prst="rect">
            <a:avLst/>
          </a:prstGeom>
          <a:noFill/>
          <a:ln>
            <a:noFill/>
          </a:ln>
        </p:spPr>
        <p:txBody>
          <a:bodyPr spcFirstLastPara="1" wrap="square" lIns="82275" tIns="82275" rIns="82275" bIns="82275" anchor="t" anchorCtr="0"/>
          <a:lstStyle>
            <a:lvl1pPr marL="457200" marR="0" lvl="0" indent="-228600" algn="l" rtl="0">
              <a:lnSpc>
                <a:spcPct val="90000"/>
              </a:lnSpc>
              <a:spcBef>
                <a:spcPts val="900"/>
              </a:spcBef>
              <a:spcAft>
                <a:spcPts val="0"/>
              </a:spcAft>
              <a:buClr>
                <a:schemeClr val="dk1"/>
              </a:buClr>
              <a:buSzPts val="20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105" name="Google Shape;105;p19"/>
          <p:cNvSpPr txBox="1">
            <a:spLocks noGrp="1"/>
          </p:cNvSpPr>
          <p:nvPr>
            <p:ph type="body" idx="2"/>
          </p:nvPr>
        </p:nvSpPr>
        <p:spPr>
          <a:xfrm>
            <a:off x="498347" y="1183333"/>
            <a:ext cx="5922300" cy="525300"/>
          </a:xfrm>
          <a:prstGeom prst="rect">
            <a:avLst/>
          </a:prstGeom>
          <a:noFill/>
          <a:ln>
            <a:noFill/>
          </a:ln>
        </p:spPr>
        <p:txBody>
          <a:bodyPr spcFirstLastPara="1" wrap="square" lIns="82275" tIns="82275" rIns="82275" bIns="82275" anchor="t" anchorCtr="0"/>
          <a:lstStyle>
            <a:lvl1pPr marL="457200" marR="0" lvl="0" indent="-228600" algn="l" rtl="0">
              <a:lnSpc>
                <a:spcPct val="90000"/>
              </a:lnSpc>
              <a:spcBef>
                <a:spcPts val="900"/>
              </a:spcBef>
              <a:spcAft>
                <a:spcPts val="0"/>
              </a:spcAft>
              <a:buClr>
                <a:schemeClr val="dk1"/>
              </a:buClr>
              <a:buSzPts val="2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28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600"/>
              </a:spcBef>
              <a:spcAft>
                <a:spcPts val="0"/>
              </a:spcAft>
              <a:buClr>
                <a:schemeClr val="lt2"/>
              </a:buClr>
              <a:buSzPts val="28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pic>
        <p:nvPicPr>
          <p:cNvPr id="106" name="Google Shape;106;p19"/>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8" y="5785420"/>
            <a:ext cx="580800" cy="206401"/>
          </a:xfrm>
          <a:prstGeom prst="rect">
            <a:avLst/>
          </a:prstGeom>
          <a:noFill/>
          <a:ln>
            <a:noFill/>
          </a:ln>
        </p:spPr>
      </p:pic>
      <p:sp>
        <p:nvSpPr>
          <p:cNvPr id="107" name="Google Shape;107;p19"/>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a:solidFill>
                  <a:srgbClr val="12FEB6"/>
                </a:solidFill>
                <a:latin typeface="Questrial"/>
                <a:ea typeface="Questrial"/>
                <a:cs typeface="Questrial"/>
                <a:sym typeface="Questrial"/>
              </a:rPr>
              <a:t> </a:t>
            </a:r>
            <a:endParaRPr sz="1300"/>
          </a:p>
        </p:txBody>
      </p:sp>
    </p:spTree>
    <p:extLst>
      <p:ext uri="{BB962C8B-B14F-4D97-AF65-F5344CB8AC3E}">
        <p14:creationId xmlns:p14="http://schemas.microsoft.com/office/powerpoint/2010/main" val="35691800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08"/>
        <p:cNvGrpSpPr/>
        <p:nvPr/>
      </p:nvGrpSpPr>
      <p:grpSpPr>
        <a:xfrm>
          <a:off x="0" y="0"/>
          <a:ext cx="0" cy="0"/>
          <a:chOff x="0" y="0"/>
          <a:chExt cx="0" cy="0"/>
        </a:xfrm>
      </p:grpSpPr>
      <p:sp>
        <p:nvSpPr>
          <p:cNvPr id="109" name="Google Shape;109;p20"/>
          <p:cNvSpPr/>
          <p:nvPr/>
        </p:nvSpPr>
        <p:spPr>
          <a:xfrm>
            <a:off x="1" y="1"/>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0" name="Google Shape;110;p20"/>
          <p:cNvSpPr txBox="1">
            <a:spLocks noGrp="1"/>
          </p:cNvSpPr>
          <p:nvPr>
            <p:ph type="title"/>
          </p:nvPr>
        </p:nvSpPr>
        <p:spPr>
          <a:xfrm>
            <a:off x="498347" y="661227"/>
            <a:ext cx="9976200" cy="591000"/>
          </a:xfrm>
          <a:prstGeom prst="rect">
            <a:avLst/>
          </a:prstGeom>
          <a:noFill/>
          <a:ln>
            <a:noFill/>
          </a:ln>
        </p:spPr>
        <p:txBody>
          <a:bodyPr spcFirstLastPara="1" wrap="square" lIns="82275" tIns="82275" rIns="82275" bIns="82275" anchor="b" anchorCtr="0"/>
          <a:lstStyle>
            <a:lvl1pPr marR="0" lvl="0" algn="ctr" rtl="0">
              <a:lnSpc>
                <a:spcPct val="90000"/>
              </a:lnSpc>
              <a:spcBef>
                <a:spcPts val="0"/>
              </a:spcBef>
              <a:spcAft>
                <a:spcPts val="0"/>
              </a:spcAft>
              <a:buClr>
                <a:schemeClr val="dk2"/>
              </a:buClr>
              <a:buSzPts val="3600"/>
              <a:buFont typeface="Trebuchet MS"/>
              <a:buNone/>
              <a:defRPr sz="36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pic>
        <p:nvPicPr>
          <p:cNvPr id="111" name="Google Shape;111;p2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8" y="5785420"/>
            <a:ext cx="580800" cy="206401"/>
          </a:xfrm>
          <a:prstGeom prst="rect">
            <a:avLst/>
          </a:prstGeom>
          <a:noFill/>
          <a:ln>
            <a:noFill/>
          </a:ln>
        </p:spPr>
      </p:pic>
      <p:sp>
        <p:nvSpPr>
          <p:cNvPr id="112" name="Google Shape;112;p20"/>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a:solidFill>
                  <a:srgbClr val="12FEB6"/>
                </a:solidFill>
                <a:latin typeface="Questrial"/>
                <a:ea typeface="Questrial"/>
                <a:cs typeface="Questrial"/>
                <a:sym typeface="Questrial"/>
              </a:rPr>
              <a:t> </a:t>
            </a:r>
            <a:endParaRPr sz="1300"/>
          </a:p>
        </p:txBody>
      </p:sp>
    </p:spTree>
    <p:extLst>
      <p:ext uri="{BB962C8B-B14F-4D97-AF65-F5344CB8AC3E}">
        <p14:creationId xmlns:p14="http://schemas.microsoft.com/office/powerpoint/2010/main" val="8202600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Video" type="titleOnly" preserve="1">
  <p:cSld name="Video">
    <p:spTree>
      <p:nvGrpSpPr>
        <p:cNvPr id="1" name="Shape 113"/>
        <p:cNvGrpSpPr/>
        <p:nvPr/>
      </p:nvGrpSpPr>
      <p:grpSpPr>
        <a:xfrm>
          <a:off x="0" y="0"/>
          <a:ext cx="0" cy="0"/>
          <a:chOff x="0" y="0"/>
          <a:chExt cx="0" cy="0"/>
        </a:xfrm>
      </p:grpSpPr>
      <p:sp>
        <p:nvSpPr>
          <p:cNvPr id="114" name="Google Shape;114;p21"/>
          <p:cNvSpPr/>
          <p:nvPr/>
        </p:nvSpPr>
        <p:spPr>
          <a:xfrm>
            <a:off x="1" y="1"/>
            <a:ext cx="10972799" cy="57219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 name="Google Shape;115;p21"/>
          <p:cNvSpPr txBox="1">
            <a:spLocks noGrp="1"/>
          </p:cNvSpPr>
          <p:nvPr>
            <p:ph type="title"/>
          </p:nvPr>
        </p:nvSpPr>
        <p:spPr>
          <a:xfrm>
            <a:off x="1553496" y="5352632"/>
            <a:ext cx="7866000" cy="369300"/>
          </a:xfrm>
          <a:prstGeom prst="rect">
            <a:avLst/>
          </a:prstGeom>
          <a:noFill/>
          <a:ln>
            <a:noFill/>
          </a:ln>
        </p:spPr>
        <p:txBody>
          <a:bodyPr spcFirstLastPara="1" wrap="square" lIns="82275" tIns="82275" rIns="82275" bIns="82275" anchor="b" anchorCtr="0"/>
          <a:lstStyle>
            <a:lvl1pPr marR="0" lvl="0" algn="l" rtl="0">
              <a:lnSpc>
                <a:spcPct val="90000"/>
              </a:lnSpc>
              <a:spcBef>
                <a:spcPts val="0"/>
              </a:spcBef>
              <a:spcAft>
                <a:spcPts val="0"/>
              </a:spcAft>
              <a:buClr>
                <a:schemeClr val="dk2"/>
              </a:buClr>
              <a:buSzPts val="2000"/>
              <a:buFont typeface="Trebuchet MS"/>
              <a:buNone/>
              <a:defRPr sz="20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pic>
        <p:nvPicPr>
          <p:cNvPr id="116" name="Google Shape;116;p2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713271" y="5142126"/>
            <a:ext cx="7546260" cy="104086"/>
          </a:xfrm>
          <a:prstGeom prst="rect">
            <a:avLst/>
          </a:prstGeom>
          <a:noFill/>
          <a:ln>
            <a:noFill/>
          </a:ln>
        </p:spPr>
      </p:pic>
    </p:spTree>
    <p:extLst>
      <p:ext uri="{BB962C8B-B14F-4D97-AF65-F5344CB8AC3E}">
        <p14:creationId xmlns:p14="http://schemas.microsoft.com/office/powerpoint/2010/main" val="38089117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Shape 117"/>
        <p:cNvGrpSpPr/>
        <p:nvPr/>
      </p:nvGrpSpPr>
      <p:grpSpPr>
        <a:xfrm>
          <a:off x="0" y="0"/>
          <a:ext cx="0" cy="0"/>
          <a:chOff x="0" y="0"/>
          <a:chExt cx="0" cy="0"/>
        </a:xfrm>
      </p:grpSpPr>
      <p:sp>
        <p:nvSpPr>
          <p:cNvPr id="118" name="Google Shape;118;p22"/>
          <p:cNvSpPr/>
          <p:nvPr/>
        </p:nvSpPr>
        <p:spPr>
          <a:xfrm>
            <a:off x="1" y="1"/>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19" name="Google Shape;119;p2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8" y="5785420"/>
            <a:ext cx="580800" cy="206401"/>
          </a:xfrm>
          <a:prstGeom prst="rect">
            <a:avLst/>
          </a:prstGeom>
          <a:noFill/>
          <a:ln>
            <a:noFill/>
          </a:ln>
        </p:spPr>
      </p:pic>
      <p:sp>
        <p:nvSpPr>
          <p:cNvPr id="120" name="Google Shape;120;p22"/>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a:solidFill>
                  <a:srgbClr val="12FEB6"/>
                </a:solidFill>
                <a:latin typeface="Questrial"/>
                <a:ea typeface="Questrial"/>
                <a:cs typeface="Questrial"/>
                <a:sym typeface="Questrial"/>
              </a:rPr>
              <a:t> </a:t>
            </a:r>
            <a:endParaRPr sz="1300"/>
          </a:p>
        </p:txBody>
      </p:sp>
    </p:spTree>
    <p:extLst>
      <p:ext uri="{BB962C8B-B14F-4D97-AF65-F5344CB8AC3E}">
        <p14:creationId xmlns:p14="http://schemas.microsoft.com/office/powerpoint/2010/main" val="15986918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EMO Placeholder" preserve="1">
  <p:cSld name="DEMO Placeholder">
    <p:spTree>
      <p:nvGrpSpPr>
        <p:cNvPr id="1" name="Shape 121"/>
        <p:cNvGrpSpPr/>
        <p:nvPr/>
      </p:nvGrpSpPr>
      <p:grpSpPr>
        <a:xfrm>
          <a:off x="0" y="0"/>
          <a:ext cx="0" cy="0"/>
          <a:chOff x="0" y="0"/>
          <a:chExt cx="0" cy="0"/>
        </a:xfrm>
      </p:grpSpPr>
      <p:sp>
        <p:nvSpPr>
          <p:cNvPr id="122" name="Google Shape;122;p23"/>
          <p:cNvSpPr/>
          <p:nvPr/>
        </p:nvSpPr>
        <p:spPr>
          <a:xfrm>
            <a:off x="1" y="1"/>
            <a:ext cx="10972799" cy="6172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3" name="Google Shape;123;p23"/>
          <p:cNvSpPr txBox="1">
            <a:spLocks noGrp="1"/>
          </p:cNvSpPr>
          <p:nvPr>
            <p:ph type="title"/>
          </p:nvPr>
        </p:nvSpPr>
        <p:spPr>
          <a:xfrm>
            <a:off x="498347" y="5169474"/>
            <a:ext cx="9976200" cy="535500"/>
          </a:xfrm>
          <a:prstGeom prst="rect">
            <a:avLst/>
          </a:prstGeom>
          <a:noFill/>
          <a:ln>
            <a:noFill/>
          </a:ln>
        </p:spPr>
        <p:txBody>
          <a:bodyPr spcFirstLastPara="1" wrap="square" lIns="82275" tIns="82275" rIns="82275" bIns="82275" anchor="ctr" anchorCtr="0"/>
          <a:lstStyle>
            <a:lvl1pPr marR="0" lvl="0" algn="l" rtl="0">
              <a:lnSpc>
                <a:spcPct val="90000"/>
              </a:lnSpc>
              <a:spcBef>
                <a:spcPts val="0"/>
              </a:spcBef>
              <a:spcAft>
                <a:spcPts val="0"/>
              </a:spcAft>
              <a:buClr>
                <a:schemeClr val="lt1"/>
              </a:buClr>
              <a:buSzPts val="3200"/>
              <a:buFont typeface="Trebuchet MS"/>
              <a:buNone/>
              <a:defRPr sz="3200" b="1"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32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3266580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Quote and Segue" preserve="1">
  <p:cSld name="Quote and Segue">
    <p:spTree>
      <p:nvGrpSpPr>
        <p:cNvPr id="1" name="Shape 124"/>
        <p:cNvGrpSpPr/>
        <p:nvPr/>
      </p:nvGrpSpPr>
      <p:grpSpPr>
        <a:xfrm>
          <a:off x="0" y="0"/>
          <a:ext cx="0" cy="0"/>
          <a:chOff x="0" y="0"/>
          <a:chExt cx="0" cy="0"/>
        </a:xfrm>
      </p:grpSpPr>
      <p:sp>
        <p:nvSpPr>
          <p:cNvPr id="125" name="Google Shape;125;p24"/>
          <p:cNvSpPr/>
          <p:nvPr/>
        </p:nvSpPr>
        <p:spPr>
          <a:xfrm>
            <a:off x="1" y="1"/>
            <a:ext cx="10972800"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24"/>
          <p:cNvPicPr preferRelativeResize="0"/>
          <p:nvPr/>
        </p:nvPicPr>
        <p:blipFill rotWithShape="1">
          <a:blip r:embed="rId2" cstate="email">
            <a:alphaModFix/>
            <a:extLst>
              <a:ext uri="{28A0092B-C50C-407E-A947-70E740481C1C}">
                <a14:useLocalDpi xmlns:a14="http://schemas.microsoft.com/office/drawing/2010/main"/>
              </a:ext>
            </a:extLst>
          </a:blip>
          <a:srcRect l="-12675" b="-5541"/>
          <a:stretch/>
        </p:blipFill>
        <p:spPr>
          <a:xfrm rot="10800000" flipH="1">
            <a:off x="1" y="2"/>
            <a:ext cx="10972799" cy="6172198"/>
          </a:xfrm>
          <a:prstGeom prst="rect">
            <a:avLst/>
          </a:prstGeom>
          <a:noFill/>
          <a:ln>
            <a:noFill/>
          </a:ln>
        </p:spPr>
      </p:pic>
      <p:sp>
        <p:nvSpPr>
          <p:cNvPr id="127" name="Google Shape;127;p24"/>
          <p:cNvSpPr/>
          <p:nvPr/>
        </p:nvSpPr>
        <p:spPr>
          <a:xfrm>
            <a:off x="1" y="1"/>
            <a:ext cx="10972800" cy="6172200"/>
          </a:xfrm>
          <a:prstGeom prst="rect">
            <a:avLst/>
          </a:prstGeom>
          <a:gradFill>
            <a:gsLst>
              <a:gs pos="0">
                <a:schemeClr val="lt2"/>
              </a:gs>
              <a:gs pos="40000">
                <a:schemeClr val="lt2"/>
              </a:gs>
              <a:gs pos="100000">
                <a:srgbClr val="76B900">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8" name="Google Shape;128;p24"/>
          <p:cNvSpPr/>
          <p:nvPr/>
        </p:nvSpPr>
        <p:spPr>
          <a:xfrm>
            <a:off x="1" y="1"/>
            <a:ext cx="10972800" cy="6172200"/>
          </a:xfrm>
          <a:prstGeom prst="rect">
            <a:avLst/>
          </a:prstGeom>
          <a:gradFill>
            <a:gsLst>
              <a:gs pos="0">
                <a:schemeClr val="lt2"/>
              </a:gs>
              <a:gs pos="100000">
                <a:srgbClr val="76B900">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9727330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1_Quote and Segue" preserve="1">
  <p:cSld name="1_Quote and Segue">
    <p:spTree>
      <p:nvGrpSpPr>
        <p:cNvPr id="1" name="Shape 129"/>
        <p:cNvGrpSpPr/>
        <p:nvPr/>
      </p:nvGrpSpPr>
      <p:grpSpPr>
        <a:xfrm>
          <a:off x="0" y="0"/>
          <a:ext cx="0" cy="0"/>
          <a:chOff x="0" y="0"/>
          <a:chExt cx="0" cy="0"/>
        </a:xfrm>
      </p:grpSpPr>
      <p:sp>
        <p:nvSpPr>
          <p:cNvPr id="130" name="Google Shape;130;p25"/>
          <p:cNvSpPr/>
          <p:nvPr/>
        </p:nvSpPr>
        <p:spPr>
          <a:xfrm>
            <a:off x="1" y="1"/>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1" name="Google Shape;131;p25"/>
          <p:cNvPicPr preferRelativeResize="0"/>
          <p:nvPr/>
        </p:nvPicPr>
        <p:blipFill rotWithShape="1">
          <a:blip r:embed="rId2" cstate="email">
            <a:alphaModFix/>
            <a:extLst>
              <a:ext uri="{28A0092B-C50C-407E-A947-70E740481C1C}">
                <a14:useLocalDpi xmlns:a14="http://schemas.microsoft.com/office/drawing/2010/main"/>
              </a:ext>
            </a:extLst>
          </a:blip>
          <a:srcRect l="-36069" b="-11668"/>
          <a:stretch/>
        </p:blipFill>
        <p:spPr>
          <a:xfrm flipH="1">
            <a:off x="1" y="1"/>
            <a:ext cx="10972799" cy="6172198"/>
          </a:xfrm>
          <a:prstGeom prst="rect">
            <a:avLst/>
          </a:prstGeom>
          <a:noFill/>
          <a:ln>
            <a:noFill/>
          </a:ln>
        </p:spPr>
      </p:pic>
      <p:sp>
        <p:nvSpPr>
          <p:cNvPr id="132" name="Google Shape;132;p25"/>
          <p:cNvSpPr/>
          <p:nvPr/>
        </p:nvSpPr>
        <p:spPr>
          <a:xfrm rot="10800000">
            <a:off x="0" y="0"/>
            <a:ext cx="10972800" cy="6172200"/>
          </a:xfrm>
          <a:prstGeom prst="rect">
            <a:avLst/>
          </a:prstGeom>
          <a:gradFill>
            <a:gsLst>
              <a:gs pos="0">
                <a:schemeClr val="lt1"/>
              </a:gs>
              <a:gs pos="40000">
                <a:schemeClr val="lt1"/>
              </a:gs>
              <a:gs pos="100000">
                <a:srgbClr val="FFFFFF">
                  <a:alpha val="0"/>
                </a:srgbClr>
              </a:gs>
            </a:gsLst>
            <a:lin ang="300012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p25"/>
          <p:cNvSpPr/>
          <p:nvPr/>
        </p:nvSpPr>
        <p:spPr>
          <a:xfrm rot="10800000">
            <a:off x="0" y="0"/>
            <a:ext cx="10972800" cy="6172200"/>
          </a:xfrm>
          <a:prstGeom prst="rect">
            <a:avLst/>
          </a:prstGeom>
          <a:gradFill>
            <a:gsLst>
              <a:gs pos="0">
                <a:schemeClr val="lt1"/>
              </a:gs>
              <a:gs pos="100000">
                <a:srgbClr val="FFFFFF">
                  <a:alpha val="29411"/>
                </a:srgbClr>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3037714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9744" y="653531"/>
            <a:ext cx="9973200" cy="591000"/>
          </a:xfrm>
          <a:prstGeom prst="rect">
            <a:avLst/>
          </a:prstGeom>
          <a:noFill/>
          <a:ln>
            <a:noFill/>
          </a:ln>
        </p:spPr>
        <p:txBody>
          <a:bodyPr spcFirstLastPara="1" wrap="square" lIns="82275" tIns="82275" rIns="82275" bIns="82275" anchor="b" anchorCtr="0"/>
          <a:lstStyle>
            <a:lvl1pPr lvl="0" algn="ctr" rtl="0">
              <a:lnSpc>
                <a:spcPct val="90000"/>
              </a:lnSpc>
              <a:spcBef>
                <a:spcPts val="0"/>
              </a:spcBef>
              <a:spcAft>
                <a:spcPts val="0"/>
              </a:spcAft>
              <a:buClr>
                <a:schemeClr val="dk2"/>
              </a:buClr>
              <a:buSzPts val="1600"/>
              <a:buNone/>
              <a:defRPr/>
            </a:lvl1pPr>
            <a:lvl2pPr lvl="1" algn="l" rtl="0">
              <a:spcBef>
                <a:spcPts val="0"/>
              </a:spcBef>
              <a:spcAft>
                <a:spcPts val="0"/>
              </a:spcAft>
              <a:buClr>
                <a:srgbClr val="73B900"/>
              </a:buClr>
              <a:buSzPts val="1600"/>
              <a:buNone/>
              <a:defRPr/>
            </a:lvl2pPr>
            <a:lvl3pPr lvl="2" algn="l" rtl="0">
              <a:spcBef>
                <a:spcPts val="0"/>
              </a:spcBef>
              <a:spcAft>
                <a:spcPts val="0"/>
              </a:spcAft>
              <a:buClr>
                <a:srgbClr val="73B900"/>
              </a:buClr>
              <a:buSzPts val="1600"/>
              <a:buNone/>
              <a:defRPr/>
            </a:lvl3pPr>
            <a:lvl4pPr lvl="3" algn="l" rtl="0">
              <a:spcBef>
                <a:spcPts val="0"/>
              </a:spcBef>
              <a:spcAft>
                <a:spcPts val="0"/>
              </a:spcAft>
              <a:buClr>
                <a:srgbClr val="73B900"/>
              </a:buClr>
              <a:buSzPts val="1600"/>
              <a:buNone/>
              <a:defRPr/>
            </a:lvl4pPr>
            <a:lvl5pPr lvl="4" algn="l" rtl="0">
              <a:spcBef>
                <a:spcPts val="0"/>
              </a:spcBef>
              <a:spcAft>
                <a:spcPts val="0"/>
              </a:spcAft>
              <a:buClr>
                <a:srgbClr val="73B900"/>
              </a:buClr>
              <a:buSzPts val="1600"/>
              <a:buNone/>
              <a:defRPr/>
            </a:lvl5pPr>
            <a:lvl6pPr lvl="5" algn="l" rtl="0">
              <a:spcBef>
                <a:spcPts val="0"/>
              </a:spcBef>
              <a:spcAft>
                <a:spcPts val="0"/>
              </a:spcAft>
              <a:buClr>
                <a:srgbClr val="73B900"/>
              </a:buClr>
              <a:buSzPts val="1600"/>
              <a:buNone/>
              <a:defRPr/>
            </a:lvl6pPr>
            <a:lvl7pPr lvl="6" algn="l" rtl="0">
              <a:spcBef>
                <a:spcPts val="0"/>
              </a:spcBef>
              <a:spcAft>
                <a:spcPts val="0"/>
              </a:spcAft>
              <a:buClr>
                <a:srgbClr val="73B900"/>
              </a:buClr>
              <a:buSzPts val="1600"/>
              <a:buNone/>
              <a:defRPr/>
            </a:lvl7pPr>
            <a:lvl8pPr lvl="7" algn="l" rtl="0">
              <a:spcBef>
                <a:spcPts val="0"/>
              </a:spcBef>
              <a:spcAft>
                <a:spcPts val="0"/>
              </a:spcAft>
              <a:buClr>
                <a:srgbClr val="73B900"/>
              </a:buClr>
              <a:buSzPts val="1600"/>
              <a:buNone/>
              <a:defRPr/>
            </a:lvl8pPr>
            <a:lvl9pPr lvl="8" algn="l" rtl="0">
              <a:spcBef>
                <a:spcPts val="0"/>
              </a:spcBef>
              <a:spcAft>
                <a:spcPts val="0"/>
              </a:spcAft>
              <a:buClr>
                <a:srgbClr val="73B900"/>
              </a:buClr>
              <a:buSzPts val="1600"/>
              <a:buNone/>
              <a:defRPr/>
            </a:lvl9pPr>
          </a:lstStyle>
          <a:p>
            <a:r>
              <a:rPr lang="en-US"/>
              <a:t>Click to edit Master title style</a:t>
            </a:r>
            <a:endParaRPr/>
          </a:p>
        </p:txBody>
      </p:sp>
      <p:sp>
        <p:nvSpPr>
          <p:cNvPr id="136" name="Google Shape;136;p26"/>
          <p:cNvSpPr txBox="1">
            <a:spLocks noGrp="1"/>
          </p:cNvSpPr>
          <p:nvPr>
            <p:ph type="body" idx="1"/>
          </p:nvPr>
        </p:nvSpPr>
        <p:spPr>
          <a:xfrm>
            <a:off x="517403" y="2002367"/>
            <a:ext cx="9948900" cy="3908100"/>
          </a:xfrm>
          <a:prstGeom prst="rect">
            <a:avLst/>
          </a:prstGeom>
          <a:noFill/>
          <a:ln>
            <a:noFill/>
          </a:ln>
        </p:spPr>
        <p:txBody>
          <a:bodyPr spcFirstLastPara="1" wrap="square" lIns="82275" tIns="82275" rIns="82275" bIns="82275" anchor="t" anchorCtr="0"/>
          <a:lstStyle>
            <a:lvl1pPr marL="457200" lvl="0" indent="-228600" algn="l" rtl="0">
              <a:lnSpc>
                <a:spcPct val="90000"/>
              </a:lnSpc>
              <a:spcBef>
                <a:spcPts val="800"/>
              </a:spcBef>
              <a:spcAft>
                <a:spcPts val="0"/>
              </a:spcAft>
              <a:buSzPts val="1600"/>
              <a:buNone/>
              <a:defRPr/>
            </a:lvl1pPr>
            <a:lvl2pPr marL="914400" lvl="1" indent="-228600" algn="l" rtl="0">
              <a:lnSpc>
                <a:spcPct val="90000"/>
              </a:lnSpc>
              <a:spcBef>
                <a:spcPts val="800"/>
              </a:spcBef>
              <a:spcAft>
                <a:spcPts val="0"/>
              </a:spcAft>
              <a:buSzPts val="1600"/>
              <a:buNone/>
              <a:defRPr/>
            </a:lvl2pPr>
            <a:lvl3pPr marL="1371600" lvl="2" indent="-228600" algn="l" rtl="0">
              <a:lnSpc>
                <a:spcPct val="90000"/>
              </a:lnSpc>
              <a:spcBef>
                <a:spcPts val="800"/>
              </a:spcBef>
              <a:spcAft>
                <a:spcPts val="0"/>
              </a:spcAft>
              <a:buSzPts val="1600"/>
              <a:buNone/>
              <a:defRPr/>
            </a:lvl3pPr>
            <a:lvl4pPr marL="1828800" lvl="3" indent="-330200" algn="l" rtl="0">
              <a:lnSpc>
                <a:spcPct val="100000"/>
              </a:lnSpc>
              <a:spcBef>
                <a:spcPts val="800"/>
              </a:spcBef>
              <a:spcAft>
                <a:spcPts val="0"/>
              </a:spcAft>
              <a:buSzPts val="1600"/>
              <a:buChar char="–"/>
              <a:defRPr/>
            </a:lvl4pPr>
            <a:lvl5pPr marL="2286000" lvl="4" indent="-330200" algn="l" rtl="0">
              <a:lnSpc>
                <a:spcPct val="100000"/>
              </a:lnSpc>
              <a:spcBef>
                <a:spcPts val="400"/>
              </a:spcBef>
              <a:spcAft>
                <a:spcPts val="0"/>
              </a:spcAft>
              <a:buSzPts val="1600"/>
              <a:buChar char="»"/>
              <a:defRPr/>
            </a:lvl5pPr>
            <a:lvl6pPr marL="2743200" lvl="5" indent="-330200" algn="l" rtl="0">
              <a:lnSpc>
                <a:spcPct val="100000"/>
              </a:lnSpc>
              <a:spcBef>
                <a:spcPts val="400"/>
              </a:spcBef>
              <a:spcAft>
                <a:spcPts val="0"/>
              </a:spcAft>
              <a:buSzPts val="1600"/>
              <a:buChar char="»"/>
              <a:defRPr/>
            </a:lvl6pPr>
            <a:lvl7pPr marL="3200400" lvl="6" indent="-330200" algn="l" rtl="0">
              <a:lnSpc>
                <a:spcPct val="100000"/>
              </a:lnSpc>
              <a:spcBef>
                <a:spcPts val="400"/>
              </a:spcBef>
              <a:spcAft>
                <a:spcPts val="0"/>
              </a:spcAft>
              <a:buSzPts val="1600"/>
              <a:buChar char="»"/>
              <a:defRPr/>
            </a:lvl7pPr>
            <a:lvl8pPr marL="3657600" lvl="7" indent="-330200" algn="l" rtl="0">
              <a:lnSpc>
                <a:spcPct val="100000"/>
              </a:lnSpc>
              <a:spcBef>
                <a:spcPts val="400"/>
              </a:spcBef>
              <a:spcAft>
                <a:spcPts val="0"/>
              </a:spcAft>
              <a:buSzPts val="1600"/>
              <a:buChar char="»"/>
              <a:defRPr/>
            </a:lvl8pPr>
            <a:lvl9pPr marL="4114800" lvl="8" indent="-330200" algn="l" rtl="0">
              <a:lnSpc>
                <a:spcPct val="100000"/>
              </a:lnSpc>
              <a:spcBef>
                <a:spcPts val="400"/>
              </a:spcBef>
              <a:spcAft>
                <a:spcPts val="0"/>
              </a:spcAft>
              <a:buSzPts val="1600"/>
              <a:buChar char="»"/>
              <a:defRPr/>
            </a:lvl9pPr>
          </a:lstStyle>
          <a:p>
            <a:pPr lvl="0"/>
            <a:r>
              <a:rPr lang="en-US"/>
              <a:t>Click to edit Master text styles</a:t>
            </a:r>
          </a:p>
        </p:txBody>
      </p:sp>
      <p:sp>
        <p:nvSpPr>
          <p:cNvPr id="137" name="Google Shape;137;p26"/>
          <p:cNvSpPr txBox="1">
            <a:spLocks noGrp="1"/>
          </p:cNvSpPr>
          <p:nvPr>
            <p:ph type="dt" idx="10"/>
          </p:nvPr>
        </p:nvSpPr>
        <p:spPr>
          <a:xfrm>
            <a:off x="0" y="0"/>
            <a:ext cx="2700000" cy="2700000"/>
          </a:xfrm>
          <a:prstGeom prst="rect">
            <a:avLst/>
          </a:prstGeom>
          <a:noFill/>
          <a:ln>
            <a:noFill/>
          </a:ln>
        </p:spPr>
        <p:txBody>
          <a:bodyPr spcFirstLastPara="1" wrap="square" lIns="82275" tIns="41125" rIns="82275" bIns="41125" anchor="t" anchorCtr="0"/>
          <a:lstStyle>
            <a:lvl1pPr marR="0" lvl="0" algn="l" rtl="0">
              <a:spcBef>
                <a:spcPts val="0"/>
              </a:spcBef>
              <a:spcAft>
                <a:spcPts val="0"/>
              </a:spcAft>
              <a:buSzPts val="1300"/>
              <a:buNone/>
              <a:defRPr sz="1600">
                <a:solidFill>
                  <a:schemeClr val="dk1"/>
                </a:solidFill>
                <a:latin typeface="Arial"/>
                <a:ea typeface="Arial"/>
                <a:cs typeface="Arial"/>
                <a:sym typeface="Arial"/>
              </a:defRPr>
            </a:lvl1pPr>
            <a:lvl2pPr marR="0" lvl="1" algn="l" rtl="0">
              <a:spcBef>
                <a:spcPts val="0"/>
              </a:spcBef>
              <a:spcAft>
                <a:spcPts val="0"/>
              </a:spcAft>
              <a:buSzPts val="1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300"/>
              <a:buNone/>
              <a:defRPr sz="1600" b="0" i="0" u="none" strike="noStrike" cap="none">
                <a:solidFill>
                  <a:schemeClr val="dk1"/>
                </a:solidFill>
                <a:latin typeface="Arial"/>
                <a:ea typeface="Arial"/>
                <a:cs typeface="Arial"/>
                <a:sym typeface="Arial"/>
              </a:defRPr>
            </a:lvl9pPr>
          </a:lstStyle>
          <a:p>
            <a:endParaRPr/>
          </a:p>
        </p:txBody>
      </p:sp>
      <p:sp>
        <p:nvSpPr>
          <p:cNvPr id="138" name="Google Shape;138;p26"/>
          <p:cNvSpPr txBox="1">
            <a:spLocks noGrp="1"/>
          </p:cNvSpPr>
          <p:nvPr>
            <p:ph type="ftr" idx="11"/>
          </p:nvPr>
        </p:nvSpPr>
        <p:spPr>
          <a:xfrm>
            <a:off x="0" y="0"/>
            <a:ext cx="2700000" cy="2700000"/>
          </a:xfrm>
          <a:prstGeom prst="rect">
            <a:avLst/>
          </a:prstGeom>
          <a:noFill/>
          <a:ln>
            <a:noFill/>
          </a:ln>
        </p:spPr>
        <p:txBody>
          <a:bodyPr spcFirstLastPara="1" wrap="square" lIns="82275" tIns="41125" rIns="82275" bIns="41125" anchor="t" anchorCtr="0"/>
          <a:lstStyle>
            <a:lvl1pPr marR="0" lvl="0" algn="l" rtl="0">
              <a:spcBef>
                <a:spcPts val="0"/>
              </a:spcBef>
              <a:spcAft>
                <a:spcPts val="0"/>
              </a:spcAft>
              <a:buSzPts val="1300"/>
              <a:buNone/>
              <a:defRPr sz="1600">
                <a:solidFill>
                  <a:schemeClr val="dk1"/>
                </a:solidFill>
                <a:latin typeface="Arial"/>
                <a:ea typeface="Arial"/>
                <a:cs typeface="Arial"/>
                <a:sym typeface="Arial"/>
              </a:defRPr>
            </a:lvl1pPr>
            <a:lvl2pPr marR="0" lvl="1" algn="l" rtl="0">
              <a:spcBef>
                <a:spcPts val="0"/>
              </a:spcBef>
              <a:spcAft>
                <a:spcPts val="0"/>
              </a:spcAft>
              <a:buSzPts val="13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3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3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3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3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3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3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300"/>
              <a:buNone/>
              <a:defRPr sz="1600" b="0" i="0" u="none" strike="noStrike" cap="none">
                <a:solidFill>
                  <a:schemeClr val="dk1"/>
                </a:solidFill>
                <a:latin typeface="Arial"/>
                <a:ea typeface="Arial"/>
                <a:cs typeface="Arial"/>
                <a:sym typeface="Arial"/>
              </a:defRPr>
            </a:lvl9pPr>
          </a:lstStyle>
          <a:p>
            <a:endParaRPr/>
          </a:p>
        </p:txBody>
      </p:sp>
      <p:sp>
        <p:nvSpPr>
          <p:cNvPr id="139" name="Google Shape;139;p26"/>
          <p:cNvSpPr txBox="1">
            <a:spLocks noGrp="1"/>
          </p:cNvSpPr>
          <p:nvPr>
            <p:ph type="sldNum" idx="12"/>
          </p:nvPr>
        </p:nvSpPr>
        <p:spPr>
          <a:xfrm>
            <a:off x="0" y="0"/>
            <a:ext cx="2700000" cy="2700000"/>
          </a:xfrm>
          <a:prstGeom prst="rect">
            <a:avLst/>
          </a:prstGeom>
          <a:noFill/>
          <a:ln>
            <a:noFill/>
          </a:ln>
        </p:spPr>
        <p:txBody>
          <a:bodyPr spcFirstLastPara="1" wrap="square" lIns="82275" tIns="41125" rIns="82275" bIns="41125" anchor="t" anchorCtr="0">
            <a:noAutofit/>
          </a:bodyPr>
          <a:lstStyle>
            <a:lvl1pPr marL="0" marR="0" lvl="0" indent="0" algn="l" rtl="0">
              <a:spcBef>
                <a:spcPts val="0"/>
              </a:spcBef>
              <a:buNone/>
              <a:defRPr sz="1600">
                <a:solidFill>
                  <a:schemeClr val="dk1"/>
                </a:solidFill>
                <a:latin typeface="Arial"/>
                <a:ea typeface="Arial"/>
                <a:cs typeface="Arial"/>
                <a:sym typeface="Arial"/>
              </a:defRPr>
            </a:lvl1pPr>
            <a:lvl2pPr marL="0" marR="0" lvl="1" indent="0" algn="l" rtl="0">
              <a:spcBef>
                <a:spcPts val="0"/>
              </a:spcBef>
              <a:buNone/>
              <a:defRPr sz="1600">
                <a:solidFill>
                  <a:schemeClr val="dk1"/>
                </a:solidFill>
                <a:latin typeface="Arial"/>
                <a:ea typeface="Arial"/>
                <a:cs typeface="Arial"/>
                <a:sym typeface="Arial"/>
              </a:defRPr>
            </a:lvl2pPr>
            <a:lvl3pPr marL="0" marR="0" lvl="2" indent="0" algn="l" rtl="0">
              <a:spcBef>
                <a:spcPts val="0"/>
              </a:spcBef>
              <a:buNone/>
              <a:defRPr sz="1600">
                <a:solidFill>
                  <a:schemeClr val="dk1"/>
                </a:solidFill>
                <a:latin typeface="Arial"/>
                <a:ea typeface="Arial"/>
                <a:cs typeface="Arial"/>
                <a:sym typeface="Arial"/>
              </a:defRPr>
            </a:lvl3pPr>
            <a:lvl4pPr marL="0" marR="0" lvl="3" indent="0" algn="l" rtl="0">
              <a:spcBef>
                <a:spcPts val="0"/>
              </a:spcBef>
              <a:buNone/>
              <a:defRPr sz="1600">
                <a:solidFill>
                  <a:schemeClr val="dk1"/>
                </a:solidFill>
                <a:latin typeface="Arial"/>
                <a:ea typeface="Arial"/>
                <a:cs typeface="Arial"/>
                <a:sym typeface="Arial"/>
              </a:defRPr>
            </a:lvl4pPr>
            <a:lvl5pPr marL="0" marR="0" lvl="4" indent="0" algn="l" rtl="0">
              <a:spcBef>
                <a:spcPts val="0"/>
              </a:spcBef>
              <a:buNone/>
              <a:defRPr sz="1600">
                <a:solidFill>
                  <a:schemeClr val="dk1"/>
                </a:solidFill>
                <a:latin typeface="Arial"/>
                <a:ea typeface="Arial"/>
                <a:cs typeface="Arial"/>
                <a:sym typeface="Arial"/>
              </a:defRPr>
            </a:lvl5pPr>
            <a:lvl6pPr marL="0" marR="0" lvl="5" indent="0" algn="l" rtl="0">
              <a:spcBef>
                <a:spcPts val="0"/>
              </a:spcBef>
              <a:buNone/>
              <a:defRPr sz="1600">
                <a:solidFill>
                  <a:schemeClr val="dk1"/>
                </a:solidFill>
                <a:latin typeface="Arial"/>
                <a:ea typeface="Arial"/>
                <a:cs typeface="Arial"/>
                <a:sym typeface="Arial"/>
              </a:defRPr>
            </a:lvl6pPr>
            <a:lvl7pPr marL="0" marR="0" lvl="6" indent="0" algn="l" rtl="0">
              <a:spcBef>
                <a:spcPts val="0"/>
              </a:spcBef>
              <a:buNone/>
              <a:defRPr sz="1600">
                <a:solidFill>
                  <a:schemeClr val="dk1"/>
                </a:solidFill>
                <a:latin typeface="Arial"/>
                <a:ea typeface="Arial"/>
                <a:cs typeface="Arial"/>
                <a:sym typeface="Arial"/>
              </a:defRPr>
            </a:lvl7pPr>
            <a:lvl8pPr marL="0" marR="0" lvl="7" indent="0" algn="l" rtl="0">
              <a:spcBef>
                <a:spcPts val="0"/>
              </a:spcBef>
              <a:buNone/>
              <a:defRPr sz="1600">
                <a:solidFill>
                  <a:schemeClr val="dk1"/>
                </a:solidFill>
                <a:latin typeface="Arial"/>
                <a:ea typeface="Arial"/>
                <a:cs typeface="Arial"/>
                <a:sym typeface="Arial"/>
              </a:defRPr>
            </a:lvl8pPr>
            <a:lvl9pPr marL="0" marR="0" lvl="8" indent="0" algn="l" rtl="0">
              <a:spcBef>
                <a:spcPts val="0"/>
              </a:spcBef>
              <a:buNone/>
              <a:defRPr sz="16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08897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12_Title Slide - Images" preserve="1">
  <p:cSld name="12_Title Slide - Images">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0" y="0"/>
            <a:ext cx="10972800" cy="5942501"/>
          </a:xfrm>
          <a:prstGeom prst="rect">
            <a:avLst/>
          </a:prstGeom>
          <a:noFill/>
          <a:ln>
            <a:noFill/>
          </a:ln>
        </p:spPr>
      </p:pic>
      <p:sp>
        <p:nvSpPr>
          <p:cNvPr id="15" name="Google Shape;15;p2"/>
          <p:cNvSpPr/>
          <p:nvPr/>
        </p:nvSpPr>
        <p:spPr>
          <a:xfrm rot="10800000" flipH="1">
            <a:off x="0" y="0"/>
            <a:ext cx="10972800" cy="6172200"/>
          </a:xfrm>
          <a:prstGeom prst="rect">
            <a:avLst/>
          </a:prstGeom>
          <a:gradFill>
            <a:gsLst>
              <a:gs pos="0">
                <a:schemeClr val="lt1"/>
              </a:gs>
              <a:gs pos="34000">
                <a:schemeClr val="lt1"/>
              </a:gs>
              <a:gs pos="100000">
                <a:srgbClr val="FFFFFF">
                  <a:alpha val="34509"/>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2"/>
          <p:cNvSpPr txBox="1">
            <a:spLocks noGrp="1"/>
          </p:cNvSpPr>
          <p:nvPr>
            <p:ph type="subTitle" idx="1"/>
          </p:nvPr>
        </p:nvSpPr>
        <p:spPr>
          <a:xfrm>
            <a:off x="490973" y="4612301"/>
            <a:ext cx="6057133" cy="369332"/>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1"/>
              </a:buClr>
              <a:buSzPts val="1400"/>
              <a:buFont typeface="Trebuchet MS"/>
              <a:buNone/>
              <a:defRPr sz="2000" b="0" i="0" u="none" strike="noStrike" cap="none">
                <a:solidFill>
                  <a:srgbClr val="595959"/>
                </a:solidFill>
                <a:latin typeface="Trebuchet MS"/>
                <a:ea typeface="Trebuchet MS"/>
                <a:cs typeface="Trebuchet MS"/>
                <a:sym typeface="Trebuchet MS"/>
              </a:defRPr>
            </a:lvl1pPr>
            <a:lvl2pPr marR="0" lvl="1"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R="0" lvl="2"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R="0" lvl="3"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R="0" lvl="4"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R="0" lvl="5"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R="0" lvl="6"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R="0" lvl="7"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R="0" lvl="8"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r>
              <a:rPr lang="en-US"/>
              <a:t>Click to edit Master subtitle style</a:t>
            </a:r>
            <a:endParaRPr/>
          </a:p>
        </p:txBody>
      </p:sp>
      <p:sp>
        <p:nvSpPr>
          <p:cNvPr id="17" name="Google Shape;17;p2"/>
          <p:cNvSpPr txBox="1">
            <a:spLocks noGrp="1"/>
          </p:cNvSpPr>
          <p:nvPr>
            <p:ph type="title"/>
          </p:nvPr>
        </p:nvSpPr>
        <p:spPr>
          <a:xfrm>
            <a:off x="490973" y="3434608"/>
            <a:ext cx="6057133" cy="98285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rgbClr val="000000"/>
              </a:buClr>
              <a:buSzPts val="1400"/>
              <a:buFont typeface="Arial"/>
              <a:buNone/>
              <a:defRPr sz="4400" b="1" i="0" u="none" strike="noStrike" cap="none">
                <a:solidFill>
                  <a:schemeClr val="lt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cxnSp>
        <p:nvCxnSpPr>
          <p:cNvPr id="18" name="Google Shape;18;p2"/>
          <p:cNvCxnSpPr/>
          <p:nvPr/>
        </p:nvCxnSpPr>
        <p:spPr>
          <a:xfrm>
            <a:off x="583337" y="4490990"/>
            <a:ext cx="5456769" cy="0"/>
          </a:xfrm>
          <a:prstGeom prst="straightConnector1">
            <a:avLst/>
          </a:prstGeom>
          <a:noFill/>
          <a:ln w="9525" cap="rnd" cmpd="sng">
            <a:solidFill>
              <a:schemeClr val="accent4"/>
            </a:solidFill>
            <a:prstDash val="solid"/>
            <a:round/>
            <a:headEnd type="none" w="sm" len="sm"/>
            <a:tailEnd type="none" w="sm" len="sm"/>
          </a:ln>
        </p:spPr>
      </p:cxnSp>
      <p:pic>
        <p:nvPicPr>
          <p:cNvPr id="19" name="Google Shape;19;p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7" y="483260"/>
            <a:ext cx="2284591" cy="800486"/>
          </a:xfrm>
          <a:prstGeom prst="rect">
            <a:avLst/>
          </a:prstGeom>
          <a:noFill/>
          <a:ln>
            <a:noFill/>
          </a:ln>
        </p:spPr>
      </p:pic>
    </p:spTree>
    <p:extLst>
      <p:ext uri="{BB962C8B-B14F-4D97-AF65-F5344CB8AC3E}">
        <p14:creationId xmlns:p14="http://schemas.microsoft.com/office/powerpoint/2010/main" val="293504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ransition - Green" preserve="1">
  <p:cSld name="Transition - Green">
    <p:spTree>
      <p:nvGrpSpPr>
        <p:cNvPr id="1" name="Shape 21"/>
        <p:cNvGrpSpPr/>
        <p:nvPr/>
      </p:nvGrpSpPr>
      <p:grpSpPr>
        <a:xfrm>
          <a:off x="0" y="0"/>
          <a:ext cx="0" cy="0"/>
          <a:chOff x="0" y="0"/>
          <a:chExt cx="0" cy="0"/>
        </a:xfrm>
      </p:grpSpPr>
      <p:sp>
        <p:nvSpPr>
          <p:cNvPr id="22" name="Google Shape;22;p3"/>
          <p:cNvSpPr/>
          <p:nvPr/>
        </p:nvSpPr>
        <p:spPr>
          <a:xfrm>
            <a:off x="0" y="0"/>
            <a:ext cx="10972800" cy="6172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3" name="Google Shape;23;p3"/>
          <p:cNvPicPr preferRelativeResize="0"/>
          <p:nvPr/>
        </p:nvPicPr>
        <p:blipFill rotWithShape="1">
          <a:blip r:embed="rId2" cstate="email">
            <a:alphaModFix/>
            <a:extLst>
              <a:ext uri="{28A0092B-C50C-407E-A947-70E740481C1C}">
                <a14:useLocalDpi xmlns:a14="http://schemas.microsoft.com/office/drawing/2010/main"/>
              </a:ext>
            </a:extLst>
          </a:blip>
          <a:srcRect l="-12680" b="-5537"/>
          <a:stretch/>
        </p:blipFill>
        <p:spPr>
          <a:xfrm rot="10800000" flipH="1">
            <a:off x="0" y="0"/>
            <a:ext cx="10972800" cy="6172200"/>
          </a:xfrm>
          <a:prstGeom prst="rect">
            <a:avLst/>
          </a:prstGeom>
          <a:noFill/>
          <a:ln>
            <a:noFill/>
          </a:ln>
        </p:spPr>
      </p:pic>
      <p:sp>
        <p:nvSpPr>
          <p:cNvPr id="24" name="Google Shape;24;p3"/>
          <p:cNvSpPr/>
          <p:nvPr/>
        </p:nvSpPr>
        <p:spPr>
          <a:xfrm>
            <a:off x="0" y="0"/>
            <a:ext cx="10972800" cy="6172200"/>
          </a:xfrm>
          <a:prstGeom prst="rect">
            <a:avLst/>
          </a:prstGeom>
          <a:gradFill>
            <a:gsLst>
              <a:gs pos="0">
                <a:schemeClr val="lt2"/>
              </a:gs>
              <a:gs pos="40000">
                <a:schemeClr val="lt2"/>
              </a:gs>
              <a:gs pos="100000">
                <a:srgbClr val="76B900">
                  <a:alpha val="0"/>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3"/>
          <p:cNvSpPr/>
          <p:nvPr/>
        </p:nvSpPr>
        <p:spPr>
          <a:xfrm>
            <a:off x="0" y="0"/>
            <a:ext cx="10972800" cy="6172200"/>
          </a:xfrm>
          <a:prstGeom prst="rect">
            <a:avLst/>
          </a:prstGeom>
          <a:gradFill>
            <a:gsLst>
              <a:gs pos="0">
                <a:schemeClr val="lt2"/>
              </a:gs>
              <a:gs pos="100000">
                <a:srgbClr val="76B900">
                  <a:alpha val="29411"/>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3"/>
          <p:cNvSpPr txBox="1">
            <a:spLocks noGrp="1"/>
          </p:cNvSpPr>
          <p:nvPr>
            <p:ph type="title"/>
          </p:nvPr>
        </p:nvSpPr>
        <p:spPr>
          <a:xfrm>
            <a:off x="498348" y="2790635"/>
            <a:ext cx="9976104" cy="590931"/>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40803722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Subtitle, and Content" preserve="1">
  <p:cSld name="Title, Sub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30" name="Google Shape;30;p4"/>
          <p:cNvSpPr txBox="1">
            <a:spLocks noGrp="1"/>
          </p:cNvSpPr>
          <p:nvPr>
            <p:ph type="body" idx="1"/>
          </p:nvPr>
        </p:nvSpPr>
        <p:spPr>
          <a:xfrm>
            <a:off x="516750" y="2103035"/>
            <a:ext cx="9948672" cy="3718925"/>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31" name="Google Shape;31;p4"/>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Tree>
    <p:extLst>
      <p:ext uri="{BB962C8B-B14F-4D97-AF65-F5344CB8AC3E}">
        <p14:creationId xmlns:p14="http://schemas.microsoft.com/office/powerpoint/2010/main" val="2129217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Subtitle, and Content - NO LOGO &amp; PAGE NUMBER" preserve="1">
  <p:cSld name="Title, Subtitle, and Content - NO LOGO &amp; PAGE NUMBER">
    <p:spTree>
      <p:nvGrpSpPr>
        <p:cNvPr id="1" name="Shape 33"/>
        <p:cNvGrpSpPr/>
        <p:nvPr/>
      </p:nvGrpSpPr>
      <p:grpSpPr>
        <a:xfrm>
          <a:off x="0" y="0"/>
          <a:ext cx="0" cy="0"/>
          <a:chOff x="0" y="0"/>
          <a:chExt cx="0" cy="0"/>
        </a:xfrm>
      </p:grpSpPr>
      <p:sp>
        <p:nvSpPr>
          <p:cNvPr id="34" name="Google Shape;34;p5"/>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5"/>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36" name="Google Shape;36;p5"/>
          <p:cNvSpPr txBox="1">
            <a:spLocks noGrp="1"/>
          </p:cNvSpPr>
          <p:nvPr>
            <p:ph type="body" idx="1"/>
          </p:nvPr>
        </p:nvSpPr>
        <p:spPr>
          <a:xfrm>
            <a:off x="512064" y="2103035"/>
            <a:ext cx="9948672" cy="369375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37" name="Google Shape;37;p5"/>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pic>
        <p:nvPicPr>
          <p:cNvPr id="7" name="Google Shape;78;p14">
            <a:extLst>
              <a:ext uri="{FF2B5EF4-FFF2-40B4-BE49-F238E27FC236}">
                <a16:creationId xmlns:a16="http://schemas.microsoft.com/office/drawing/2014/main" id="{496D5249-0994-491D-81F3-2799C9D8E20D}"/>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8" name="Google Shape;79;p14">
            <a:extLst>
              <a:ext uri="{FF2B5EF4-FFF2-40B4-BE49-F238E27FC236}">
                <a16:creationId xmlns:a16="http://schemas.microsoft.com/office/drawing/2014/main" id="{F2A57630-6538-4213-B46C-9640641493D0}"/>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34628943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losing Slide" preserve="1">
  <p:cSld name="Closing Slide">
    <p:spTree>
      <p:nvGrpSpPr>
        <p:cNvPr id="1" name="Shape 39"/>
        <p:cNvGrpSpPr/>
        <p:nvPr/>
      </p:nvGrpSpPr>
      <p:grpSpPr>
        <a:xfrm>
          <a:off x="0" y="0"/>
          <a:ext cx="0" cy="0"/>
          <a:chOff x="0" y="0"/>
          <a:chExt cx="0" cy="0"/>
        </a:xfrm>
      </p:grpSpPr>
      <p:pic>
        <p:nvPicPr>
          <p:cNvPr id="40" name="Google Shape;40;p6"/>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0" y="0"/>
            <a:ext cx="10972800" cy="5942501"/>
          </a:xfrm>
          <a:prstGeom prst="rect">
            <a:avLst/>
          </a:prstGeom>
          <a:noFill/>
          <a:ln>
            <a:noFill/>
          </a:ln>
        </p:spPr>
      </p:pic>
      <p:sp>
        <p:nvSpPr>
          <p:cNvPr id="41" name="Google Shape;41;p6"/>
          <p:cNvSpPr/>
          <p:nvPr/>
        </p:nvSpPr>
        <p:spPr>
          <a:xfrm rot="10800000" flipH="1">
            <a:off x="0" y="0"/>
            <a:ext cx="10972800" cy="6172200"/>
          </a:xfrm>
          <a:prstGeom prst="rect">
            <a:avLst/>
          </a:prstGeom>
          <a:gradFill>
            <a:gsLst>
              <a:gs pos="0">
                <a:schemeClr val="lt1"/>
              </a:gs>
              <a:gs pos="34000">
                <a:schemeClr val="lt1"/>
              </a:gs>
              <a:gs pos="100000">
                <a:srgbClr val="FFFFFF">
                  <a:alpha val="34509"/>
                </a:srgbClr>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2" name="Google Shape;42;p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83337" y="3902417"/>
            <a:ext cx="3232858" cy="1132744"/>
          </a:xfrm>
          <a:prstGeom prst="rect">
            <a:avLst/>
          </a:prstGeom>
          <a:noFill/>
          <a:ln>
            <a:noFill/>
          </a:ln>
        </p:spPr>
      </p:pic>
      <p:sp>
        <p:nvSpPr>
          <p:cNvPr id="43" name="Google Shape;43;p6"/>
          <p:cNvSpPr txBox="1"/>
          <p:nvPr/>
        </p:nvSpPr>
        <p:spPr>
          <a:xfrm>
            <a:off x="481651" y="5158600"/>
            <a:ext cx="27423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chemeClr val="lt2"/>
                </a:solidFill>
                <a:latin typeface="Trebuchet MS"/>
                <a:ea typeface="Trebuchet MS"/>
                <a:cs typeface="Trebuchet MS"/>
                <a:sym typeface="Trebuchet MS"/>
              </a:rPr>
              <a:t>www.nvidia.com/dli</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625721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ubtitle, and Content with CONFIDENTIAL" preserve="1">
  <p:cSld name="Title, Subtitle, and Content with CONFIDENTIAL">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47" name="Google Shape;47;p7"/>
          <p:cNvSpPr txBox="1">
            <a:spLocks noGrp="1"/>
          </p:cNvSpPr>
          <p:nvPr>
            <p:ph type="body" idx="1"/>
          </p:nvPr>
        </p:nvSpPr>
        <p:spPr>
          <a:xfrm>
            <a:off x="516750" y="2103035"/>
            <a:ext cx="9948672" cy="371892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48" name="Google Shape;48;p7"/>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49" name="Google Shape;49;p7"/>
          <p:cNvSpPr/>
          <p:nvPr/>
        </p:nvSpPr>
        <p:spPr>
          <a:xfrm>
            <a:off x="7049729" y="5781717"/>
            <a:ext cx="2762866" cy="248142"/>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dk2"/>
              </a:buClr>
              <a:buSzPts val="800"/>
              <a:buFont typeface="Trebuchet MS"/>
              <a:buNone/>
            </a:pPr>
            <a:r>
              <a:rPr lang="en-US" sz="800" b="1" i="0" u="none" strike="noStrike" cap="none">
                <a:solidFill>
                  <a:schemeClr val="dk2"/>
                </a:solidFill>
                <a:latin typeface="Trebuchet MS"/>
                <a:ea typeface="Trebuchet MS"/>
                <a:cs typeface="Trebuchet MS"/>
                <a:sym typeface="Trebuchet MS"/>
              </a:rPr>
              <a:t>NVIDIA CONFIDENTIAL. DO NOT DISTRIBUTE.</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556561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ubtitle, and Two Content" preserve="1">
  <p:cSld name="Title, Subtitle, and Two Conten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98348" y="654352"/>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53" name="Google Shape;53;p8"/>
          <p:cNvSpPr txBox="1">
            <a:spLocks noGrp="1"/>
          </p:cNvSpPr>
          <p:nvPr>
            <p:ph type="body" idx="1"/>
          </p:nvPr>
        </p:nvSpPr>
        <p:spPr>
          <a:xfrm>
            <a:off x="498348" y="2111661"/>
            <a:ext cx="4945063" cy="3693521"/>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0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54" name="Google Shape;54;p8"/>
          <p:cNvSpPr txBox="1">
            <a:spLocks noGrp="1"/>
          </p:cNvSpPr>
          <p:nvPr>
            <p:ph type="body" idx="2"/>
          </p:nvPr>
        </p:nvSpPr>
        <p:spPr>
          <a:xfrm>
            <a:off x="5529390" y="2111661"/>
            <a:ext cx="4945062" cy="3693521"/>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900"/>
              </a:spcBef>
              <a:spcAft>
                <a:spcPts val="0"/>
              </a:spcAft>
              <a:buClr>
                <a:schemeClr val="dk1"/>
              </a:buClr>
              <a:buSzPts val="2400"/>
              <a:buFont typeface="Trebuchet MS"/>
              <a:buChar char="•"/>
              <a:defRPr sz="2400" b="0" i="0" u="none" strike="noStrike" cap="none">
                <a:solidFill>
                  <a:schemeClr val="dk2"/>
                </a:solidFill>
                <a:latin typeface="Trebuchet MS"/>
                <a:ea typeface="Trebuchet MS"/>
                <a:cs typeface="Trebuchet MS"/>
                <a:sym typeface="Trebuchet MS"/>
              </a:defRPr>
            </a:lvl1pPr>
            <a:lvl2pPr marL="914400" marR="0" lvl="1"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2pPr>
            <a:lvl3pPr marL="1371600" marR="0" lvl="2"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42900" algn="l" rtl="0">
              <a:lnSpc>
                <a:spcPct val="100000"/>
              </a:lnSpc>
              <a:spcBef>
                <a:spcPts val="360"/>
              </a:spcBef>
              <a:spcAft>
                <a:spcPts val="0"/>
              </a:spcAft>
              <a:buClr>
                <a:schemeClr val="lt1"/>
              </a:buClr>
              <a:buSzPts val="1800"/>
              <a:buFont typeface="Noto Sans Symbols"/>
              <a:buChar char="▪"/>
              <a:defRPr sz="1800" b="0" i="0" u="none" strike="noStrike" cap="none">
                <a:solidFill>
                  <a:schemeClr val="lt1"/>
                </a:solidFill>
                <a:latin typeface="Trebuchet MS"/>
                <a:ea typeface="Trebuchet MS"/>
                <a:cs typeface="Trebuchet MS"/>
                <a:sym typeface="Trebuchet MS"/>
              </a:defRPr>
            </a:lvl5pPr>
            <a:lvl6pPr marL="2743200" marR="0" lvl="5"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36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55" name="Google Shape;55;p8"/>
          <p:cNvSpPr txBox="1">
            <a:spLocks noGrp="1"/>
          </p:cNvSpPr>
          <p:nvPr>
            <p:ph type="body" idx="3"/>
          </p:nvPr>
        </p:nvSpPr>
        <p:spPr>
          <a:xfrm>
            <a:off x="498348" y="1180568"/>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56" name="Google Shape;56;p8"/>
          <p:cNvSpPr txBox="1">
            <a:spLocks noGrp="1"/>
          </p:cNvSpPr>
          <p:nvPr>
            <p:ph type="sldNum" idx="12"/>
          </p:nvPr>
        </p:nvSpPr>
        <p:spPr>
          <a:xfrm>
            <a:off x="10268141" y="5699821"/>
            <a:ext cx="658500" cy="472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571068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Video" type="titleOnly" preserve="1">
  <p:cSld name="Video">
    <p:spTree>
      <p:nvGrpSpPr>
        <p:cNvPr id="1" name="Shape 57"/>
        <p:cNvGrpSpPr/>
        <p:nvPr/>
      </p:nvGrpSpPr>
      <p:grpSpPr>
        <a:xfrm>
          <a:off x="0" y="0"/>
          <a:ext cx="0" cy="0"/>
          <a:chOff x="0" y="0"/>
          <a:chExt cx="0" cy="0"/>
        </a:xfrm>
      </p:grpSpPr>
      <p:sp>
        <p:nvSpPr>
          <p:cNvPr id="58" name="Google Shape;58;p9"/>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9"/>
          <p:cNvSpPr txBox="1">
            <a:spLocks noGrp="1"/>
          </p:cNvSpPr>
          <p:nvPr>
            <p:ph type="title"/>
          </p:nvPr>
        </p:nvSpPr>
        <p:spPr>
          <a:xfrm>
            <a:off x="1553497" y="5352631"/>
            <a:ext cx="7865806" cy="36933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rgbClr val="000000"/>
              </a:buClr>
              <a:buSzPts val="1400"/>
              <a:buFont typeface="Arial"/>
              <a:buNone/>
              <a:defRPr sz="20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pic>
        <p:nvPicPr>
          <p:cNvPr id="60" name="Google Shape;60;p9"/>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713271" y="5142126"/>
            <a:ext cx="7546258" cy="104086"/>
          </a:xfrm>
          <a:prstGeom prst="rect">
            <a:avLst/>
          </a:prstGeom>
          <a:noFill/>
          <a:ln>
            <a:noFill/>
          </a:ln>
        </p:spPr>
      </p:pic>
      <p:pic>
        <p:nvPicPr>
          <p:cNvPr id="6" name="Google Shape;78;p14">
            <a:extLst>
              <a:ext uri="{FF2B5EF4-FFF2-40B4-BE49-F238E27FC236}">
                <a16:creationId xmlns:a16="http://schemas.microsoft.com/office/drawing/2014/main" id="{722B69C8-508F-4D8D-A772-E096FC74E731}"/>
              </a:ext>
            </a:extLst>
          </p:cNvPr>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 name="Google Shape;79;p14">
            <a:extLst>
              <a:ext uri="{FF2B5EF4-FFF2-40B4-BE49-F238E27FC236}">
                <a16:creationId xmlns:a16="http://schemas.microsoft.com/office/drawing/2014/main" id="{94999CF4-3895-49ED-9ED5-9C70F89C59C6}"/>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29252031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EMO Placeholder" preserve="1">
  <p:cSld name="DEMO Placeholder">
    <p:spTree>
      <p:nvGrpSpPr>
        <p:cNvPr id="1" name="Shape 62"/>
        <p:cNvGrpSpPr/>
        <p:nvPr/>
      </p:nvGrpSpPr>
      <p:grpSpPr>
        <a:xfrm>
          <a:off x="0" y="0"/>
          <a:ext cx="0" cy="0"/>
          <a:chOff x="0" y="0"/>
          <a:chExt cx="0" cy="0"/>
        </a:xfrm>
      </p:grpSpPr>
      <p:sp>
        <p:nvSpPr>
          <p:cNvPr id="63" name="Google Shape;63;p10"/>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 name="Google Shape;64;p10"/>
          <p:cNvSpPr txBox="1">
            <a:spLocks noGrp="1"/>
          </p:cNvSpPr>
          <p:nvPr>
            <p:ph type="title"/>
          </p:nvPr>
        </p:nvSpPr>
        <p:spPr>
          <a:xfrm>
            <a:off x="498348" y="5169473"/>
            <a:ext cx="9976104" cy="535531"/>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0000"/>
              </a:buClr>
              <a:buSzPts val="1400"/>
              <a:buFont typeface="Arial"/>
              <a:buNone/>
              <a:defRPr sz="32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pic>
        <p:nvPicPr>
          <p:cNvPr id="5" name="Google Shape;78;p14">
            <a:extLst>
              <a:ext uri="{FF2B5EF4-FFF2-40B4-BE49-F238E27FC236}">
                <a16:creationId xmlns:a16="http://schemas.microsoft.com/office/drawing/2014/main" id="{07B80B36-1082-4A2B-AC98-80CA016F3CEB}"/>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6" name="Google Shape;79;p14">
            <a:extLst>
              <a:ext uri="{FF2B5EF4-FFF2-40B4-BE49-F238E27FC236}">
                <a16:creationId xmlns:a16="http://schemas.microsoft.com/office/drawing/2014/main" id="{313C6A65-4A4B-45E1-BBB3-7538FF56FC82}"/>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38803729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Shape 66"/>
        <p:cNvGrpSpPr/>
        <p:nvPr/>
      </p:nvGrpSpPr>
      <p:grpSpPr>
        <a:xfrm>
          <a:off x="0" y="0"/>
          <a:ext cx="0" cy="0"/>
          <a:chOff x="0" y="0"/>
          <a:chExt cx="0" cy="0"/>
        </a:xfrm>
      </p:grpSpPr>
      <p:sp>
        <p:nvSpPr>
          <p:cNvPr id="67" name="Google Shape;67;p11"/>
          <p:cNvSpPr/>
          <p:nvPr/>
        </p:nvSpPr>
        <p:spPr>
          <a:xfrm>
            <a:off x="0" y="0"/>
            <a:ext cx="10972800" cy="6172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3" name="Google Shape;78;p14">
            <a:extLst>
              <a:ext uri="{FF2B5EF4-FFF2-40B4-BE49-F238E27FC236}">
                <a16:creationId xmlns:a16="http://schemas.microsoft.com/office/drawing/2014/main" id="{BB4B2EC2-0304-4EEE-993C-3406A0DDC2C7}"/>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4" name="Google Shape;79;p14">
            <a:extLst>
              <a:ext uri="{FF2B5EF4-FFF2-40B4-BE49-F238E27FC236}">
                <a16:creationId xmlns:a16="http://schemas.microsoft.com/office/drawing/2014/main" id="{321A5EDB-35FE-4B84-881B-48331D08B2A9}"/>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9407734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Subtitle, Content - NO LOGO &amp; PAGE NUMBER" preserve="1">
  <p:cSld name="Title, Subtitle, Content - NO LOGO &amp; PAGE NUMB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98348" y="737426"/>
            <a:ext cx="9976200" cy="5910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
        <p:nvSpPr>
          <p:cNvPr id="70" name="Google Shape;70;p12"/>
          <p:cNvSpPr txBox="1">
            <a:spLocks noGrp="1"/>
          </p:cNvSpPr>
          <p:nvPr>
            <p:ph type="body" idx="1"/>
          </p:nvPr>
        </p:nvSpPr>
        <p:spPr>
          <a:xfrm>
            <a:off x="512064" y="2103035"/>
            <a:ext cx="9948600" cy="3693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2"/>
              </a:buClr>
              <a:buSzPts val="1800"/>
              <a:buFont typeface="Trebuchet MS"/>
              <a:buNone/>
              <a:defRPr sz="18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2"/>
              </a:buClr>
              <a:buSzPts val="1600"/>
              <a:buFont typeface="Trebuchet MS"/>
              <a:buNone/>
              <a:defRPr sz="16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2"/>
              </a:buClr>
              <a:buSzPts val="1600"/>
              <a:buFont typeface="Trebuchet MS"/>
              <a:buNone/>
              <a:defRPr sz="1600" b="0" i="0" u="none" strike="noStrike" cap="none">
                <a:solidFill>
                  <a:schemeClr val="lt1"/>
                </a:solidFill>
                <a:latin typeface="Trebuchet MS"/>
                <a:ea typeface="Trebuchet MS"/>
                <a:cs typeface="Trebuchet MS"/>
                <a:sym typeface="Trebuchet MS"/>
              </a:defRPr>
            </a:lvl3pPr>
            <a:lvl4pPr marL="1828800" marR="0" lvl="3" indent="-355600" algn="l" rtl="0">
              <a:lnSpc>
                <a:spcPct val="100000"/>
              </a:lnSpc>
              <a:spcBef>
                <a:spcPts val="900"/>
              </a:spcBef>
              <a:spcAft>
                <a:spcPts val="0"/>
              </a:spcAft>
              <a:buClr>
                <a:schemeClr val="dk2"/>
              </a:buClr>
              <a:buSzPts val="2000"/>
              <a:buFont typeface="Noto Sans Symbols"/>
              <a:buChar char="▪"/>
              <a:defRPr sz="1800" b="0" i="0" u="none" strike="noStrike" cap="none">
                <a:solidFill>
                  <a:schemeClr val="dk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2"/>
              </a:buClr>
              <a:buSzPts val="2000"/>
              <a:buFont typeface="Noto Sans Symbols"/>
              <a:buChar char="▪"/>
              <a:defRPr sz="2000" b="0" i="0" u="none" strike="noStrike" cap="none">
                <a:solidFill>
                  <a:schemeClr val="dk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
        <p:nvSpPr>
          <p:cNvPr id="71" name="Google Shape;71;p12"/>
          <p:cNvSpPr txBox="1">
            <a:spLocks noGrp="1"/>
          </p:cNvSpPr>
          <p:nvPr>
            <p:ph type="body" idx="2"/>
          </p:nvPr>
        </p:nvSpPr>
        <p:spPr>
          <a:xfrm>
            <a:off x="498348" y="1259533"/>
            <a:ext cx="9976200" cy="5256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dk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400"/>
              </a:spcBef>
              <a:spcAft>
                <a:spcPts val="0"/>
              </a:spcAft>
              <a:buClr>
                <a:schemeClr val="dk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pPr lvl="0"/>
            <a:r>
              <a:rPr lang="en-US"/>
              <a:t>Click to edit Master text styles</a:t>
            </a:r>
          </a:p>
        </p:txBody>
      </p:sp>
    </p:spTree>
    <p:extLst>
      <p:ext uri="{BB962C8B-B14F-4D97-AF65-F5344CB8AC3E}">
        <p14:creationId xmlns:p14="http://schemas.microsoft.com/office/powerpoint/2010/main" val="212081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pvml="urn:schemas-microsoft-com:office:powerpoint" xmlns:p15="http://schemas.microsoft.com/office/powerpoint/2012/main" xmlns:o="urn:schemas-microsoft-com:office:office" xmlns:mv="urn:schemas-microsoft-com:mac:vml" xmlns:dgm="http://schemas.openxmlformats.org/drawingml/2006/diagram" xmlns:com="http://schemas.openxmlformats.org/drawingml/2006/compatibility" xmlns:c="http://schemas.openxmlformats.org/drawingml/2006/chart"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ullet_Title only" preserve="1">
  <p:cSld name="Bullet_Title only">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525319" y="409580"/>
            <a:ext cx="10014600" cy="878100"/>
          </a:xfrm>
          <a:prstGeom prst="rect">
            <a:avLst/>
          </a:prstGeom>
          <a:noFill/>
          <a:ln>
            <a:noFill/>
          </a:ln>
        </p:spPr>
        <p:txBody>
          <a:bodyPr spcFirstLastPara="1" wrap="square" lIns="91400" tIns="45700" rIns="91400" bIns="45700" anchor="ctr"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884084284"/>
      </p:ext>
    </p:extLst>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28B2A9-89D6-4CF3-BBAF-1CA0E88E14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9E96A302-1F38-4275-8241-37FF3CB49A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7449" y="1896465"/>
            <a:ext cx="1601595" cy="1298628"/>
          </a:xfrm>
          <a:prstGeom prst="rect">
            <a:avLst/>
          </a:prstGeom>
        </p:spPr>
      </p:pic>
      <p:sp>
        <p:nvSpPr>
          <p:cNvPr id="11" name="Rectangle 4"/>
          <p:cNvSpPr>
            <a:spLocks noGrp="1" noChangeArrowheads="1"/>
          </p:cNvSpPr>
          <p:nvPr>
            <p:ph type="subTitle" idx="1"/>
          </p:nvPr>
        </p:nvSpPr>
        <p:spPr>
          <a:xfrm>
            <a:off x="685800" y="4974336"/>
            <a:ext cx="5815584" cy="286232"/>
          </a:xfrm>
        </p:spPr>
        <p:txBody>
          <a:bodyPr wrap="square" anchor="t">
            <a:noAutofit/>
          </a:bodyPr>
          <a:lstStyle>
            <a:lvl1pPr marL="0" indent="0" algn="l">
              <a:lnSpc>
                <a:spcPct val="90000"/>
              </a:lnSpc>
              <a:spcBef>
                <a:spcPts val="600"/>
              </a:spcBef>
              <a:spcAft>
                <a:spcPts val="300"/>
              </a:spcAft>
              <a:buFontTx/>
              <a:buNone/>
              <a:defRPr sz="14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p:ph type="title" hasCustomPrompt="1"/>
          </p:nvPr>
        </p:nvSpPr>
        <p:spPr>
          <a:xfrm>
            <a:off x="685800" y="4023360"/>
            <a:ext cx="5815584" cy="982855"/>
          </a:xfrm>
        </p:spPr>
        <p:txBody>
          <a:bodyPr anchor="b">
            <a:noAutofit/>
          </a:bodyPr>
          <a:lstStyle>
            <a:lvl1pPr algn="l">
              <a:lnSpc>
                <a:spcPct val="90000"/>
              </a:lnSpc>
              <a:spcBef>
                <a:spcPts val="0"/>
              </a:spcBef>
              <a:defRPr sz="3600" b="1" cap="all" baseline="0">
                <a:solidFill>
                  <a:schemeClr val="tx1"/>
                </a:solidFill>
                <a:effectLst>
                  <a:outerShdw blurRad="38100" dist="38100" dir="2700000" algn="tl">
                    <a:srgbClr val="000000">
                      <a:alpha val="43137"/>
                    </a:srgbClr>
                  </a:outerShdw>
                </a:effectLst>
                <a:latin typeface="Trebuchet MS" panose="020B0603020202020204"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887DABAD-3709-40C3-9EFD-BF1A6B6A2044}"/>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1996931" y="1981572"/>
            <a:ext cx="2011680" cy="1104528"/>
          </a:xfrm>
          <a:prstGeom prst="rect">
            <a:avLst/>
          </a:prstGeom>
        </p:spPr>
      </p:pic>
    </p:spTree>
    <p:extLst>
      <p:ext uri="{BB962C8B-B14F-4D97-AF65-F5344CB8AC3E}">
        <p14:creationId xmlns:p14="http://schemas.microsoft.com/office/powerpoint/2010/main" val="354174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9" name="Picture 8" descr="A close up of a spider  Description automatically generated">
            <a:extLst>
              <a:ext uri="{FF2B5EF4-FFF2-40B4-BE49-F238E27FC236}">
                <a16:creationId xmlns:a16="http://schemas.microsoft.com/office/drawing/2014/main" id="{312387AB-4080-4B69-BFCF-F134EF12C77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pic>
        <p:nvPicPr>
          <p:cNvPr id="10" name="Picture 9" descr="A picture containing text  Description automatically generated">
            <a:extLst>
              <a:ext uri="{FF2B5EF4-FFF2-40B4-BE49-F238E27FC236}">
                <a16:creationId xmlns:a16="http://schemas.microsoft.com/office/drawing/2014/main" id="{B8805453-93BD-4B24-A658-29DCC011299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59525" y="4416800"/>
            <a:ext cx="1601595" cy="1298628"/>
          </a:xfrm>
          <a:prstGeom prst="rect">
            <a:avLst/>
          </a:prstGeom>
        </p:spPr>
      </p:pic>
      <p:pic>
        <p:nvPicPr>
          <p:cNvPr id="4" name="Graphic 3">
            <a:extLst>
              <a:ext uri="{FF2B5EF4-FFF2-40B4-BE49-F238E27FC236}">
                <a16:creationId xmlns:a16="http://schemas.microsoft.com/office/drawing/2014/main" id="{1FDA9BB0-5ECC-460A-9E7D-23BD2DACDBB2}"/>
              </a:ext>
            </a:extLst>
          </p:cNvPr>
          <p:cNvPicPr>
            <a:picLocks noChangeAspect="1"/>
          </p:cNvPicPr>
          <p:nvPr/>
        </p:nvPicPr>
        <p:blipFill rotWithShape="1">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l="40401" r="-3502"/>
          <a:stretch/>
        </p:blipFill>
        <p:spPr>
          <a:xfrm>
            <a:off x="8732027" y="4513850"/>
            <a:ext cx="2011680" cy="1104528"/>
          </a:xfrm>
          <a:prstGeom prst="rect">
            <a:avLst/>
          </a:prstGeom>
        </p:spPr>
      </p:pic>
    </p:spTree>
    <p:extLst>
      <p:ext uri="{BB962C8B-B14F-4D97-AF65-F5344CB8AC3E}">
        <p14:creationId xmlns:p14="http://schemas.microsoft.com/office/powerpoint/2010/main" val="6108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93434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400">
                <a:solidFill>
                  <a:schemeClr val="accent4"/>
                </a:solidFill>
              </a:defRPr>
            </a:lvl1pPr>
            <a:lvl2pPr marL="800100" indent="-228600">
              <a:buClr>
                <a:schemeClr val="bg2"/>
              </a:buClr>
              <a:buSzPct val="75000"/>
              <a:buFontTx/>
              <a:buBlip>
                <a:blip r:embed="rId2"/>
              </a:buBlip>
              <a:defRPr sz="1200">
                <a:solidFill>
                  <a:schemeClr val="accent4"/>
                </a:solidFill>
              </a:defRPr>
            </a:lvl2pPr>
            <a:lvl3pPr marL="1258888" indent="-169863">
              <a:buClr>
                <a:schemeClr val="bg2"/>
              </a:buClr>
              <a:buSzPct val="75000"/>
              <a:buFontTx/>
              <a:buBlip>
                <a:blip r:embed="rId2"/>
              </a:buBlip>
              <a:defRPr sz="1100">
                <a:solidFill>
                  <a:schemeClr val="accent4"/>
                </a:solidFill>
              </a:defRPr>
            </a:lvl3pPr>
            <a:lvl4pPr marL="1774825" indent="-228600">
              <a:buClr>
                <a:schemeClr val="bg2"/>
              </a:buClr>
              <a:buSzPct val="75000"/>
              <a:buFontTx/>
              <a:buBlip>
                <a:blip r:embed="rId2"/>
              </a:buBlip>
              <a:defRPr sz="1000">
                <a:solidFill>
                  <a:schemeClr val="accent4"/>
                </a:solidFill>
                <a:latin typeface="Trebuchet MS" panose="020B0603020202020204" pitchFamily="34" charset="0"/>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2904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390011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62388" cy="3547957"/>
          </a:xfrm>
        </p:spPr>
        <p:txBody>
          <a:bodyPr/>
          <a:lstStyle>
            <a:lvl1pPr marL="0" indent="0">
              <a:buClr>
                <a:schemeClr val="bg2"/>
              </a:buClr>
              <a:buSzPct val="100000"/>
              <a:buFontTx/>
              <a:buNone/>
              <a:defRPr sz="1400">
                <a:solidFill>
                  <a:schemeClr val="accent4"/>
                </a:solidFill>
              </a:defRPr>
            </a:lvl1pPr>
            <a:lvl2pPr marL="571500" indent="0">
              <a:buClr>
                <a:schemeClr val="bg2"/>
              </a:buClr>
              <a:buSzPct val="100000"/>
              <a:buFontTx/>
              <a:buNone/>
              <a:defRPr sz="1200">
                <a:solidFill>
                  <a:schemeClr val="accent4"/>
                </a:solidFill>
              </a:defRPr>
            </a:lvl2pPr>
            <a:lvl3pPr marL="1089025" indent="0">
              <a:buClr>
                <a:schemeClr val="bg2"/>
              </a:buClr>
              <a:buSzPct val="100000"/>
              <a:buFontTx/>
              <a:buNone/>
              <a:defRPr sz="12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088136"/>
            <a:ext cx="9976104" cy="525463"/>
          </a:xfrm>
        </p:spPr>
        <p:txBody>
          <a:bodyPr/>
          <a:lstStyle>
            <a:lvl1pPr marL="0" indent="0" algn="ctr">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43525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1992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Alternate Layout">
    <p:spTree>
      <p:nvGrpSpPr>
        <p:cNvPr id="1" name=""/>
        <p:cNvGrpSpPr/>
        <p:nvPr/>
      </p:nvGrpSpPr>
      <p:grpSpPr>
        <a:xfrm>
          <a:off x="0" y="0"/>
          <a:ext cx="0" cy="0"/>
          <a:chOff x="0" y="0"/>
          <a:chExt cx="0" cy="0"/>
        </a:xfrm>
      </p:grpSpPr>
      <p:sp>
        <p:nvSpPr>
          <p:cNvPr id="2" name="Title 1"/>
          <p:cNvSpPr>
            <a:spLocks noGrp="1"/>
          </p:cNvSpPr>
          <p:nvPr>
            <p:ph type="title"/>
          </p:nvPr>
        </p:nvSpPr>
        <p:spPr>
          <a:xfrm>
            <a:off x="4983480" y="1798590"/>
            <a:ext cx="5440680" cy="618631"/>
          </a:xfrm>
        </p:spPr>
        <p:txBody>
          <a:bodyPr/>
          <a:lstStyle>
            <a:lvl1pPr algn="l">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983480" y="2916936"/>
            <a:ext cx="5431536" cy="2517089"/>
          </a:xfrm>
        </p:spPr>
        <p:txBody>
          <a:bodyPr/>
          <a:lstStyle>
            <a:lvl1pPr marL="0" indent="0">
              <a:spcBef>
                <a:spcPts val="500"/>
              </a:spcBef>
              <a:spcAft>
                <a:spcPts val="500"/>
              </a:spcAft>
              <a:buClr>
                <a:schemeClr val="bg2"/>
              </a:buClr>
              <a:buSzPct val="100000"/>
              <a:buFontTx/>
              <a:buNone/>
              <a:defRPr sz="1200">
                <a:solidFill>
                  <a:schemeClr val="accent4"/>
                </a:solidFill>
              </a:defRPr>
            </a:lvl1pPr>
            <a:lvl2pPr marL="571500" indent="0">
              <a:spcBef>
                <a:spcPts val="500"/>
              </a:spcBef>
              <a:spcAft>
                <a:spcPts val="500"/>
              </a:spcAft>
              <a:buClr>
                <a:schemeClr val="bg2"/>
              </a:buClr>
              <a:buSzPct val="100000"/>
              <a:buFontTx/>
              <a:buNone/>
              <a:defRPr sz="1100">
                <a:solidFill>
                  <a:schemeClr val="accent4"/>
                </a:solidFill>
              </a:defRPr>
            </a:lvl2pPr>
            <a:lvl3pPr marL="1089025" indent="0">
              <a:spcBef>
                <a:spcPts val="500"/>
              </a:spcBef>
              <a:spcAft>
                <a:spcPts val="500"/>
              </a:spcAft>
              <a:buClr>
                <a:schemeClr val="bg2"/>
              </a:buClr>
              <a:buSzPct val="100000"/>
              <a:buFontTx/>
              <a:buNone/>
              <a:defRPr sz="1100">
                <a:solidFill>
                  <a:schemeClr val="accent4"/>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0" y="2368296"/>
            <a:ext cx="5440680" cy="525463"/>
          </a:xfrm>
        </p:spPr>
        <p:txBody>
          <a:bodyPr/>
          <a:lstStyle>
            <a:lvl1pPr marL="0" indent="0" algn="l">
              <a:buFontTx/>
              <a:buNone/>
              <a:defRPr sz="18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4906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descr="A close up of a logo  Description automatically generated">
            <a:extLst>
              <a:ext uri="{FF2B5EF4-FFF2-40B4-BE49-F238E27FC236}">
                <a16:creationId xmlns:a16="http://schemas.microsoft.com/office/drawing/2014/main" id="{6302B7CA-37AE-4D42-BAAD-C239CA228AB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711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p:nvSpPr>
        <p:spPr>
          <a:xfrm>
            <a:off x="0" y="0"/>
            <a:ext cx="10727473" cy="56509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21208"/>
            <a:ext cx="9976104" cy="590931"/>
          </a:xfrm>
        </p:spPr>
        <p:txBody>
          <a:bodyPr/>
          <a:lstStyle>
            <a:lvl1pPr algn="ct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0740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ransition / Segu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AE616-A526-467A-9354-356237D56F8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2" name="Title 1"/>
          <p:cNvSpPr>
            <a:spLocks noGrp="1"/>
          </p:cNvSpPr>
          <p:nvPr>
            <p:ph type="title"/>
          </p:nvPr>
        </p:nvSpPr>
        <p:spPr>
          <a:xfrm>
            <a:off x="4974336" y="4224528"/>
            <a:ext cx="5376672" cy="1373939"/>
          </a:xfrm>
        </p:spPr>
        <p:txBody>
          <a:bodyPr anchor="b"/>
          <a:lstStyle>
            <a:lvl1pPr algn="ctr">
              <a:defRPr sz="3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0618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Embargo Layou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E518B9-8953-4D61-86EB-BF726D7CE198}"/>
              </a:ext>
            </a:extLst>
          </p:cNvPr>
          <p:cNvGrpSpPr/>
          <p:nvPr/>
        </p:nvGrpSpPr>
        <p:grpSpPr>
          <a:xfrm>
            <a:off x="-1327308" y="-404866"/>
            <a:ext cx="13626669" cy="6983326"/>
            <a:chOff x="-1327308" y="-404866"/>
            <a:chExt cx="13626669" cy="6983326"/>
          </a:xfrm>
        </p:grpSpPr>
        <p:sp>
          <p:nvSpPr>
            <p:cNvPr id="9" name="Rectangle 8">
              <a:extLst>
                <a:ext uri="{FF2B5EF4-FFF2-40B4-BE49-F238E27FC236}">
                  <a16:creationId xmlns:a16="http://schemas.microsoft.com/office/drawing/2014/main" id="{0486AA18-85AA-4ECF-BC7C-6CDDDFA8AED1}"/>
                </a:ext>
              </a:extLst>
            </p:cNvPr>
            <p:cNvSpPr/>
            <p:nvPr userDrawn="1"/>
          </p:nvSpPr>
          <p:spPr>
            <a:xfrm>
              <a:off x="0" y="0"/>
              <a:ext cx="10972800" cy="6172200"/>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
              <a:extLst>
                <a:ext uri="{FF2B5EF4-FFF2-40B4-BE49-F238E27FC236}">
                  <a16:creationId xmlns:a16="http://schemas.microsoft.com/office/drawing/2014/main" id="{779DBA0E-78FD-499D-B7C5-9610ED16A58F}"/>
                </a:ext>
              </a:extLst>
            </p:cNvPr>
            <p:cNvSpPr>
              <a:spLocks noEditPoints="1"/>
            </p:cNvSpPr>
            <p:nvPr userDrawn="1"/>
          </p:nvSpPr>
          <p:spPr bwMode="auto">
            <a:xfrm>
              <a:off x="26269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
              <a:extLst>
                <a:ext uri="{FF2B5EF4-FFF2-40B4-BE49-F238E27FC236}">
                  <a16:creationId xmlns:a16="http://schemas.microsoft.com/office/drawing/2014/main" id="{4856087B-5738-47BA-B257-0AE16578FE0D}"/>
                </a:ext>
              </a:extLst>
            </p:cNvPr>
            <p:cNvSpPr>
              <a:spLocks noEditPoints="1"/>
            </p:cNvSpPr>
            <p:nvPr userDrawn="1"/>
          </p:nvSpPr>
          <p:spPr bwMode="auto">
            <a:xfrm>
              <a:off x="61660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6">
              <a:extLst>
                <a:ext uri="{FF2B5EF4-FFF2-40B4-BE49-F238E27FC236}">
                  <a16:creationId xmlns:a16="http://schemas.microsoft.com/office/drawing/2014/main" id="{30EA3BC0-CA75-4A9F-844C-9DF7651395F9}"/>
                </a:ext>
              </a:extLst>
            </p:cNvPr>
            <p:cNvSpPr>
              <a:spLocks noEditPoints="1"/>
            </p:cNvSpPr>
            <p:nvPr userDrawn="1"/>
          </p:nvSpPr>
          <p:spPr bwMode="auto">
            <a:xfrm>
              <a:off x="97050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09D9D0DC-416F-4D02-AE51-DC94179FE30F}"/>
                </a:ext>
              </a:extLst>
            </p:cNvPr>
            <p:cNvSpPr>
              <a:spLocks noEditPoints="1"/>
            </p:cNvSpPr>
            <p:nvPr userDrawn="1"/>
          </p:nvSpPr>
          <p:spPr bwMode="auto">
            <a:xfrm>
              <a:off x="132441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6">
              <a:extLst>
                <a:ext uri="{FF2B5EF4-FFF2-40B4-BE49-F238E27FC236}">
                  <a16:creationId xmlns:a16="http://schemas.microsoft.com/office/drawing/2014/main" id="{B3F11494-DD54-4DA3-999D-60884617ABD4}"/>
                </a:ext>
              </a:extLst>
            </p:cNvPr>
            <p:cNvSpPr>
              <a:spLocks noEditPoints="1"/>
            </p:cNvSpPr>
            <p:nvPr userDrawn="1"/>
          </p:nvSpPr>
          <p:spPr bwMode="auto">
            <a:xfrm>
              <a:off x="167831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B8DA5A4A-C129-4A6A-8590-D776A55A56C4}"/>
                </a:ext>
              </a:extLst>
            </p:cNvPr>
            <p:cNvSpPr>
              <a:spLocks noEditPoints="1"/>
            </p:cNvSpPr>
            <p:nvPr userDrawn="1"/>
          </p:nvSpPr>
          <p:spPr bwMode="auto">
            <a:xfrm>
              <a:off x="203222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AA72853C-EBAC-4426-B8F7-4D7FF7CE7610}"/>
                </a:ext>
              </a:extLst>
            </p:cNvPr>
            <p:cNvSpPr>
              <a:spLocks noEditPoints="1"/>
            </p:cNvSpPr>
            <p:nvPr userDrawn="1"/>
          </p:nvSpPr>
          <p:spPr bwMode="auto">
            <a:xfrm>
              <a:off x="238613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0AA148D7-A843-4289-9E59-D4B56EBE964F}"/>
                </a:ext>
              </a:extLst>
            </p:cNvPr>
            <p:cNvSpPr>
              <a:spLocks noEditPoints="1"/>
            </p:cNvSpPr>
            <p:nvPr userDrawn="1"/>
          </p:nvSpPr>
          <p:spPr bwMode="auto">
            <a:xfrm>
              <a:off x="274003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3DFDAB2E-4FBE-4EA1-9068-98D2A1969CAD}"/>
                </a:ext>
              </a:extLst>
            </p:cNvPr>
            <p:cNvSpPr>
              <a:spLocks noEditPoints="1"/>
            </p:cNvSpPr>
            <p:nvPr userDrawn="1"/>
          </p:nvSpPr>
          <p:spPr bwMode="auto">
            <a:xfrm>
              <a:off x="309394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1CB7337C-1F1B-4024-8C1B-114529041011}"/>
                </a:ext>
              </a:extLst>
            </p:cNvPr>
            <p:cNvSpPr>
              <a:spLocks noEditPoints="1"/>
            </p:cNvSpPr>
            <p:nvPr userDrawn="1"/>
          </p:nvSpPr>
          <p:spPr bwMode="auto">
            <a:xfrm>
              <a:off x="344784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3AC71E65-025E-4CD8-9C62-5C672876AB2A}"/>
                </a:ext>
              </a:extLst>
            </p:cNvPr>
            <p:cNvSpPr>
              <a:spLocks noEditPoints="1"/>
            </p:cNvSpPr>
            <p:nvPr userDrawn="1"/>
          </p:nvSpPr>
          <p:spPr bwMode="auto">
            <a:xfrm>
              <a:off x="380175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CC69994B-2A96-4E6B-90E0-7C6012E4388B}"/>
                </a:ext>
              </a:extLst>
            </p:cNvPr>
            <p:cNvSpPr>
              <a:spLocks noEditPoints="1"/>
            </p:cNvSpPr>
            <p:nvPr userDrawn="1"/>
          </p:nvSpPr>
          <p:spPr bwMode="auto">
            <a:xfrm>
              <a:off x="415566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95DA46AF-2C01-438F-ABE1-131B508F707C}"/>
                </a:ext>
              </a:extLst>
            </p:cNvPr>
            <p:cNvSpPr>
              <a:spLocks noEditPoints="1"/>
            </p:cNvSpPr>
            <p:nvPr userDrawn="1"/>
          </p:nvSpPr>
          <p:spPr bwMode="auto">
            <a:xfrm>
              <a:off x="450956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AD1F7F7D-46C6-41FC-9A05-60CDDDABC9B8}"/>
                </a:ext>
              </a:extLst>
            </p:cNvPr>
            <p:cNvSpPr>
              <a:spLocks noEditPoints="1"/>
            </p:cNvSpPr>
            <p:nvPr userDrawn="1"/>
          </p:nvSpPr>
          <p:spPr bwMode="auto">
            <a:xfrm>
              <a:off x="486347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E6044945-DD35-4A1F-B666-67B79DB3B9E2}"/>
                </a:ext>
              </a:extLst>
            </p:cNvPr>
            <p:cNvSpPr>
              <a:spLocks noEditPoints="1"/>
            </p:cNvSpPr>
            <p:nvPr userDrawn="1"/>
          </p:nvSpPr>
          <p:spPr bwMode="auto">
            <a:xfrm>
              <a:off x="521737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B6707B12-7E15-44BA-A75C-D231A0BD9DDF}"/>
                </a:ext>
              </a:extLst>
            </p:cNvPr>
            <p:cNvSpPr>
              <a:spLocks noEditPoints="1"/>
            </p:cNvSpPr>
            <p:nvPr userDrawn="1"/>
          </p:nvSpPr>
          <p:spPr bwMode="auto">
            <a:xfrm>
              <a:off x="557128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C9CA6F74-E612-4E07-826D-3714EA654BEB}"/>
                </a:ext>
              </a:extLst>
            </p:cNvPr>
            <p:cNvSpPr>
              <a:spLocks noEditPoints="1"/>
            </p:cNvSpPr>
            <p:nvPr userDrawn="1"/>
          </p:nvSpPr>
          <p:spPr bwMode="auto">
            <a:xfrm>
              <a:off x="592519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9C232950-AF88-4D8C-98A2-58E2906C02B8}"/>
                </a:ext>
              </a:extLst>
            </p:cNvPr>
            <p:cNvSpPr>
              <a:spLocks noEditPoints="1"/>
            </p:cNvSpPr>
            <p:nvPr userDrawn="1"/>
          </p:nvSpPr>
          <p:spPr bwMode="auto">
            <a:xfrm>
              <a:off x="627909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577A18B0-195A-44F8-8045-DEE9F4805CFE}"/>
                </a:ext>
              </a:extLst>
            </p:cNvPr>
            <p:cNvSpPr>
              <a:spLocks noEditPoints="1"/>
            </p:cNvSpPr>
            <p:nvPr userDrawn="1"/>
          </p:nvSpPr>
          <p:spPr bwMode="auto">
            <a:xfrm>
              <a:off x="663300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6">
              <a:extLst>
                <a:ext uri="{FF2B5EF4-FFF2-40B4-BE49-F238E27FC236}">
                  <a16:creationId xmlns:a16="http://schemas.microsoft.com/office/drawing/2014/main" id="{C57DA582-5E40-4087-915C-A8AFB763CE7F}"/>
                </a:ext>
              </a:extLst>
            </p:cNvPr>
            <p:cNvSpPr>
              <a:spLocks noEditPoints="1"/>
            </p:cNvSpPr>
            <p:nvPr userDrawn="1"/>
          </p:nvSpPr>
          <p:spPr bwMode="auto">
            <a:xfrm>
              <a:off x="698690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6B9446B2-AA95-41F1-8CE9-9C293FF2FFB9}"/>
                </a:ext>
              </a:extLst>
            </p:cNvPr>
            <p:cNvSpPr>
              <a:spLocks noEditPoints="1"/>
            </p:cNvSpPr>
            <p:nvPr userDrawn="1"/>
          </p:nvSpPr>
          <p:spPr bwMode="auto">
            <a:xfrm>
              <a:off x="734081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9C2F6DB-63BE-4BEF-BD50-8E85A06AF348}"/>
                </a:ext>
              </a:extLst>
            </p:cNvPr>
            <p:cNvSpPr>
              <a:spLocks noEditPoints="1"/>
            </p:cNvSpPr>
            <p:nvPr userDrawn="1"/>
          </p:nvSpPr>
          <p:spPr bwMode="auto">
            <a:xfrm>
              <a:off x="769472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AB269B44-FFE3-44F5-9547-2D6656916371}"/>
                </a:ext>
              </a:extLst>
            </p:cNvPr>
            <p:cNvSpPr>
              <a:spLocks noEditPoints="1"/>
            </p:cNvSpPr>
            <p:nvPr userDrawn="1"/>
          </p:nvSpPr>
          <p:spPr bwMode="auto">
            <a:xfrm>
              <a:off x="804862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D7B33E0B-D54D-4AD0-93EB-2D85D95AA705}"/>
                </a:ext>
              </a:extLst>
            </p:cNvPr>
            <p:cNvSpPr>
              <a:spLocks noEditPoints="1"/>
            </p:cNvSpPr>
            <p:nvPr userDrawn="1"/>
          </p:nvSpPr>
          <p:spPr bwMode="auto">
            <a:xfrm>
              <a:off x="840253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C82CDED5-DC3C-4291-8FB5-4FBECACC0932}"/>
                </a:ext>
              </a:extLst>
            </p:cNvPr>
            <p:cNvSpPr>
              <a:spLocks noEditPoints="1"/>
            </p:cNvSpPr>
            <p:nvPr userDrawn="1"/>
          </p:nvSpPr>
          <p:spPr bwMode="auto">
            <a:xfrm>
              <a:off x="875643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38B0CFAC-4CC8-4BD7-9602-D3F62B41114E}"/>
                </a:ext>
              </a:extLst>
            </p:cNvPr>
            <p:cNvSpPr>
              <a:spLocks noEditPoints="1"/>
            </p:cNvSpPr>
            <p:nvPr userDrawn="1"/>
          </p:nvSpPr>
          <p:spPr bwMode="auto">
            <a:xfrm>
              <a:off x="9110345"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9D7BB7E2-49CE-405B-BBC3-0D3235E735E9}"/>
                </a:ext>
              </a:extLst>
            </p:cNvPr>
            <p:cNvSpPr>
              <a:spLocks noEditPoints="1"/>
            </p:cNvSpPr>
            <p:nvPr userDrawn="1"/>
          </p:nvSpPr>
          <p:spPr bwMode="auto">
            <a:xfrm>
              <a:off x="946425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D724979D-D321-46A4-8BFB-4BE56A78EDC3}"/>
                </a:ext>
              </a:extLst>
            </p:cNvPr>
            <p:cNvSpPr>
              <a:spLocks noEditPoints="1"/>
            </p:cNvSpPr>
            <p:nvPr userDrawn="1"/>
          </p:nvSpPr>
          <p:spPr bwMode="auto">
            <a:xfrm>
              <a:off x="9818157"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A90ECEE1-1C0E-48A4-8212-4FDF80E34007}"/>
                </a:ext>
              </a:extLst>
            </p:cNvPr>
            <p:cNvSpPr>
              <a:spLocks noEditPoints="1"/>
            </p:cNvSpPr>
            <p:nvPr userDrawn="1"/>
          </p:nvSpPr>
          <p:spPr bwMode="auto">
            <a:xfrm>
              <a:off x="10172063"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6A4F312E-AC0E-438F-85DE-734894B59F55}"/>
                </a:ext>
              </a:extLst>
            </p:cNvPr>
            <p:cNvSpPr>
              <a:spLocks noEditPoints="1"/>
            </p:cNvSpPr>
            <p:nvPr userDrawn="1"/>
          </p:nvSpPr>
          <p:spPr bwMode="auto">
            <a:xfrm>
              <a:off x="10525969"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6">
              <a:extLst>
                <a:ext uri="{FF2B5EF4-FFF2-40B4-BE49-F238E27FC236}">
                  <a16:creationId xmlns:a16="http://schemas.microsoft.com/office/drawing/2014/main" id="{1143C46B-BB0E-42E1-91DB-CF7866DEF0A7}"/>
                </a:ext>
              </a:extLst>
            </p:cNvPr>
            <p:cNvSpPr>
              <a:spLocks noEditPoints="1"/>
            </p:cNvSpPr>
            <p:nvPr userDrawn="1"/>
          </p:nvSpPr>
          <p:spPr bwMode="auto">
            <a:xfrm>
              <a:off x="10879862"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6">
              <a:extLst>
                <a:ext uri="{FF2B5EF4-FFF2-40B4-BE49-F238E27FC236}">
                  <a16:creationId xmlns:a16="http://schemas.microsoft.com/office/drawing/2014/main" id="{8789D5ED-08F4-45B7-96D5-9DB37E826F7A}"/>
                </a:ext>
              </a:extLst>
            </p:cNvPr>
            <p:cNvSpPr>
              <a:spLocks noEditPoints="1"/>
            </p:cNvSpPr>
            <p:nvPr userDrawn="1"/>
          </p:nvSpPr>
          <p:spPr bwMode="auto">
            <a:xfrm>
              <a:off x="-91211" y="-412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6">
              <a:extLst>
                <a:ext uri="{FF2B5EF4-FFF2-40B4-BE49-F238E27FC236}">
                  <a16:creationId xmlns:a16="http://schemas.microsoft.com/office/drawing/2014/main" id="{C71D4383-262D-49BE-8F2A-35EABE4CA514}"/>
                </a:ext>
              </a:extLst>
            </p:cNvPr>
            <p:cNvSpPr>
              <a:spLocks noEditPoints="1"/>
            </p:cNvSpPr>
            <p:nvPr userDrawn="1"/>
          </p:nvSpPr>
          <p:spPr bwMode="auto">
            <a:xfrm>
              <a:off x="26269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B2D051A4-B41D-49C5-BCBA-B200CE92746B}"/>
                </a:ext>
              </a:extLst>
            </p:cNvPr>
            <p:cNvSpPr>
              <a:spLocks noEditPoints="1"/>
            </p:cNvSpPr>
            <p:nvPr userDrawn="1"/>
          </p:nvSpPr>
          <p:spPr bwMode="auto">
            <a:xfrm>
              <a:off x="61660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6">
              <a:extLst>
                <a:ext uri="{FF2B5EF4-FFF2-40B4-BE49-F238E27FC236}">
                  <a16:creationId xmlns:a16="http://schemas.microsoft.com/office/drawing/2014/main" id="{EA204CAE-8CAD-4182-AFDF-6D71A5318AFE}"/>
                </a:ext>
              </a:extLst>
            </p:cNvPr>
            <p:cNvSpPr>
              <a:spLocks noEditPoints="1"/>
            </p:cNvSpPr>
            <p:nvPr userDrawn="1"/>
          </p:nvSpPr>
          <p:spPr bwMode="auto">
            <a:xfrm>
              <a:off x="97050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6">
              <a:extLst>
                <a:ext uri="{FF2B5EF4-FFF2-40B4-BE49-F238E27FC236}">
                  <a16:creationId xmlns:a16="http://schemas.microsoft.com/office/drawing/2014/main" id="{F2D419D0-1198-497F-8FCB-0E4E01ABEB55}"/>
                </a:ext>
              </a:extLst>
            </p:cNvPr>
            <p:cNvSpPr>
              <a:spLocks noEditPoints="1"/>
            </p:cNvSpPr>
            <p:nvPr userDrawn="1"/>
          </p:nvSpPr>
          <p:spPr bwMode="auto">
            <a:xfrm>
              <a:off x="132441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6">
              <a:extLst>
                <a:ext uri="{FF2B5EF4-FFF2-40B4-BE49-F238E27FC236}">
                  <a16:creationId xmlns:a16="http://schemas.microsoft.com/office/drawing/2014/main" id="{42DA3B58-E508-46A3-B351-BFD7A44A3407}"/>
                </a:ext>
              </a:extLst>
            </p:cNvPr>
            <p:cNvSpPr>
              <a:spLocks noEditPoints="1"/>
            </p:cNvSpPr>
            <p:nvPr userDrawn="1"/>
          </p:nvSpPr>
          <p:spPr bwMode="auto">
            <a:xfrm>
              <a:off x="167831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a:extLst>
                <a:ext uri="{FF2B5EF4-FFF2-40B4-BE49-F238E27FC236}">
                  <a16:creationId xmlns:a16="http://schemas.microsoft.com/office/drawing/2014/main" id="{E56F4597-4576-4F1D-9E8B-57D61B7AF97B}"/>
                </a:ext>
              </a:extLst>
            </p:cNvPr>
            <p:cNvSpPr>
              <a:spLocks noEditPoints="1"/>
            </p:cNvSpPr>
            <p:nvPr userDrawn="1"/>
          </p:nvSpPr>
          <p:spPr bwMode="auto">
            <a:xfrm>
              <a:off x="203222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6">
              <a:extLst>
                <a:ext uri="{FF2B5EF4-FFF2-40B4-BE49-F238E27FC236}">
                  <a16:creationId xmlns:a16="http://schemas.microsoft.com/office/drawing/2014/main" id="{C16A7CB5-E8F5-43EC-B4DA-8367563CBA22}"/>
                </a:ext>
              </a:extLst>
            </p:cNvPr>
            <p:cNvSpPr>
              <a:spLocks noEditPoints="1"/>
            </p:cNvSpPr>
            <p:nvPr userDrawn="1"/>
          </p:nvSpPr>
          <p:spPr bwMode="auto">
            <a:xfrm>
              <a:off x="238613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B63EEF7E-F8C7-40A7-9EC5-7A2377B3E9AD}"/>
                </a:ext>
              </a:extLst>
            </p:cNvPr>
            <p:cNvSpPr>
              <a:spLocks noEditPoints="1"/>
            </p:cNvSpPr>
            <p:nvPr userDrawn="1"/>
          </p:nvSpPr>
          <p:spPr bwMode="auto">
            <a:xfrm>
              <a:off x="274003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18561612-6FBC-464D-9063-754B5DF158DD}"/>
                </a:ext>
              </a:extLst>
            </p:cNvPr>
            <p:cNvSpPr>
              <a:spLocks noEditPoints="1"/>
            </p:cNvSpPr>
            <p:nvPr userDrawn="1"/>
          </p:nvSpPr>
          <p:spPr bwMode="auto">
            <a:xfrm>
              <a:off x="309394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9FB80B49-CDD0-491F-B397-AF746CB74515}"/>
                </a:ext>
              </a:extLst>
            </p:cNvPr>
            <p:cNvSpPr>
              <a:spLocks noEditPoints="1"/>
            </p:cNvSpPr>
            <p:nvPr userDrawn="1"/>
          </p:nvSpPr>
          <p:spPr bwMode="auto">
            <a:xfrm>
              <a:off x="344784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F04631F3-C493-4A64-AAFD-4686A560F6A4}"/>
                </a:ext>
              </a:extLst>
            </p:cNvPr>
            <p:cNvSpPr>
              <a:spLocks noEditPoints="1"/>
            </p:cNvSpPr>
            <p:nvPr userDrawn="1"/>
          </p:nvSpPr>
          <p:spPr bwMode="auto">
            <a:xfrm>
              <a:off x="380175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A457E3A0-7D3B-4D8D-909F-FA0F06B944BC}"/>
                </a:ext>
              </a:extLst>
            </p:cNvPr>
            <p:cNvSpPr>
              <a:spLocks noEditPoints="1"/>
            </p:cNvSpPr>
            <p:nvPr userDrawn="1"/>
          </p:nvSpPr>
          <p:spPr bwMode="auto">
            <a:xfrm>
              <a:off x="415566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D8E8EADD-8531-47CC-A9F2-A5B20F7DA151}"/>
                </a:ext>
              </a:extLst>
            </p:cNvPr>
            <p:cNvSpPr>
              <a:spLocks noEditPoints="1"/>
            </p:cNvSpPr>
            <p:nvPr userDrawn="1"/>
          </p:nvSpPr>
          <p:spPr bwMode="auto">
            <a:xfrm>
              <a:off x="450956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24D2EADF-B7B9-4986-AEDB-A2D41F636C1C}"/>
                </a:ext>
              </a:extLst>
            </p:cNvPr>
            <p:cNvSpPr>
              <a:spLocks noEditPoints="1"/>
            </p:cNvSpPr>
            <p:nvPr userDrawn="1"/>
          </p:nvSpPr>
          <p:spPr bwMode="auto">
            <a:xfrm>
              <a:off x="486347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6">
              <a:extLst>
                <a:ext uri="{FF2B5EF4-FFF2-40B4-BE49-F238E27FC236}">
                  <a16:creationId xmlns:a16="http://schemas.microsoft.com/office/drawing/2014/main" id="{0683D26A-EB07-4380-8914-B6AECFE4BF3D}"/>
                </a:ext>
              </a:extLst>
            </p:cNvPr>
            <p:cNvSpPr>
              <a:spLocks noEditPoints="1"/>
            </p:cNvSpPr>
            <p:nvPr userDrawn="1"/>
          </p:nvSpPr>
          <p:spPr bwMode="auto">
            <a:xfrm>
              <a:off x="521737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78C3AD2F-A184-4332-ADCE-E7FEDE7BA62B}"/>
                </a:ext>
              </a:extLst>
            </p:cNvPr>
            <p:cNvSpPr>
              <a:spLocks noEditPoints="1"/>
            </p:cNvSpPr>
            <p:nvPr userDrawn="1"/>
          </p:nvSpPr>
          <p:spPr bwMode="auto">
            <a:xfrm>
              <a:off x="557128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01ACBB54-13C8-4052-B203-3996848511D8}"/>
                </a:ext>
              </a:extLst>
            </p:cNvPr>
            <p:cNvSpPr>
              <a:spLocks noEditPoints="1"/>
            </p:cNvSpPr>
            <p:nvPr userDrawn="1"/>
          </p:nvSpPr>
          <p:spPr bwMode="auto">
            <a:xfrm>
              <a:off x="592519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6">
              <a:extLst>
                <a:ext uri="{FF2B5EF4-FFF2-40B4-BE49-F238E27FC236}">
                  <a16:creationId xmlns:a16="http://schemas.microsoft.com/office/drawing/2014/main" id="{892B4C18-A783-475D-8EEF-F11FBA1A3271}"/>
                </a:ext>
              </a:extLst>
            </p:cNvPr>
            <p:cNvSpPr>
              <a:spLocks noEditPoints="1"/>
            </p:cNvSpPr>
            <p:nvPr userDrawn="1"/>
          </p:nvSpPr>
          <p:spPr bwMode="auto">
            <a:xfrm>
              <a:off x="627909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A62353FE-8604-486E-9560-78C474AC8F4C}"/>
                </a:ext>
              </a:extLst>
            </p:cNvPr>
            <p:cNvSpPr>
              <a:spLocks noEditPoints="1"/>
            </p:cNvSpPr>
            <p:nvPr userDrawn="1"/>
          </p:nvSpPr>
          <p:spPr bwMode="auto">
            <a:xfrm>
              <a:off x="663300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6">
              <a:extLst>
                <a:ext uri="{FF2B5EF4-FFF2-40B4-BE49-F238E27FC236}">
                  <a16:creationId xmlns:a16="http://schemas.microsoft.com/office/drawing/2014/main" id="{4A5FC7DA-BB86-43EB-AC23-48D1752A6A68}"/>
                </a:ext>
              </a:extLst>
            </p:cNvPr>
            <p:cNvSpPr>
              <a:spLocks noEditPoints="1"/>
            </p:cNvSpPr>
            <p:nvPr userDrawn="1"/>
          </p:nvSpPr>
          <p:spPr bwMode="auto">
            <a:xfrm>
              <a:off x="698690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6">
              <a:extLst>
                <a:ext uri="{FF2B5EF4-FFF2-40B4-BE49-F238E27FC236}">
                  <a16:creationId xmlns:a16="http://schemas.microsoft.com/office/drawing/2014/main" id="{57B12D9F-3BBD-4FAF-A8AB-5C3268032924}"/>
                </a:ext>
              </a:extLst>
            </p:cNvPr>
            <p:cNvSpPr>
              <a:spLocks noEditPoints="1"/>
            </p:cNvSpPr>
            <p:nvPr userDrawn="1"/>
          </p:nvSpPr>
          <p:spPr bwMode="auto">
            <a:xfrm>
              <a:off x="734081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
              <a:extLst>
                <a:ext uri="{FF2B5EF4-FFF2-40B4-BE49-F238E27FC236}">
                  <a16:creationId xmlns:a16="http://schemas.microsoft.com/office/drawing/2014/main" id="{B7B50CA6-941B-4F77-891D-BA2C28D0CABB}"/>
                </a:ext>
              </a:extLst>
            </p:cNvPr>
            <p:cNvSpPr>
              <a:spLocks noEditPoints="1"/>
            </p:cNvSpPr>
            <p:nvPr userDrawn="1"/>
          </p:nvSpPr>
          <p:spPr bwMode="auto">
            <a:xfrm>
              <a:off x="769472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
              <a:extLst>
                <a:ext uri="{FF2B5EF4-FFF2-40B4-BE49-F238E27FC236}">
                  <a16:creationId xmlns:a16="http://schemas.microsoft.com/office/drawing/2014/main" id="{0194FC04-B2A1-4C52-B275-3D32DD41DDB9}"/>
                </a:ext>
              </a:extLst>
            </p:cNvPr>
            <p:cNvSpPr>
              <a:spLocks noEditPoints="1"/>
            </p:cNvSpPr>
            <p:nvPr userDrawn="1"/>
          </p:nvSpPr>
          <p:spPr bwMode="auto">
            <a:xfrm>
              <a:off x="804862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6">
              <a:extLst>
                <a:ext uri="{FF2B5EF4-FFF2-40B4-BE49-F238E27FC236}">
                  <a16:creationId xmlns:a16="http://schemas.microsoft.com/office/drawing/2014/main" id="{3055B924-F529-4C4C-A7F1-F0D1B50A73A8}"/>
                </a:ext>
              </a:extLst>
            </p:cNvPr>
            <p:cNvSpPr>
              <a:spLocks noEditPoints="1"/>
            </p:cNvSpPr>
            <p:nvPr userDrawn="1"/>
          </p:nvSpPr>
          <p:spPr bwMode="auto">
            <a:xfrm>
              <a:off x="840253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1DCBE022-831C-4DEF-8567-F73AB476C6EB}"/>
                </a:ext>
              </a:extLst>
            </p:cNvPr>
            <p:cNvSpPr>
              <a:spLocks noEditPoints="1"/>
            </p:cNvSpPr>
            <p:nvPr userDrawn="1"/>
          </p:nvSpPr>
          <p:spPr bwMode="auto">
            <a:xfrm>
              <a:off x="875643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6">
              <a:extLst>
                <a:ext uri="{FF2B5EF4-FFF2-40B4-BE49-F238E27FC236}">
                  <a16:creationId xmlns:a16="http://schemas.microsoft.com/office/drawing/2014/main" id="{4677A0E0-1BE9-4AD9-8081-3970B6DE7614}"/>
                </a:ext>
              </a:extLst>
            </p:cNvPr>
            <p:cNvSpPr>
              <a:spLocks noEditPoints="1"/>
            </p:cNvSpPr>
            <p:nvPr userDrawn="1"/>
          </p:nvSpPr>
          <p:spPr bwMode="auto">
            <a:xfrm>
              <a:off x="9110345"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6">
              <a:extLst>
                <a:ext uri="{FF2B5EF4-FFF2-40B4-BE49-F238E27FC236}">
                  <a16:creationId xmlns:a16="http://schemas.microsoft.com/office/drawing/2014/main" id="{5056D7AA-7E9E-4019-92DE-9258C7BADCAC}"/>
                </a:ext>
              </a:extLst>
            </p:cNvPr>
            <p:cNvSpPr>
              <a:spLocks noEditPoints="1"/>
            </p:cNvSpPr>
            <p:nvPr userDrawn="1"/>
          </p:nvSpPr>
          <p:spPr bwMode="auto">
            <a:xfrm>
              <a:off x="946425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B52F2FF3-8B1D-4A44-8280-D43163EC0C72}"/>
                </a:ext>
              </a:extLst>
            </p:cNvPr>
            <p:cNvSpPr>
              <a:spLocks noEditPoints="1"/>
            </p:cNvSpPr>
            <p:nvPr userDrawn="1"/>
          </p:nvSpPr>
          <p:spPr bwMode="auto">
            <a:xfrm>
              <a:off x="9818157"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6">
              <a:extLst>
                <a:ext uri="{FF2B5EF4-FFF2-40B4-BE49-F238E27FC236}">
                  <a16:creationId xmlns:a16="http://schemas.microsoft.com/office/drawing/2014/main" id="{8B2B15A4-341E-44E2-AA50-1BF44E938792}"/>
                </a:ext>
              </a:extLst>
            </p:cNvPr>
            <p:cNvSpPr>
              <a:spLocks noEditPoints="1"/>
            </p:cNvSpPr>
            <p:nvPr userDrawn="1"/>
          </p:nvSpPr>
          <p:spPr bwMode="auto">
            <a:xfrm>
              <a:off x="10172063"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ACC84E38-6617-4E04-B995-881604F99C4A}"/>
                </a:ext>
              </a:extLst>
            </p:cNvPr>
            <p:cNvSpPr>
              <a:spLocks noEditPoints="1"/>
            </p:cNvSpPr>
            <p:nvPr userDrawn="1"/>
          </p:nvSpPr>
          <p:spPr bwMode="auto">
            <a:xfrm>
              <a:off x="10525969"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6">
              <a:extLst>
                <a:ext uri="{FF2B5EF4-FFF2-40B4-BE49-F238E27FC236}">
                  <a16:creationId xmlns:a16="http://schemas.microsoft.com/office/drawing/2014/main" id="{C6B285A5-12A2-48AF-893D-59830166139E}"/>
                </a:ext>
              </a:extLst>
            </p:cNvPr>
            <p:cNvSpPr>
              <a:spLocks noEditPoints="1"/>
            </p:cNvSpPr>
            <p:nvPr userDrawn="1"/>
          </p:nvSpPr>
          <p:spPr bwMode="auto">
            <a:xfrm>
              <a:off x="10879862"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47084835-C1A6-434A-A2AB-3E7DA4267BA8}"/>
                </a:ext>
              </a:extLst>
            </p:cNvPr>
            <p:cNvSpPr>
              <a:spLocks noEditPoints="1"/>
            </p:cNvSpPr>
            <p:nvPr userDrawn="1"/>
          </p:nvSpPr>
          <p:spPr bwMode="auto">
            <a:xfrm>
              <a:off x="-91211" y="7628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82D26294-EE4F-4381-8B0F-4CE7F3A1A32F}"/>
                </a:ext>
              </a:extLst>
            </p:cNvPr>
            <p:cNvSpPr>
              <a:spLocks noEditPoints="1"/>
            </p:cNvSpPr>
            <p:nvPr userDrawn="1"/>
          </p:nvSpPr>
          <p:spPr bwMode="auto">
            <a:xfrm>
              <a:off x="26269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6">
              <a:extLst>
                <a:ext uri="{FF2B5EF4-FFF2-40B4-BE49-F238E27FC236}">
                  <a16:creationId xmlns:a16="http://schemas.microsoft.com/office/drawing/2014/main" id="{B1EE9A53-A80E-4B20-9E04-100060C781A7}"/>
                </a:ext>
              </a:extLst>
            </p:cNvPr>
            <p:cNvSpPr>
              <a:spLocks noEditPoints="1"/>
            </p:cNvSpPr>
            <p:nvPr userDrawn="1"/>
          </p:nvSpPr>
          <p:spPr bwMode="auto">
            <a:xfrm>
              <a:off x="61660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6">
              <a:extLst>
                <a:ext uri="{FF2B5EF4-FFF2-40B4-BE49-F238E27FC236}">
                  <a16:creationId xmlns:a16="http://schemas.microsoft.com/office/drawing/2014/main" id="{C3C136FE-F981-49F6-8875-8AD586CA8527}"/>
                </a:ext>
              </a:extLst>
            </p:cNvPr>
            <p:cNvSpPr>
              <a:spLocks noEditPoints="1"/>
            </p:cNvSpPr>
            <p:nvPr userDrawn="1"/>
          </p:nvSpPr>
          <p:spPr bwMode="auto">
            <a:xfrm>
              <a:off x="97050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FC84C1D9-DA95-4BF6-A71F-86DC6A2FA963}"/>
                </a:ext>
              </a:extLst>
            </p:cNvPr>
            <p:cNvSpPr>
              <a:spLocks noEditPoints="1"/>
            </p:cNvSpPr>
            <p:nvPr userDrawn="1"/>
          </p:nvSpPr>
          <p:spPr bwMode="auto">
            <a:xfrm>
              <a:off x="132441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6">
              <a:extLst>
                <a:ext uri="{FF2B5EF4-FFF2-40B4-BE49-F238E27FC236}">
                  <a16:creationId xmlns:a16="http://schemas.microsoft.com/office/drawing/2014/main" id="{EC336BD7-D0E5-4907-BEDB-AA01C56DDA7F}"/>
                </a:ext>
              </a:extLst>
            </p:cNvPr>
            <p:cNvSpPr>
              <a:spLocks noEditPoints="1"/>
            </p:cNvSpPr>
            <p:nvPr userDrawn="1"/>
          </p:nvSpPr>
          <p:spPr bwMode="auto">
            <a:xfrm>
              <a:off x="167831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6">
              <a:extLst>
                <a:ext uri="{FF2B5EF4-FFF2-40B4-BE49-F238E27FC236}">
                  <a16:creationId xmlns:a16="http://schemas.microsoft.com/office/drawing/2014/main" id="{BAAF41C9-7EAA-475D-83F2-1253B7055B29}"/>
                </a:ext>
              </a:extLst>
            </p:cNvPr>
            <p:cNvSpPr>
              <a:spLocks noEditPoints="1"/>
            </p:cNvSpPr>
            <p:nvPr userDrawn="1"/>
          </p:nvSpPr>
          <p:spPr bwMode="auto">
            <a:xfrm>
              <a:off x="203222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C4C84E12-C6BC-4AF0-9151-76A20D031CF8}"/>
                </a:ext>
              </a:extLst>
            </p:cNvPr>
            <p:cNvSpPr>
              <a:spLocks noEditPoints="1"/>
            </p:cNvSpPr>
            <p:nvPr userDrawn="1"/>
          </p:nvSpPr>
          <p:spPr bwMode="auto">
            <a:xfrm>
              <a:off x="238613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6">
              <a:extLst>
                <a:ext uri="{FF2B5EF4-FFF2-40B4-BE49-F238E27FC236}">
                  <a16:creationId xmlns:a16="http://schemas.microsoft.com/office/drawing/2014/main" id="{98FB1073-101D-401C-B499-E80B2DCCDB48}"/>
                </a:ext>
              </a:extLst>
            </p:cNvPr>
            <p:cNvSpPr>
              <a:spLocks noEditPoints="1"/>
            </p:cNvSpPr>
            <p:nvPr userDrawn="1"/>
          </p:nvSpPr>
          <p:spPr bwMode="auto">
            <a:xfrm>
              <a:off x="274003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6">
              <a:extLst>
                <a:ext uri="{FF2B5EF4-FFF2-40B4-BE49-F238E27FC236}">
                  <a16:creationId xmlns:a16="http://schemas.microsoft.com/office/drawing/2014/main" id="{3E52FE15-A88E-4B8E-B23B-7E8107531242}"/>
                </a:ext>
              </a:extLst>
            </p:cNvPr>
            <p:cNvSpPr>
              <a:spLocks noEditPoints="1"/>
            </p:cNvSpPr>
            <p:nvPr userDrawn="1"/>
          </p:nvSpPr>
          <p:spPr bwMode="auto">
            <a:xfrm>
              <a:off x="309394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6">
              <a:extLst>
                <a:ext uri="{FF2B5EF4-FFF2-40B4-BE49-F238E27FC236}">
                  <a16:creationId xmlns:a16="http://schemas.microsoft.com/office/drawing/2014/main" id="{E83FECA9-6276-4B79-96AD-84BED6F80D9C}"/>
                </a:ext>
              </a:extLst>
            </p:cNvPr>
            <p:cNvSpPr>
              <a:spLocks noEditPoints="1"/>
            </p:cNvSpPr>
            <p:nvPr userDrawn="1"/>
          </p:nvSpPr>
          <p:spPr bwMode="auto">
            <a:xfrm>
              <a:off x="344784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6">
              <a:extLst>
                <a:ext uri="{FF2B5EF4-FFF2-40B4-BE49-F238E27FC236}">
                  <a16:creationId xmlns:a16="http://schemas.microsoft.com/office/drawing/2014/main" id="{B18137A3-C9B0-4C35-8A20-53EC5864E5B3}"/>
                </a:ext>
              </a:extLst>
            </p:cNvPr>
            <p:cNvSpPr>
              <a:spLocks noEditPoints="1"/>
            </p:cNvSpPr>
            <p:nvPr userDrawn="1"/>
          </p:nvSpPr>
          <p:spPr bwMode="auto">
            <a:xfrm>
              <a:off x="380175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52DE848A-E413-47C4-8173-DB2CA8EEA35D}"/>
                </a:ext>
              </a:extLst>
            </p:cNvPr>
            <p:cNvSpPr>
              <a:spLocks noEditPoints="1"/>
            </p:cNvSpPr>
            <p:nvPr userDrawn="1"/>
          </p:nvSpPr>
          <p:spPr bwMode="auto">
            <a:xfrm>
              <a:off x="415566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14D3DEFF-25FB-44EA-876C-8BD7E213C17B}"/>
                </a:ext>
              </a:extLst>
            </p:cNvPr>
            <p:cNvSpPr>
              <a:spLocks noEditPoints="1"/>
            </p:cNvSpPr>
            <p:nvPr userDrawn="1"/>
          </p:nvSpPr>
          <p:spPr bwMode="auto">
            <a:xfrm>
              <a:off x="450956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F8DD5E7B-8D6A-46DF-B7B8-0A96095CA77F}"/>
                </a:ext>
              </a:extLst>
            </p:cNvPr>
            <p:cNvSpPr>
              <a:spLocks noEditPoints="1"/>
            </p:cNvSpPr>
            <p:nvPr userDrawn="1"/>
          </p:nvSpPr>
          <p:spPr bwMode="auto">
            <a:xfrm>
              <a:off x="486347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140EA7A3-E20E-49A8-B7DF-746F09BE226C}"/>
                </a:ext>
              </a:extLst>
            </p:cNvPr>
            <p:cNvSpPr>
              <a:spLocks noEditPoints="1"/>
            </p:cNvSpPr>
            <p:nvPr userDrawn="1"/>
          </p:nvSpPr>
          <p:spPr bwMode="auto">
            <a:xfrm>
              <a:off x="521737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6">
              <a:extLst>
                <a:ext uri="{FF2B5EF4-FFF2-40B4-BE49-F238E27FC236}">
                  <a16:creationId xmlns:a16="http://schemas.microsoft.com/office/drawing/2014/main" id="{A30FB1C7-E929-4CCD-BEC9-3D5F967B88FD}"/>
                </a:ext>
              </a:extLst>
            </p:cNvPr>
            <p:cNvSpPr>
              <a:spLocks noEditPoints="1"/>
            </p:cNvSpPr>
            <p:nvPr userDrawn="1"/>
          </p:nvSpPr>
          <p:spPr bwMode="auto">
            <a:xfrm>
              <a:off x="557128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6">
              <a:extLst>
                <a:ext uri="{FF2B5EF4-FFF2-40B4-BE49-F238E27FC236}">
                  <a16:creationId xmlns:a16="http://schemas.microsoft.com/office/drawing/2014/main" id="{106589F0-5AFE-476A-B71B-0A4F47482894}"/>
                </a:ext>
              </a:extLst>
            </p:cNvPr>
            <p:cNvSpPr>
              <a:spLocks noEditPoints="1"/>
            </p:cNvSpPr>
            <p:nvPr userDrawn="1"/>
          </p:nvSpPr>
          <p:spPr bwMode="auto">
            <a:xfrm>
              <a:off x="592519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
              <a:extLst>
                <a:ext uri="{FF2B5EF4-FFF2-40B4-BE49-F238E27FC236}">
                  <a16:creationId xmlns:a16="http://schemas.microsoft.com/office/drawing/2014/main" id="{852272BE-007F-4591-87D4-4C058623A4E7}"/>
                </a:ext>
              </a:extLst>
            </p:cNvPr>
            <p:cNvSpPr>
              <a:spLocks noEditPoints="1"/>
            </p:cNvSpPr>
            <p:nvPr userDrawn="1"/>
          </p:nvSpPr>
          <p:spPr bwMode="auto">
            <a:xfrm>
              <a:off x="627909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2D5A05AC-D4E7-4583-9D07-33F99E8EE145}"/>
                </a:ext>
              </a:extLst>
            </p:cNvPr>
            <p:cNvSpPr>
              <a:spLocks noEditPoints="1"/>
            </p:cNvSpPr>
            <p:nvPr userDrawn="1"/>
          </p:nvSpPr>
          <p:spPr bwMode="auto">
            <a:xfrm>
              <a:off x="663300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6">
              <a:extLst>
                <a:ext uri="{FF2B5EF4-FFF2-40B4-BE49-F238E27FC236}">
                  <a16:creationId xmlns:a16="http://schemas.microsoft.com/office/drawing/2014/main" id="{FA87D9B9-82A6-4511-B55E-096518071AEC}"/>
                </a:ext>
              </a:extLst>
            </p:cNvPr>
            <p:cNvSpPr>
              <a:spLocks noEditPoints="1"/>
            </p:cNvSpPr>
            <p:nvPr userDrawn="1"/>
          </p:nvSpPr>
          <p:spPr bwMode="auto">
            <a:xfrm>
              <a:off x="698690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6">
              <a:extLst>
                <a:ext uri="{FF2B5EF4-FFF2-40B4-BE49-F238E27FC236}">
                  <a16:creationId xmlns:a16="http://schemas.microsoft.com/office/drawing/2014/main" id="{82686F07-3802-48D8-BD5E-CF63B4EBB3CC}"/>
                </a:ext>
              </a:extLst>
            </p:cNvPr>
            <p:cNvSpPr>
              <a:spLocks noEditPoints="1"/>
            </p:cNvSpPr>
            <p:nvPr userDrawn="1"/>
          </p:nvSpPr>
          <p:spPr bwMode="auto">
            <a:xfrm>
              <a:off x="734081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6">
              <a:extLst>
                <a:ext uri="{FF2B5EF4-FFF2-40B4-BE49-F238E27FC236}">
                  <a16:creationId xmlns:a16="http://schemas.microsoft.com/office/drawing/2014/main" id="{F1444EAF-3866-48AD-95F7-91B593B79534}"/>
                </a:ext>
              </a:extLst>
            </p:cNvPr>
            <p:cNvSpPr>
              <a:spLocks noEditPoints="1"/>
            </p:cNvSpPr>
            <p:nvPr userDrawn="1"/>
          </p:nvSpPr>
          <p:spPr bwMode="auto">
            <a:xfrm>
              <a:off x="769472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6">
              <a:extLst>
                <a:ext uri="{FF2B5EF4-FFF2-40B4-BE49-F238E27FC236}">
                  <a16:creationId xmlns:a16="http://schemas.microsoft.com/office/drawing/2014/main" id="{938A681C-25A3-449B-A881-F76613FC964B}"/>
                </a:ext>
              </a:extLst>
            </p:cNvPr>
            <p:cNvSpPr>
              <a:spLocks noEditPoints="1"/>
            </p:cNvSpPr>
            <p:nvPr userDrawn="1"/>
          </p:nvSpPr>
          <p:spPr bwMode="auto">
            <a:xfrm>
              <a:off x="804862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6">
              <a:extLst>
                <a:ext uri="{FF2B5EF4-FFF2-40B4-BE49-F238E27FC236}">
                  <a16:creationId xmlns:a16="http://schemas.microsoft.com/office/drawing/2014/main" id="{98089678-D463-4C4A-9D1A-1FC1390E4B1C}"/>
                </a:ext>
              </a:extLst>
            </p:cNvPr>
            <p:cNvSpPr>
              <a:spLocks noEditPoints="1"/>
            </p:cNvSpPr>
            <p:nvPr userDrawn="1"/>
          </p:nvSpPr>
          <p:spPr bwMode="auto">
            <a:xfrm>
              <a:off x="840253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6">
              <a:extLst>
                <a:ext uri="{FF2B5EF4-FFF2-40B4-BE49-F238E27FC236}">
                  <a16:creationId xmlns:a16="http://schemas.microsoft.com/office/drawing/2014/main" id="{045CD8C6-72C7-424E-8145-FCCA8DA12450}"/>
                </a:ext>
              </a:extLst>
            </p:cNvPr>
            <p:cNvSpPr>
              <a:spLocks noEditPoints="1"/>
            </p:cNvSpPr>
            <p:nvPr userDrawn="1"/>
          </p:nvSpPr>
          <p:spPr bwMode="auto">
            <a:xfrm>
              <a:off x="875643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6">
              <a:extLst>
                <a:ext uri="{FF2B5EF4-FFF2-40B4-BE49-F238E27FC236}">
                  <a16:creationId xmlns:a16="http://schemas.microsoft.com/office/drawing/2014/main" id="{BCBD54C4-E64F-46E5-B0A1-0FBF34779AA3}"/>
                </a:ext>
              </a:extLst>
            </p:cNvPr>
            <p:cNvSpPr>
              <a:spLocks noEditPoints="1"/>
            </p:cNvSpPr>
            <p:nvPr userDrawn="1"/>
          </p:nvSpPr>
          <p:spPr bwMode="auto">
            <a:xfrm>
              <a:off x="9110345"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6">
              <a:extLst>
                <a:ext uri="{FF2B5EF4-FFF2-40B4-BE49-F238E27FC236}">
                  <a16:creationId xmlns:a16="http://schemas.microsoft.com/office/drawing/2014/main" id="{B158F302-8B95-435F-8FB0-83556B22F47D}"/>
                </a:ext>
              </a:extLst>
            </p:cNvPr>
            <p:cNvSpPr>
              <a:spLocks noEditPoints="1"/>
            </p:cNvSpPr>
            <p:nvPr userDrawn="1"/>
          </p:nvSpPr>
          <p:spPr bwMode="auto">
            <a:xfrm>
              <a:off x="946425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6">
              <a:extLst>
                <a:ext uri="{FF2B5EF4-FFF2-40B4-BE49-F238E27FC236}">
                  <a16:creationId xmlns:a16="http://schemas.microsoft.com/office/drawing/2014/main" id="{169E18F6-73D6-442E-8CB4-23C90D727B13}"/>
                </a:ext>
              </a:extLst>
            </p:cNvPr>
            <p:cNvSpPr>
              <a:spLocks noEditPoints="1"/>
            </p:cNvSpPr>
            <p:nvPr userDrawn="1"/>
          </p:nvSpPr>
          <p:spPr bwMode="auto">
            <a:xfrm>
              <a:off x="9818157"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6">
              <a:extLst>
                <a:ext uri="{FF2B5EF4-FFF2-40B4-BE49-F238E27FC236}">
                  <a16:creationId xmlns:a16="http://schemas.microsoft.com/office/drawing/2014/main" id="{ABAC07F3-4764-4532-A67C-B8DDA82C539E}"/>
                </a:ext>
              </a:extLst>
            </p:cNvPr>
            <p:cNvSpPr>
              <a:spLocks noEditPoints="1"/>
            </p:cNvSpPr>
            <p:nvPr userDrawn="1"/>
          </p:nvSpPr>
          <p:spPr bwMode="auto">
            <a:xfrm>
              <a:off x="10172063"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6">
              <a:extLst>
                <a:ext uri="{FF2B5EF4-FFF2-40B4-BE49-F238E27FC236}">
                  <a16:creationId xmlns:a16="http://schemas.microsoft.com/office/drawing/2014/main" id="{3EE3A1D8-3AAF-4FAE-91BD-EE716E1E52EC}"/>
                </a:ext>
              </a:extLst>
            </p:cNvPr>
            <p:cNvSpPr>
              <a:spLocks noEditPoints="1"/>
            </p:cNvSpPr>
            <p:nvPr userDrawn="1"/>
          </p:nvSpPr>
          <p:spPr bwMode="auto">
            <a:xfrm>
              <a:off x="10525969"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a:extLst>
                <a:ext uri="{FF2B5EF4-FFF2-40B4-BE49-F238E27FC236}">
                  <a16:creationId xmlns:a16="http://schemas.microsoft.com/office/drawing/2014/main" id="{78F80FF2-18C9-4DE9-8D2D-648C6F957059}"/>
                </a:ext>
              </a:extLst>
            </p:cNvPr>
            <p:cNvSpPr>
              <a:spLocks noEditPoints="1"/>
            </p:cNvSpPr>
            <p:nvPr userDrawn="1"/>
          </p:nvSpPr>
          <p:spPr bwMode="auto">
            <a:xfrm>
              <a:off x="10879862"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6">
              <a:extLst>
                <a:ext uri="{FF2B5EF4-FFF2-40B4-BE49-F238E27FC236}">
                  <a16:creationId xmlns:a16="http://schemas.microsoft.com/office/drawing/2014/main" id="{E9B1FC89-6E1D-463F-B7E4-4F62397C5092}"/>
                </a:ext>
              </a:extLst>
            </p:cNvPr>
            <p:cNvSpPr>
              <a:spLocks noEditPoints="1"/>
            </p:cNvSpPr>
            <p:nvPr userDrawn="1"/>
          </p:nvSpPr>
          <p:spPr bwMode="auto">
            <a:xfrm>
              <a:off x="-91211" y="15668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6">
              <a:extLst>
                <a:ext uri="{FF2B5EF4-FFF2-40B4-BE49-F238E27FC236}">
                  <a16:creationId xmlns:a16="http://schemas.microsoft.com/office/drawing/2014/main" id="{1504CF42-A3AD-43AF-BC77-F4293F782154}"/>
                </a:ext>
              </a:extLst>
            </p:cNvPr>
            <p:cNvSpPr>
              <a:spLocks noEditPoints="1"/>
            </p:cNvSpPr>
            <p:nvPr userDrawn="1"/>
          </p:nvSpPr>
          <p:spPr bwMode="auto">
            <a:xfrm>
              <a:off x="26269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6">
              <a:extLst>
                <a:ext uri="{FF2B5EF4-FFF2-40B4-BE49-F238E27FC236}">
                  <a16:creationId xmlns:a16="http://schemas.microsoft.com/office/drawing/2014/main" id="{F0742A4B-B722-474E-833A-AF064D3CD9E5}"/>
                </a:ext>
              </a:extLst>
            </p:cNvPr>
            <p:cNvSpPr>
              <a:spLocks noEditPoints="1"/>
            </p:cNvSpPr>
            <p:nvPr userDrawn="1"/>
          </p:nvSpPr>
          <p:spPr bwMode="auto">
            <a:xfrm>
              <a:off x="61660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6">
              <a:extLst>
                <a:ext uri="{FF2B5EF4-FFF2-40B4-BE49-F238E27FC236}">
                  <a16:creationId xmlns:a16="http://schemas.microsoft.com/office/drawing/2014/main" id="{56AB6434-0B69-41B7-841E-1A9ECDA5F2EF}"/>
                </a:ext>
              </a:extLst>
            </p:cNvPr>
            <p:cNvSpPr>
              <a:spLocks noEditPoints="1"/>
            </p:cNvSpPr>
            <p:nvPr userDrawn="1"/>
          </p:nvSpPr>
          <p:spPr bwMode="auto">
            <a:xfrm>
              <a:off x="97050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6">
              <a:extLst>
                <a:ext uri="{FF2B5EF4-FFF2-40B4-BE49-F238E27FC236}">
                  <a16:creationId xmlns:a16="http://schemas.microsoft.com/office/drawing/2014/main" id="{409BE632-16FF-4B4D-93DE-08E52DEE5ACA}"/>
                </a:ext>
              </a:extLst>
            </p:cNvPr>
            <p:cNvSpPr>
              <a:spLocks noEditPoints="1"/>
            </p:cNvSpPr>
            <p:nvPr userDrawn="1"/>
          </p:nvSpPr>
          <p:spPr bwMode="auto">
            <a:xfrm>
              <a:off x="132441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6">
              <a:extLst>
                <a:ext uri="{FF2B5EF4-FFF2-40B4-BE49-F238E27FC236}">
                  <a16:creationId xmlns:a16="http://schemas.microsoft.com/office/drawing/2014/main" id="{F6D1D24A-DEFB-4B95-9E28-5334F985B979}"/>
                </a:ext>
              </a:extLst>
            </p:cNvPr>
            <p:cNvSpPr>
              <a:spLocks noEditPoints="1"/>
            </p:cNvSpPr>
            <p:nvPr userDrawn="1"/>
          </p:nvSpPr>
          <p:spPr bwMode="auto">
            <a:xfrm>
              <a:off x="167831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4D490E6F-B375-40F3-B24C-E712E32AFAF5}"/>
                </a:ext>
              </a:extLst>
            </p:cNvPr>
            <p:cNvSpPr>
              <a:spLocks noEditPoints="1"/>
            </p:cNvSpPr>
            <p:nvPr userDrawn="1"/>
          </p:nvSpPr>
          <p:spPr bwMode="auto">
            <a:xfrm>
              <a:off x="203222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B1156AD0-A975-4D2C-B96A-5C2D1D5006E1}"/>
                </a:ext>
              </a:extLst>
            </p:cNvPr>
            <p:cNvSpPr>
              <a:spLocks noEditPoints="1"/>
            </p:cNvSpPr>
            <p:nvPr userDrawn="1"/>
          </p:nvSpPr>
          <p:spPr bwMode="auto">
            <a:xfrm>
              <a:off x="238613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8C5C7092-27B9-46A8-A5CB-88DDD889D6D9}"/>
                </a:ext>
              </a:extLst>
            </p:cNvPr>
            <p:cNvSpPr>
              <a:spLocks noEditPoints="1"/>
            </p:cNvSpPr>
            <p:nvPr userDrawn="1"/>
          </p:nvSpPr>
          <p:spPr bwMode="auto">
            <a:xfrm>
              <a:off x="274003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BF4DD3C7-5444-4AE1-8656-CFEA1F9643A2}"/>
                </a:ext>
              </a:extLst>
            </p:cNvPr>
            <p:cNvSpPr>
              <a:spLocks noEditPoints="1"/>
            </p:cNvSpPr>
            <p:nvPr userDrawn="1"/>
          </p:nvSpPr>
          <p:spPr bwMode="auto">
            <a:xfrm>
              <a:off x="309394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6">
              <a:extLst>
                <a:ext uri="{FF2B5EF4-FFF2-40B4-BE49-F238E27FC236}">
                  <a16:creationId xmlns:a16="http://schemas.microsoft.com/office/drawing/2014/main" id="{D467BF95-5ED3-4FD4-83F5-8070D7EE77D9}"/>
                </a:ext>
              </a:extLst>
            </p:cNvPr>
            <p:cNvSpPr>
              <a:spLocks noEditPoints="1"/>
            </p:cNvSpPr>
            <p:nvPr userDrawn="1"/>
          </p:nvSpPr>
          <p:spPr bwMode="auto">
            <a:xfrm>
              <a:off x="344784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CDB313B9-C607-49FC-BC0F-4BDDB157AFF6}"/>
                </a:ext>
              </a:extLst>
            </p:cNvPr>
            <p:cNvSpPr>
              <a:spLocks noEditPoints="1"/>
            </p:cNvSpPr>
            <p:nvPr userDrawn="1"/>
          </p:nvSpPr>
          <p:spPr bwMode="auto">
            <a:xfrm>
              <a:off x="380175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6">
              <a:extLst>
                <a:ext uri="{FF2B5EF4-FFF2-40B4-BE49-F238E27FC236}">
                  <a16:creationId xmlns:a16="http://schemas.microsoft.com/office/drawing/2014/main" id="{23871273-FB35-489A-824B-B8913F9CC456}"/>
                </a:ext>
              </a:extLst>
            </p:cNvPr>
            <p:cNvSpPr>
              <a:spLocks noEditPoints="1"/>
            </p:cNvSpPr>
            <p:nvPr userDrawn="1"/>
          </p:nvSpPr>
          <p:spPr bwMode="auto">
            <a:xfrm>
              <a:off x="415566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6C17C940-E405-42C7-95FF-4654386A8961}"/>
                </a:ext>
              </a:extLst>
            </p:cNvPr>
            <p:cNvSpPr>
              <a:spLocks noEditPoints="1"/>
            </p:cNvSpPr>
            <p:nvPr userDrawn="1"/>
          </p:nvSpPr>
          <p:spPr bwMode="auto">
            <a:xfrm>
              <a:off x="450956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6">
              <a:extLst>
                <a:ext uri="{FF2B5EF4-FFF2-40B4-BE49-F238E27FC236}">
                  <a16:creationId xmlns:a16="http://schemas.microsoft.com/office/drawing/2014/main" id="{F26C33C6-2F43-40B4-BB2D-1DD906A22803}"/>
                </a:ext>
              </a:extLst>
            </p:cNvPr>
            <p:cNvSpPr>
              <a:spLocks noEditPoints="1"/>
            </p:cNvSpPr>
            <p:nvPr userDrawn="1"/>
          </p:nvSpPr>
          <p:spPr bwMode="auto">
            <a:xfrm>
              <a:off x="486347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6">
              <a:extLst>
                <a:ext uri="{FF2B5EF4-FFF2-40B4-BE49-F238E27FC236}">
                  <a16:creationId xmlns:a16="http://schemas.microsoft.com/office/drawing/2014/main" id="{4AF169A6-6482-40AF-85D0-0743C46622D2}"/>
                </a:ext>
              </a:extLst>
            </p:cNvPr>
            <p:cNvSpPr>
              <a:spLocks noEditPoints="1"/>
            </p:cNvSpPr>
            <p:nvPr userDrawn="1"/>
          </p:nvSpPr>
          <p:spPr bwMode="auto">
            <a:xfrm>
              <a:off x="521737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6">
              <a:extLst>
                <a:ext uri="{FF2B5EF4-FFF2-40B4-BE49-F238E27FC236}">
                  <a16:creationId xmlns:a16="http://schemas.microsoft.com/office/drawing/2014/main" id="{E0513C84-01AF-4A9C-9822-98303318D0FD}"/>
                </a:ext>
              </a:extLst>
            </p:cNvPr>
            <p:cNvSpPr>
              <a:spLocks noEditPoints="1"/>
            </p:cNvSpPr>
            <p:nvPr userDrawn="1"/>
          </p:nvSpPr>
          <p:spPr bwMode="auto">
            <a:xfrm>
              <a:off x="557128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6">
              <a:extLst>
                <a:ext uri="{FF2B5EF4-FFF2-40B4-BE49-F238E27FC236}">
                  <a16:creationId xmlns:a16="http://schemas.microsoft.com/office/drawing/2014/main" id="{BC2CD672-1D59-47B2-8BA3-8F1F5D7E660C}"/>
                </a:ext>
              </a:extLst>
            </p:cNvPr>
            <p:cNvSpPr>
              <a:spLocks noEditPoints="1"/>
            </p:cNvSpPr>
            <p:nvPr userDrawn="1"/>
          </p:nvSpPr>
          <p:spPr bwMode="auto">
            <a:xfrm>
              <a:off x="592519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6">
              <a:extLst>
                <a:ext uri="{FF2B5EF4-FFF2-40B4-BE49-F238E27FC236}">
                  <a16:creationId xmlns:a16="http://schemas.microsoft.com/office/drawing/2014/main" id="{5CF49A84-7902-40A6-A48F-B657DB995EB9}"/>
                </a:ext>
              </a:extLst>
            </p:cNvPr>
            <p:cNvSpPr>
              <a:spLocks noEditPoints="1"/>
            </p:cNvSpPr>
            <p:nvPr userDrawn="1"/>
          </p:nvSpPr>
          <p:spPr bwMode="auto">
            <a:xfrm>
              <a:off x="627909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6">
              <a:extLst>
                <a:ext uri="{FF2B5EF4-FFF2-40B4-BE49-F238E27FC236}">
                  <a16:creationId xmlns:a16="http://schemas.microsoft.com/office/drawing/2014/main" id="{0413E21A-6735-49F7-84A0-262341ED4348}"/>
                </a:ext>
              </a:extLst>
            </p:cNvPr>
            <p:cNvSpPr>
              <a:spLocks noEditPoints="1"/>
            </p:cNvSpPr>
            <p:nvPr userDrawn="1"/>
          </p:nvSpPr>
          <p:spPr bwMode="auto">
            <a:xfrm>
              <a:off x="663300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6">
              <a:extLst>
                <a:ext uri="{FF2B5EF4-FFF2-40B4-BE49-F238E27FC236}">
                  <a16:creationId xmlns:a16="http://schemas.microsoft.com/office/drawing/2014/main" id="{B3515FD2-D67D-4964-A1C7-366A2381E295}"/>
                </a:ext>
              </a:extLst>
            </p:cNvPr>
            <p:cNvSpPr>
              <a:spLocks noEditPoints="1"/>
            </p:cNvSpPr>
            <p:nvPr userDrawn="1"/>
          </p:nvSpPr>
          <p:spPr bwMode="auto">
            <a:xfrm>
              <a:off x="698690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6">
              <a:extLst>
                <a:ext uri="{FF2B5EF4-FFF2-40B4-BE49-F238E27FC236}">
                  <a16:creationId xmlns:a16="http://schemas.microsoft.com/office/drawing/2014/main" id="{988F666F-A0C2-4684-BAAE-BF79FEBCB153}"/>
                </a:ext>
              </a:extLst>
            </p:cNvPr>
            <p:cNvSpPr>
              <a:spLocks noEditPoints="1"/>
            </p:cNvSpPr>
            <p:nvPr userDrawn="1"/>
          </p:nvSpPr>
          <p:spPr bwMode="auto">
            <a:xfrm>
              <a:off x="734081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6">
              <a:extLst>
                <a:ext uri="{FF2B5EF4-FFF2-40B4-BE49-F238E27FC236}">
                  <a16:creationId xmlns:a16="http://schemas.microsoft.com/office/drawing/2014/main" id="{D64D2D99-CFE5-40EB-81E4-E29105359993}"/>
                </a:ext>
              </a:extLst>
            </p:cNvPr>
            <p:cNvSpPr>
              <a:spLocks noEditPoints="1"/>
            </p:cNvSpPr>
            <p:nvPr userDrawn="1"/>
          </p:nvSpPr>
          <p:spPr bwMode="auto">
            <a:xfrm>
              <a:off x="769472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6">
              <a:extLst>
                <a:ext uri="{FF2B5EF4-FFF2-40B4-BE49-F238E27FC236}">
                  <a16:creationId xmlns:a16="http://schemas.microsoft.com/office/drawing/2014/main" id="{6F1D8EC0-2F8B-4B55-829F-5D11897D2E63}"/>
                </a:ext>
              </a:extLst>
            </p:cNvPr>
            <p:cNvSpPr>
              <a:spLocks noEditPoints="1"/>
            </p:cNvSpPr>
            <p:nvPr userDrawn="1"/>
          </p:nvSpPr>
          <p:spPr bwMode="auto">
            <a:xfrm>
              <a:off x="804862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6">
              <a:extLst>
                <a:ext uri="{FF2B5EF4-FFF2-40B4-BE49-F238E27FC236}">
                  <a16:creationId xmlns:a16="http://schemas.microsoft.com/office/drawing/2014/main" id="{7612A0CC-BF09-49BF-BA72-D8A716237830}"/>
                </a:ext>
              </a:extLst>
            </p:cNvPr>
            <p:cNvSpPr>
              <a:spLocks noEditPoints="1"/>
            </p:cNvSpPr>
            <p:nvPr userDrawn="1"/>
          </p:nvSpPr>
          <p:spPr bwMode="auto">
            <a:xfrm>
              <a:off x="840253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6">
              <a:extLst>
                <a:ext uri="{FF2B5EF4-FFF2-40B4-BE49-F238E27FC236}">
                  <a16:creationId xmlns:a16="http://schemas.microsoft.com/office/drawing/2014/main" id="{5834C3D7-D7F3-46F0-95B2-22E7990457B3}"/>
                </a:ext>
              </a:extLst>
            </p:cNvPr>
            <p:cNvSpPr>
              <a:spLocks noEditPoints="1"/>
            </p:cNvSpPr>
            <p:nvPr userDrawn="1"/>
          </p:nvSpPr>
          <p:spPr bwMode="auto">
            <a:xfrm>
              <a:off x="875643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6">
              <a:extLst>
                <a:ext uri="{FF2B5EF4-FFF2-40B4-BE49-F238E27FC236}">
                  <a16:creationId xmlns:a16="http://schemas.microsoft.com/office/drawing/2014/main" id="{FD9ABA39-4B6C-4C7A-BFF6-C9192C33F513}"/>
                </a:ext>
              </a:extLst>
            </p:cNvPr>
            <p:cNvSpPr>
              <a:spLocks noEditPoints="1"/>
            </p:cNvSpPr>
            <p:nvPr userDrawn="1"/>
          </p:nvSpPr>
          <p:spPr bwMode="auto">
            <a:xfrm>
              <a:off x="9110345"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6">
              <a:extLst>
                <a:ext uri="{FF2B5EF4-FFF2-40B4-BE49-F238E27FC236}">
                  <a16:creationId xmlns:a16="http://schemas.microsoft.com/office/drawing/2014/main" id="{7A304270-705C-435B-A170-7613148DB7AE}"/>
                </a:ext>
              </a:extLst>
            </p:cNvPr>
            <p:cNvSpPr>
              <a:spLocks noEditPoints="1"/>
            </p:cNvSpPr>
            <p:nvPr userDrawn="1"/>
          </p:nvSpPr>
          <p:spPr bwMode="auto">
            <a:xfrm>
              <a:off x="946425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78BD2E8E-0F2A-497D-A0F8-D0D05765BA64}"/>
                </a:ext>
              </a:extLst>
            </p:cNvPr>
            <p:cNvSpPr>
              <a:spLocks noEditPoints="1"/>
            </p:cNvSpPr>
            <p:nvPr userDrawn="1"/>
          </p:nvSpPr>
          <p:spPr bwMode="auto">
            <a:xfrm>
              <a:off x="9818157"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6">
              <a:extLst>
                <a:ext uri="{FF2B5EF4-FFF2-40B4-BE49-F238E27FC236}">
                  <a16:creationId xmlns:a16="http://schemas.microsoft.com/office/drawing/2014/main" id="{F8691056-2A9C-4EAE-898B-E8C145A3A09E}"/>
                </a:ext>
              </a:extLst>
            </p:cNvPr>
            <p:cNvSpPr>
              <a:spLocks noEditPoints="1"/>
            </p:cNvSpPr>
            <p:nvPr userDrawn="1"/>
          </p:nvSpPr>
          <p:spPr bwMode="auto">
            <a:xfrm>
              <a:off x="10172063"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6">
              <a:extLst>
                <a:ext uri="{FF2B5EF4-FFF2-40B4-BE49-F238E27FC236}">
                  <a16:creationId xmlns:a16="http://schemas.microsoft.com/office/drawing/2014/main" id="{7644BFA6-53D3-4200-97D5-A0826C91221C}"/>
                </a:ext>
              </a:extLst>
            </p:cNvPr>
            <p:cNvSpPr>
              <a:spLocks noEditPoints="1"/>
            </p:cNvSpPr>
            <p:nvPr userDrawn="1"/>
          </p:nvSpPr>
          <p:spPr bwMode="auto">
            <a:xfrm>
              <a:off x="10525969"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6">
              <a:extLst>
                <a:ext uri="{FF2B5EF4-FFF2-40B4-BE49-F238E27FC236}">
                  <a16:creationId xmlns:a16="http://schemas.microsoft.com/office/drawing/2014/main" id="{31DD1366-4AF2-4675-8C09-B16FF18F4AFB}"/>
                </a:ext>
              </a:extLst>
            </p:cNvPr>
            <p:cNvSpPr>
              <a:spLocks noEditPoints="1"/>
            </p:cNvSpPr>
            <p:nvPr userDrawn="1"/>
          </p:nvSpPr>
          <p:spPr bwMode="auto">
            <a:xfrm>
              <a:off x="10879862"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05FAFC32-B238-4EC6-9F94-250901C580A0}"/>
                </a:ext>
              </a:extLst>
            </p:cNvPr>
            <p:cNvSpPr>
              <a:spLocks noEditPoints="1"/>
            </p:cNvSpPr>
            <p:nvPr userDrawn="1"/>
          </p:nvSpPr>
          <p:spPr bwMode="auto">
            <a:xfrm>
              <a:off x="-91211" y="237095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6">
              <a:extLst>
                <a:ext uri="{FF2B5EF4-FFF2-40B4-BE49-F238E27FC236}">
                  <a16:creationId xmlns:a16="http://schemas.microsoft.com/office/drawing/2014/main" id="{94EDFDD1-CC0F-4CE9-A5E1-6F34763C59D7}"/>
                </a:ext>
              </a:extLst>
            </p:cNvPr>
            <p:cNvSpPr>
              <a:spLocks noEditPoints="1"/>
            </p:cNvSpPr>
            <p:nvPr userDrawn="1"/>
          </p:nvSpPr>
          <p:spPr bwMode="auto">
            <a:xfrm>
              <a:off x="26269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6">
              <a:extLst>
                <a:ext uri="{FF2B5EF4-FFF2-40B4-BE49-F238E27FC236}">
                  <a16:creationId xmlns:a16="http://schemas.microsoft.com/office/drawing/2014/main" id="{89391791-3406-405C-A52A-325E0ACEF0EF}"/>
                </a:ext>
              </a:extLst>
            </p:cNvPr>
            <p:cNvSpPr>
              <a:spLocks noEditPoints="1"/>
            </p:cNvSpPr>
            <p:nvPr userDrawn="1"/>
          </p:nvSpPr>
          <p:spPr bwMode="auto">
            <a:xfrm>
              <a:off x="61660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6">
              <a:extLst>
                <a:ext uri="{FF2B5EF4-FFF2-40B4-BE49-F238E27FC236}">
                  <a16:creationId xmlns:a16="http://schemas.microsoft.com/office/drawing/2014/main" id="{C45408BD-5A4C-4B71-9A10-180FFAA3CF67}"/>
                </a:ext>
              </a:extLst>
            </p:cNvPr>
            <p:cNvSpPr>
              <a:spLocks noEditPoints="1"/>
            </p:cNvSpPr>
            <p:nvPr userDrawn="1"/>
          </p:nvSpPr>
          <p:spPr bwMode="auto">
            <a:xfrm>
              <a:off x="97050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6">
              <a:extLst>
                <a:ext uri="{FF2B5EF4-FFF2-40B4-BE49-F238E27FC236}">
                  <a16:creationId xmlns:a16="http://schemas.microsoft.com/office/drawing/2014/main" id="{262DA3C5-1F52-431A-AA77-2EBDF5CD4D0B}"/>
                </a:ext>
              </a:extLst>
            </p:cNvPr>
            <p:cNvSpPr>
              <a:spLocks noEditPoints="1"/>
            </p:cNvSpPr>
            <p:nvPr userDrawn="1"/>
          </p:nvSpPr>
          <p:spPr bwMode="auto">
            <a:xfrm>
              <a:off x="132441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158567EE-7ECE-4308-AF7E-DEA507E8E4A9}"/>
                </a:ext>
              </a:extLst>
            </p:cNvPr>
            <p:cNvSpPr>
              <a:spLocks noEditPoints="1"/>
            </p:cNvSpPr>
            <p:nvPr userDrawn="1"/>
          </p:nvSpPr>
          <p:spPr bwMode="auto">
            <a:xfrm>
              <a:off x="167831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6">
              <a:extLst>
                <a:ext uri="{FF2B5EF4-FFF2-40B4-BE49-F238E27FC236}">
                  <a16:creationId xmlns:a16="http://schemas.microsoft.com/office/drawing/2014/main" id="{D2894DDF-45DE-4178-BFC7-4F0B8D8EF9D5}"/>
                </a:ext>
              </a:extLst>
            </p:cNvPr>
            <p:cNvSpPr>
              <a:spLocks noEditPoints="1"/>
            </p:cNvSpPr>
            <p:nvPr userDrawn="1"/>
          </p:nvSpPr>
          <p:spPr bwMode="auto">
            <a:xfrm>
              <a:off x="203222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6">
              <a:extLst>
                <a:ext uri="{FF2B5EF4-FFF2-40B4-BE49-F238E27FC236}">
                  <a16:creationId xmlns:a16="http://schemas.microsoft.com/office/drawing/2014/main" id="{36B1E453-1287-45A9-9339-730E3914F14B}"/>
                </a:ext>
              </a:extLst>
            </p:cNvPr>
            <p:cNvSpPr>
              <a:spLocks noEditPoints="1"/>
            </p:cNvSpPr>
            <p:nvPr userDrawn="1"/>
          </p:nvSpPr>
          <p:spPr bwMode="auto">
            <a:xfrm>
              <a:off x="238613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6">
              <a:extLst>
                <a:ext uri="{FF2B5EF4-FFF2-40B4-BE49-F238E27FC236}">
                  <a16:creationId xmlns:a16="http://schemas.microsoft.com/office/drawing/2014/main" id="{4D1CFF21-2793-4E1D-A631-989F34A2CB26}"/>
                </a:ext>
              </a:extLst>
            </p:cNvPr>
            <p:cNvSpPr>
              <a:spLocks noEditPoints="1"/>
            </p:cNvSpPr>
            <p:nvPr userDrawn="1"/>
          </p:nvSpPr>
          <p:spPr bwMode="auto">
            <a:xfrm>
              <a:off x="274003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FFFFE495-6317-4046-8780-509B3F7DE408}"/>
                </a:ext>
              </a:extLst>
            </p:cNvPr>
            <p:cNvSpPr>
              <a:spLocks noEditPoints="1"/>
            </p:cNvSpPr>
            <p:nvPr userDrawn="1"/>
          </p:nvSpPr>
          <p:spPr bwMode="auto">
            <a:xfrm>
              <a:off x="309394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6">
              <a:extLst>
                <a:ext uri="{FF2B5EF4-FFF2-40B4-BE49-F238E27FC236}">
                  <a16:creationId xmlns:a16="http://schemas.microsoft.com/office/drawing/2014/main" id="{07F2B335-6843-4188-BE58-F99705AE7348}"/>
                </a:ext>
              </a:extLst>
            </p:cNvPr>
            <p:cNvSpPr>
              <a:spLocks noEditPoints="1"/>
            </p:cNvSpPr>
            <p:nvPr userDrawn="1"/>
          </p:nvSpPr>
          <p:spPr bwMode="auto">
            <a:xfrm>
              <a:off x="344784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6">
              <a:extLst>
                <a:ext uri="{FF2B5EF4-FFF2-40B4-BE49-F238E27FC236}">
                  <a16:creationId xmlns:a16="http://schemas.microsoft.com/office/drawing/2014/main" id="{6A1AA564-0530-4B23-B215-595CC54E23C4}"/>
                </a:ext>
              </a:extLst>
            </p:cNvPr>
            <p:cNvSpPr>
              <a:spLocks noEditPoints="1"/>
            </p:cNvSpPr>
            <p:nvPr userDrawn="1"/>
          </p:nvSpPr>
          <p:spPr bwMode="auto">
            <a:xfrm>
              <a:off x="380175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6">
              <a:extLst>
                <a:ext uri="{FF2B5EF4-FFF2-40B4-BE49-F238E27FC236}">
                  <a16:creationId xmlns:a16="http://schemas.microsoft.com/office/drawing/2014/main" id="{4876FBCA-0D51-4B33-9375-D3F71918F7FC}"/>
                </a:ext>
              </a:extLst>
            </p:cNvPr>
            <p:cNvSpPr>
              <a:spLocks noEditPoints="1"/>
            </p:cNvSpPr>
            <p:nvPr userDrawn="1"/>
          </p:nvSpPr>
          <p:spPr bwMode="auto">
            <a:xfrm>
              <a:off x="415566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6">
              <a:extLst>
                <a:ext uri="{FF2B5EF4-FFF2-40B4-BE49-F238E27FC236}">
                  <a16:creationId xmlns:a16="http://schemas.microsoft.com/office/drawing/2014/main" id="{B025D520-F3BC-4D3B-BF86-05B537F2482B}"/>
                </a:ext>
              </a:extLst>
            </p:cNvPr>
            <p:cNvSpPr>
              <a:spLocks noEditPoints="1"/>
            </p:cNvSpPr>
            <p:nvPr userDrawn="1"/>
          </p:nvSpPr>
          <p:spPr bwMode="auto">
            <a:xfrm>
              <a:off x="450956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24765AAF-1343-40B6-9F77-11BC4F9E47DC}"/>
                </a:ext>
              </a:extLst>
            </p:cNvPr>
            <p:cNvSpPr>
              <a:spLocks noEditPoints="1"/>
            </p:cNvSpPr>
            <p:nvPr userDrawn="1"/>
          </p:nvSpPr>
          <p:spPr bwMode="auto">
            <a:xfrm>
              <a:off x="486347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6">
              <a:extLst>
                <a:ext uri="{FF2B5EF4-FFF2-40B4-BE49-F238E27FC236}">
                  <a16:creationId xmlns:a16="http://schemas.microsoft.com/office/drawing/2014/main" id="{CAE5A3F7-0924-495D-8844-A0BFFEA3F5A6}"/>
                </a:ext>
              </a:extLst>
            </p:cNvPr>
            <p:cNvSpPr>
              <a:spLocks noEditPoints="1"/>
            </p:cNvSpPr>
            <p:nvPr userDrawn="1"/>
          </p:nvSpPr>
          <p:spPr bwMode="auto">
            <a:xfrm>
              <a:off x="521737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6">
              <a:extLst>
                <a:ext uri="{FF2B5EF4-FFF2-40B4-BE49-F238E27FC236}">
                  <a16:creationId xmlns:a16="http://schemas.microsoft.com/office/drawing/2014/main" id="{CFDA1116-035D-4E54-AFBB-4D27A956C253}"/>
                </a:ext>
              </a:extLst>
            </p:cNvPr>
            <p:cNvSpPr>
              <a:spLocks noEditPoints="1"/>
            </p:cNvSpPr>
            <p:nvPr userDrawn="1"/>
          </p:nvSpPr>
          <p:spPr bwMode="auto">
            <a:xfrm>
              <a:off x="557128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6">
              <a:extLst>
                <a:ext uri="{FF2B5EF4-FFF2-40B4-BE49-F238E27FC236}">
                  <a16:creationId xmlns:a16="http://schemas.microsoft.com/office/drawing/2014/main" id="{5F363A19-6283-48F8-85FA-6B7CCCB51846}"/>
                </a:ext>
              </a:extLst>
            </p:cNvPr>
            <p:cNvSpPr>
              <a:spLocks noEditPoints="1"/>
            </p:cNvSpPr>
            <p:nvPr userDrawn="1"/>
          </p:nvSpPr>
          <p:spPr bwMode="auto">
            <a:xfrm>
              <a:off x="592519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6">
              <a:extLst>
                <a:ext uri="{FF2B5EF4-FFF2-40B4-BE49-F238E27FC236}">
                  <a16:creationId xmlns:a16="http://schemas.microsoft.com/office/drawing/2014/main" id="{2A698C8C-4D32-4D3F-9F80-BEC6A13B8458}"/>
                </a:ext>
              </a:extLst>
            </p:cNvPr>
            <p:cNvSpPr>
              <a:spLocks noEditPoints="1"/>
            </p:cNvSpPr>
            <p:nvPr userDrawn="1"/>
          </p:nvSpPr>
          <p:spPr bwMode="auto">
            <a:xfrm>
              <a:off x="627909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6">
              <a:extLst>
                <a:ext uri="{FF2B5EF4-FFF2-40B4-BE49-F238E27FC236}">
                  <a16:creationId xmlns:a16="http://schemas.microsoft.com/office/drawing/2014/main" id="{4570646F-A2EF-470F-BE69-65F48D8F63F9}"/>
                </a:ext>
              </a:extLst>
            </p:cNvPr>
            <p:cNvSpPr>
              <a:spLocks noEditPoints="1"/>
            </p:cNvSpPr>
            <p:nvPr userDrawn="1"/>
          </p:nvSpPr>
          <p:spPr bwMode="auto">
            <a:xfrm>
              <a:off x="663300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6076E36D-73D2-4127-BE4A-21CD4864C9DA}"/>
                </a:ext>
              </a:extLst>
            </p:cNvPr>
            <p:cNvSpPr>
              <a:spLocks noEditPoints="1"/>
            </p:cNvSpPr>
            <p:nvPr userDrawn="1"/>
          </p:nvSpPr>
          <p:spPr bwMode="auto">
            <a:xfrm>
              <a:off x="698690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
              <a:extLst>
                <a:ext uri="{FF2B5EF4-FFF2-40B4-BE49-F238E27FC236}">
                  <a16:creationId xmlns:a16="http://schemas.microsoft.com/office/drawing/2014/main" id="{7C8BE7DC-9C93-4AE4-849A-1438EF43DADA}"/>
                </a:ext>
              </a:extLst>
            </p:cNvPr>
            <p:cNvSpPr>
              <a:spLocks noEditPoints="1"/>
            </p:cNvSpPr>
            <p:nvPr userDrawn="1"/>
          </p:nvSpPr>
          <p:spPr bwMode="auto">
            <a:xfrm>
              <a:off x="734081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
              <a:extLst>
                <a:ext uri="{FF2B5EF4-FFF2-40B4-BE49-F238E27FC236}">
                  <a16:creationId xmlns:a16="http://schemas.microsoft.com/office/drawing/2014/main" id="{7A7E7F5E-396F-402D-87C2-4ECEE23A833E}"/>
                </a:ext>
              </a:extLst>
            </p:cNvPr>
            <p:cNvSpPr>
              <a:spLocks noEditPoints="1"/>
            </p:cNvSpPr>
            <p:nvPr userDrawn="1"/>
          </p:nvSpPr>
          <p:spPr bwMode="auto">
            <a:xfrm>
              <a:off x="769472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
              <a:extLst>
                <a:ext uri="{FF2B5EF4-FFF2-40B4-BE49-F238E27FC236}">
                  <a16:creationId xmlns:a16="http://schemas.microsoft.com/office/drawing/2014/main" id="{97EC6D43-68CC-4F32-BFB8-1B15CFBD5927}"/>
                </a:ext>
              </a:extLst>
            </p:cNvPr>
            <p:cNvSpPr>
              <a:spLocks noEditPoints="1"/>
            </p:cNvSpPr>
            <p:nvPr userDrawn="1"/>
          </p:nvSpPr>
          <p:spPr bwMode="auto">
            <a:xfrm>
              <a:off x="804862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
              <a:extLst>
                <a:ext uri="{FF2B5EF4-FFF2-40B4-BE49-F238E27FC236}">
                  <a16:creationId xmlns:a16="http://schemas.microsoft.com/office/drawing/2014/main" id="{AA1D0C14-2069-4DE9-A088-6C76A61F20B1}"/>
                </a:ext>
              </a:extLst>
            </p:cNvPr>
            <p:cNvSpPr>
              <a:spLocks noEditPoints="1"/>
            </p:cNvSpPr>
            <p:nvPr userDrawn="1"/>
          </p:nvSpPr>
          <p:spPr bwMode="auto">
            <a:xfrm>
              <a:off x="840253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
              <a:extLst>
                <a:ext uri="{FF2B5EF4-FFF2-40B4-BE49-F238E27FC236}">
                  <a16:creationId xmlns:a16="http://schemas.microsoft.com/office/drawing/2014/main" id="{72C3829D-1796-4F37-B8F1-5C9A26E28C99}"/>
                </a:ext>
              </a:extLst>
            </p:cNvPr>
            <p:cNvSpPr>
              <a:spLocks noEditPoints="1"/>
            </p:cNvSpPr>
            <p:nvPr userDrawn="1"/>
          </p:nvSpPr>
          <p:spPr bwMode="auto">
            <a:xfrm>
              <a:off x="875643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F74CEB28-F72C-46BF-955A-1DFBE9110A11}"/>
                </a:ext>
              </a:extLst>
            </p:cNvPr>
            <p:cNvSpPr>
              <a:spLocks noEditPoints="1"/>
            </p:cNvSpPr>
            <p:nvPr userDrawn="1"/>
          </p:nvSpPr>
          <p:spPr bwMode="auto">
            <a:xfrm>
              <a:off x="9110345"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
              <a:extLst>
                <a:ext uri="{FF2B5EF4-FFF2-40B4-BE49-F238E27FC236}">
                  <a16:creationId xmlns:a16="http://schemas.microsoft.com/office/drawing/2014/main" id="{7052B90E-88FE-46F1-B64B-F574689D491B}"/>
                </a:ext>
              </a:extLst>
            </p:cNvPr>
            <p:cNvSpPr>
              <a:spLocks noEditPoints="1"/>
            </p:cNvSpPr>
            <p:nvPr userDrawn="1"/>
          </p:nvSpPr>
          <p:spPr bwMode="auto">
            <a:xfrm>
              <a:off x="946425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
              <a:extLst>
                <a:ext uri="{FF2B5EF4-FFF2-40B4-BE49-F238E27FC236}">
                  <a16:creationId xmlns:a16="http://schemas.microsoft.com/office/drawing/2014/main" id="{F8F128E0-3AD1-4260-A7E5-19E8751009D9}"/>
                </a:ext>
              </a:extLst>
            </p:cNvPr>
            <p:cNvSpPr>
              <a:spLocks noEditPoints="1"/>
            </p:cNvSpPr>
            <p:nvPr userDrawn="1"/>
          </p:nvSpPr>
          <p:spPr bwMode="auto">
            <a:xfrm>
              <a:off x="9818157"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
              <a:extLst>
                <a:ext uri="{FF2B5EF4-FFF2-40B4-BE49-F238E27FC236}">
                  <a16:creationId xmlns:a16="http://schemas.microsoft.com/office/drawing/2014/main" id="{969B39FA-8605-4E46-98D4-7C699D24F4C4}"/>
                </a:ext>
              </a:extLst>
            </p:cNvPr>
            <p:cNvSpPr>
              <a:spLocks noEditPoints="1"/>
            </p:cNvSpPr>
            <p:nvPr userDrawn="1"/>
          </p:nvSpPr>
          <p:spPr bwMode="auto">
            <a:xfrm>
              <a:off x="10172063"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6">
              <a:extLst>
                <a:ext uri="{FF2B5EF4-FFF2-40B4-BE49-F238E27FC236}">
                  <a16:creationId xmlns:a16="http://schemas.microsoft.com/office/drawing/2014/main" id="{DD141AA4-FDDD-4DF1-A51F-34017775CB16}"/>
                </a:ext>
              </a:extLst>
            </p:cNvPr>
            <p:cNvSpPr>
              <a:spLocks noEditPoints="1"/>
            </p:cNvSpPr>
            <p:nvPr userDrawn="1"/>
          </p:nvSpPr>
          <p:spPr bwMode="auto">
            <a:xfrm>
              <a:off x="10525969"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6">
              <a:extLst>
                <a:ext uri="{FF2B5EF4-FFF2-40B4-BE49-F238E27FC236}">
                  <a16:creationId xmlns:a16="http://schemas.microsoft.com/office/drawing/2014/main" id="{855CBA53-E52B-4687-96C6-EBA404B23D4F}"/>
                </a:ext>
              </a:extLst>
            </p:cNvPr>
            <p:cNvSpPr>
              <a:spLocks noEditPoints="1"/>
            </p:cNvSpPr>
            <p:nvPr userDrawn="1"/>
          </p:nvSpPr>
          <p:spPr bwMode="auto">
            <a:xfrm>
              <a:off x="10879862"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BA45AD96-F5AF-4075-86DE-27366EF2792C}"/>
                </a:ext>
              </a:extLst>
            </p:cNvPr>
            <p:cNvSpPr>
              <a:spLocks noEditPoints="1"/>
            </p:cNvSpPr>
            <p:nvPr userDrawn="1"/>
          </p:nvSpPr>
          <p:spPr bwMode="auto">
            <a:xfrm>
              <a:off x="-91211" y="317502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6">
              <a:extLst>
                <a:ext uri="{FF2B5EF4-FFF2-40B4-BE49-F238E27FC236}">
                  <a16:creationId xmlns:a16="http://schemas.microsoft.com/office/drawing/2014/main" id="{BB34F054-D296-4BA7-A495-E174D9BE84D6}"/>
                </a:ext>
              </a:extLst>
            </p:cNvPr>
            <p:cNvSpPr>
              <a:spLocks noEditPoints="1"/>
            </p:cNvSpPr>
            <p:nvPr userDrawn="1"/>
          </p:nvSpPr>
          <p:spPr bwMode="auto">
            <a:xfrm>
              <a:off x="26269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F429DE27-C226-4AA5-9816-E6376A4E2A9C}"/>
                </a:ext>
              </a:extLst>
            </p:cNvPr>
            <p:cNvSpPr>
              <a:spLocks noEditPoints="1"/>
            </p:cNvSpPr>
            <p:nvPr userDrawn="1"/>
          </p:nvSpPr>
          <p:spPr bwMode="auto">
            <a:xfrm>
              <a:off x="61660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6">
              <a:extLst>
                <a:ext uri="{FF2B5EF4-FFF2-40B4-BE49-F238E27FC236}">
                  <a16:creationId xmlns:a16="http://schemas.microsoft.com/office/drawing/2014/main" id="{EE6506CD-9CC1-4BC6-BC32-DFD6FB136AF1}"/>
                </a:ext>
              </a:extLst>
            </p:cNvPr>
            <p:cNvSpPr>
              <a:spLocks noEditPoints="1"/>
            </p:cNvSpPr>
            <p:nvPr userDrawn="1"/>
          </p:nvSpPr>
          <p:spPr bwMode="auto">
            <a:xfrm>
              <a:off x="97050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6">
              <a:extLst>
                <a:ext uri="{FF2B5EF4-FFF2-40B4-BE49-F238E27FC236}">
                  <a16:creationId xmlns:a16="http://schemas.microsoft.com/office/drawing/2014/main" id="{B3A7E91D-34EB-4744-A1A0-13EC637748C3}"/>
                </a:ext>
              </a:extLst>
            </p:cNvPr>
            <p:cNvSpPr>
              <a:spLocks noEditPoints="1"/>
            </p:cNvSpPr>
            <p:nvPr userDrawn="1"/>
          </p:nvSpPr>
          <p:spPr bwMode="auto">
            <a:xfrm>
              <a:off x="132441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6">
              <a:extLst>
                <a:ext uri="{FF2B5EF4-FFF2-40B4-BE49-F238E27FC236}">
                  <a16:creationId xmlns:a16="http://schemas.microsoft.com/office/drawing/2014/main" id="{65A23728-E731-4707-AC6B-35FB937AE7A4}"/>
                </a:ext>
              </a:extLst>
            </p:cNvPr>
            <p:cNvSpPr>
              <a:spLocks noEditPoints="1"/>
            </p:cNvSpPr>
            <p:nvPr userDrawn="1"/>
          </p:nvSpPr>
          <p:spPr bwMode="auto">
            <a:xfrm>
              <a:off x="167831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6">
              <a:extLst>
                <a:ext uri="{FF2B5EF4-FFF2-40B4-BE49-F238E27FC236}">
                  <a16:creationId xmlns:a16="http://schemas.microsoft.com/office/drawing/2014/main" id="{D8983A2E-8721-4A78-B55C-FD0940B28E97}"/>
                </a:ext>
              </a:extLst>
            </p:cNvPr>
            <p:cNvSpPr>
              <a:spLocks noEditPoints="1"/>
            </p:cNvSpPr>
            <p:nvPr userDrawn="1"/>
          </p:nvSpPr>
          <p:spPr bwMode="auto">
            <a:xfrm>
              <a:off x="203222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6">
              <a:extLst>
                <a:ext uri="{FF2B5EF4-FFF2-40B4-BE49-F238E27FC236}">
                  <a16:creationId xmlns:a16="http://schemas.microsoft.com/office/drawing/2014/main" id="{FD4BBBB1-537D-4BF3-9BCC-DB166F1B91EF}"/>
                </a:ext>
              </a:extLst>
            </p:cNvPr>
            <p:cNvSpPr>
              <a:spLocks noEditPoints="1"/>
            </p:cNvSpPr>
            <p:nvPr userDrawn="1"/>
          </p:nvSpPr>
          <p:spPr bwMode="auto">
            <a:xfrm>
              <a:off x="238613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AB55ADFF-1418-463B-9F69-0448C6BC5598}"/>
                </a:ext>
              </a:extLst>
            </p:cNvPr>
            <p:cNvSpPr>
              <a:spLocks noEditPoints="1"/>
            </p:cNvSpPr>
            <p:nvPr userDrawn="1"/>
          </p:nvSpPr>
          <p:spPr bwMode="auto">
            <a:xfrm>
              <a:off x="274003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6">
              <a:extLst>
                <a:ext uri="{FF2B5EF4-FFF2-40B4-BE49-F238E27FC236}">
                  <a16:creationId xmlns:a16="http://schemas.microsoft.com/office/drawing/2014/main" id="{7DB31205-26C8-4B40-84B2-A21E042869C4}"/>
                </a:ext>
              </a:extLst>
            </p:cNvPr>
            <p:cNvSpPr>
              <a:spLocks noEditPoints="1"/>
            </p:cNvSpPr>
            <p:nvPr userDrawn="1"/>
          </p:nvSpPr>
          <p:spPr bwMode="auto">
            <a:xfrm>
              <a:off x="309394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6">
              <a:extLst>
                <a:ext uri="{FF2B5EF4-FFF2-40B4-BE49-F238E27FC236}">
                  <a16:creationId xmlns:a16="http://schemas.microsoft.com/office/drawing/2014/main" id="{A55615A4-EA9A-41B6-9F9B-5608693927A9}"/>
                </a:ext>
              </a:extLst>
            </p:cNvPr>
            <p:cNvSpPr>
              <a:spLocks noEditPoints="1"/>
            </p:cNvSpPr>
            <p:nvPr userDrawn="1"/>
          </p:nvSpPr>
          <p:spPr bwMode="auto">
            <a:xfrm>
              <a:off x="344784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6">
              <a:extLst>
                <a:ext uri="{FF2B5EF4-FFF2-40B4-BE49-F238E27FC236}">
                  <a16:creationId xmlns:a16="http://schemas.microsoft.com/office/drawing/2014/main" id="{A66AFF9B-47A8-431E-A764-E6AFD677715E}"/>
                </a:ext>
              </a:extLst>
            </p:cNvPr>
            <p:cNvSpPr>
              <a:spLocks noEditPoints="1"/>
            </p:cNvSpPr>
            <p:nvPr userDrawn="1"/>
          </p:nvSpPr>
          <p:spPr bwMode="auto">
            <a:xfrm>
              <a:off x="380175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6">
              <a:extLst>
                <a:ext uri="{FF2B5EF4-FFF2-40B4-BE49-F238E27FC236}">
                  <a16:creationId xmlns:a16="http://schemas.microsoft.com/office/drawing/2014/main" id="{BB50F388-4C4F-4B03-AD18-01111D1C59A1}"/>
                </a:ext>
              </a:extLst>
            </p:cNvPr>
            <p:cNvSpPr>
              <a:spLocks noEditPoints="1"/>
            </p:cNvSpPr>
            <p:nvPr userDrawn="1"/>
          </p:nvSpPr>
          <p:spPr bwMode="auto">
            <a:xfrm>
              <a:off x="415566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6">
              <a:extLst>
                <a:ext uri="{FF2B5EF4-FFF2-40B4-BE49-F238E27FC236}">
                  <a16:creationId xmlns:a16="http://schemas.microsoft.com/office/drawing/2014/main" id="{CF3FB584-0B0E-423F-925C-1180324EBD34}"/>
                </a:ext>
              </a:extLst>
            </p:cNvPr>
            <p:cNvSpPr>
              <a:spLocks noEditPoints="1"/>
            </p:cNvSpPr>
            <p:nvPr userDrawn="1"/>
          </p:nvSpPr>
          <p:spPr bwMode="auto">
            <a:xfrm>
              <a:off x="450956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6">
              <a:extLst>
                <a:ext uri="{FF2B5EF4-FFF2-40B4-BE49-F238E27FC236}">
                  <a16:creationId xmlns:a16="http://schemas.microsoft.com/office/drawing/2014/main" id="{ED4EC88C-3F33-4DC1-85B0-07C4415BBD45}"/>
                </a:ext>
              </a:extLst>
            </p:cNvPr>
            <p:cNvSpPr>
              <a:spLocks noEditPoints="1"/>
            </p:cNvSpPr>
            <p:nvPr userDrawn="1"/>
          </p:nvSpPr>
          <p:spPr bwMode="auto">
            <a:xfrm>
              <a:off x="486347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6">
              <a:extLst>
                <a:ext uri="{FF2B5EF4-FFF2-40B4-BE49-F238E27FC236}">
                  <a16:creationId xmlns:a16="http://schemas.microsoft.com/office/drawing/2014/main" id="{1C4B329A-FB4F-44FB-B230-B1047E59B394}"/>
                </a:ext>
              </a:extLst>
            </p:cNvPr>
            <p:cNvSpPr>
              <a:spLocks noEditPoints="1"/>
            </p:cNvSpPr>
            <p:nvPr userDrawn="1"/>
          </p:nvSpPr>
          <p:spPr bwMode="auto">
            <a:xfrm>
              <a:off x="521737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6">
              <a:extLst>
                <a:ext uri="{FF2B5EF4-FFF2-40B4-BE49-F238E27FC236}">
                  <a16:creationId xmlns:a16="http://schemas.microsoft.com/office/drawing/2014/main" id="{BE396084-F429-410A-AF78-35CDD96AF6BE}"/>
                </a:ext>
              </a:extLst>
            </p:cNvPr>
            <p:cNvSpPr>
              <a:spLocks noEditPoints="1"/>
            </p:cNvSpPr>
            <p:nvPr userDrawn="1"/>
          </p:nvSpPr>
          <p:spPr bwMode="auto">
            <a:xfrm>
              <a:off x="557128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6">
              <a:extLst>
                <a:ext uri="{FF2B5EF4-FFF2-40B4-BE49-F238E27FC236}">
                  <a16:creationId xmlns:a16="http://schemas.microsoft.com/office/drawing/2014/main" id="{6F0A9973-4361-4CB5-876A-37B001931E15}"/>
                </a:ext>
              </a:extLst>
            </p:cNvPr>
            <p:cNvSpPr>
              <a:spLocks noEditPoints="1"/>
            </p:cNvSpPr>
            <p:nvPr userDrawn="1"/>
          </p:nvSpPr>
          <p:spPr bwMode="auto">
            <a:xfrm>
              <a:off x="592519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6">
              <a:extLst>
                <a:ext uri="{FF2B5EF4-FFF2-40B4-BE49-F238E27FC236}">
                  <a16:creationId xmlns:a16="http://schemas.microsoft.com/office/drawing/2014/main" id="{1F716BE4-ED9D-4AFC-8882-00791784384A}"/>
                </a:ext>
              </a:extLst>
            </p:cNvPr>
            <p:cNvSpPr>
              <a:spLocks noEditPoints="1"/>
            </p:cNvSpPr>
            <p:nvPr userDrawn="1"/>
          </p:nvSpPr>
          <p:spPr bwMode="auto">
            <a:xfrm>
              <a:off x="627909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6">
              <a:extLst>
                <a:ext uri="{FF2B5EF4-FFF2-40B4-BE49-F238E27FC236}">
                  <a16:creationId xmlns:a16="http://schemas.microsoft.com/office/drawing/2014/main" id="{A3188B9A-07AD-4D67-9017-92061B138A3F}"/>
                </a:ext>
              </a:extLst>
            </p:cNvPr>
            <p:cNvSpPr>
              <a:spLocks noEditPoints="1"/>
            </p:cNvSpPr>
            <p:nvPr userDrawn="1"/>
          </p:nvSpPr>
          <p:spPr bwMode="auto">
            <a:xfrm>
              <a:off x="663300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6">
              <a:extLst>
                <a:ext uri="{FF2B5EF4-FFF2-40B4-BE49-F238E27FC236}">
                  <a16:creationId xmlns:a16="http://schemas.microsoft.com/office/drawing/2014/main" id="{DE8AD78A-ABB9-4B8E-A0F9-F7CCA2E2EF8F}"/>
                </a:ext>
              </a:extLst>
            </p:cNvPr>
            <p:cNvSpPr>
              <a:spLocks noEditPoints="1"/>
            </p:cNvSpPr>
            <p:nvPr userDrawn="1"/>
          </p:nvSpPr>
          <p:spPr bwMode="auto">
            <a:xfrm>
              <a:off x="698690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6">
              <a:extLst>
                <a:ext uri="{FF2B5EF4-FFF2-40B4-BE49-F238E27FC236}">
                  <a16:creationId xmlns:a16="http://schemas.microsoft.com/office/drawing/2014/main" id="{02865DC5-04F0-4328-8C93-50994C40E460}"/>
                </a:ext>
              </a:extLst>
            </p:cNvPr>
            <p:cNvSpPr>
              <a:spLocks noEditPoints="1"/>
            </p:cNvSpPr>
            <p:nvPr userDrawn="1"/>
          </p:nvSpPr>
          <p:spPr bwMode="auto">
            <a:xfrm>
              <a:off x="734081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6">
              <a:extLst>
                <a:ext uri="{FF2B5EF4-FFF2-40B4-BE49-F238E27FC236}">
                  <a16:creationId xmlns:a16="http://schemas.microsoft.com/office/drawing/2014/main" id="{541DB8F0-C031-42C1-A57D-729DA2CFF352}"/>
                </a:ext>
              </a:extLst>
            </p:cNvPr>
            <p:cNvSpPr>
              <a:spLocks noEditPoints="1"/>
            </p:cNvSpPr>
            <p:nvPr userDrawn="1"/>
          </p:nvSpPr>
          <p:spPr bwMode="auto">
            <a:xfrm>
              <a:off x="769472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6">
              <a:extLst>
                <a:ext uri="{FF2B5EF4-FFF2-40B4-BE49-F238E27FC236}">
                  <a16:creationId xmlns:a16="http://schemas.microsoft.com/office/drawing/2014/main" id="{E74F6813-CEDF-4C90-9515-18F2D2808D82}"/>
                </a:ext>
              </a:extLst>
            </p:cNvPr>
            <p:cNvSpPr>
              <a:spLocks noEditPoints="1"/>
            </p:cNvSpPr>
            <p:nvPr userDrawn="1"/>
          </p:nvSpPr>
          <p:spPr bwMode="auto">
            <a:xfrm>
              <a:off x="804862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6">
              <a:extLst>
                <a:ext uri="{FF2B5EF4-FFF2-40B4-BE49-F238E27FC236}">
                  <a16:creationId xmlns:a16="http://schemas.microsoft.com/office/drawing/2014/main" id="{178439D5-98F9-4547-AA18-8F0D15FA5033}"/>
                </a:ext>
              </a:extLst>
            </p:cNvPr>
            <p:cNvSpPr>
              <a:spLocks noEditPoints="1"/>
            </p:cNvSpPr>
            <p:nvPr userDrawn="1"/>
          </p:nvSpPr>
          <p:spPr bwMode="auto">
            <a:xfrm>
              <a:off x="840253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FF65ACCA-B29A-4B23-99DF-9E8988FE7762}"/>
                </a:ext>
              </a:extLst>
            </p:cNvPr>
            <p:cNvSpPr>
              <a:spLocks noEditPoints="1"/>
            </p:cNvSpPr>
            <p:nvPr userDrawn="1"/>
          </p:nvSpPr>
          <p:spPr bwMode="auto">
            <a:xfrm>
              <a:off x="875643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6">
              <a:extLst>
                <a:ext uri="{FF2B5EF4-FFF2-40B4-BE49-F238E27FC236}">
                  <a16:creationId xmlns:a16="http://schemas.microsoft.com/office/drawing/2014/main" id="{08202144-2699-405E-B70E-10ACB625045A}"/>
                </a:ext>
              </a:extLst>
            </p:cNvPr>
            <p:cNvSpPr>
              <a:spLocks noEditPoints="1"/>
            </p:cNvSpPr>
            <p:nvPr userDrawn="1"/>
          </p:nvSpPr>
          <p:spPr bwMode="auto">
            <a:xfrm>
              <a:off x="9110345"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6">
              <a:extLst>
                <a:ext uri="{FF2B5EF4-FFF2-40B4-BE49-F238E27FC236}">
                  <a16:creationId xmlns:a16="http://schemas.microsoft.com/office/drawing/2014/main" id="{8F59B94B-2422-4834-BD86-CFE3D8A53F90}"/>
                </a:ext>
              </a:extLst>
            </p:cNvPr>
            <p:cNvSpPr>
              <a:spLocks noEditPoints="1"/>
            </p:cNvSpPr>
            <p:nvPr userDrawn="1"/>
          </p:nvSpPr>
          <p:spPr bwMode="auto">
            <a:xfrm>
              <a:off x="946425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6">
              <a:extLst>
                <a:ext uri="{FF2B5EF4-FFF2-40B4-BE49-F238E27FC236}">
                  <a16:creationId xmlns:a16="http://schemas.microsoft.com/office/drawing/2014/main" id="{C5893D12-2CAA-4072-80FB-D3E997100566}"/>
                </a:ext>
              </a:extLst>
            </p:cNvPr>
            <p:cNvSpPr>
              <a:spLocks noEditPoints="1"/>
            </p:cNvSpPr>
            <p:nvPr userDrawn="1"/>
          </p:nvSpPr>
          <p:spPr bwMode="auto">
            <a:xfrm>
              <a:off x="9818157"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6">
              <a:extLst>
                <a:ext uri="{FF2B5EF4-FFF2-40B4-BE49-F238E27FC236}">
                  <a16:creationId xmlns:a16="http://schemas.microsoft.com/office/drawing/2014/main" id="{C5D33650-F7DF-4640-8624-E4A406586BE1}"/>
                </a:ext>
              </a:extLst>
            </p:cNvPr>
            <p:cNvSpPr>
              <a:spLocks noEditPoints="1"/>
            </p:cNvSpPr>
            <p:nvPr userDrawn="1"/>
          </p:nvSpPr>
          <p:spPr bwMode="auto">
            <a:xfrm>
              <a:off x="10172063"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6">
              <a:extLst>
                <a:ext uri="{FF2B5EF4-FFF2-40B4-BE49-F238E27FC236}">
                  <a16:creationId xmlns:a16="http://schemas.microsoft.com/office/drawing/2014/main" id="{D8E569D6-7F89-4731-A6B8-6AFEB4544E17}"/>
                </a:ext>
              </a:extLst>
            </p:cNvPr>
            <p:cNvSpPr>
              <a:spLocks noEditPoints="1"/>
            </p:cNvSpPr>
            <p:nvPr userDrawn="1"/>
          </p:nvSpPr>
          <p:spPr bwMode="auto">
            <a:xfrm>
              <a:off x="10525969"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6">
              <a:extLst>
                <a:ext uri="{FF2B5EF4-FFF2-40B4-BE49-F238E27FC236}">
                  <a16:creationId xmlns:a16="http://schemas.microsoft.com/office/drawing/2014/main" id="{80CEE136-CAF7-4993-84B3-67A0917C53FB}"/>
                </a:ext>
              </a:extLst>
            </p:cNvPr>
            <p:cNvSpPr>
              <a:spLocks noEditPoints="1"/>
            </p:cNvSpPr>
            <p:nvPr userDrawn="1"/>
          </p:nvSpPr>
          <p:spPr bwMode="auto">
            <a:xfrm>
              <a:off x="10879862"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FFDB2B08-42EF-46F1-9397-9A855C1A24CA}"/>
                </a:ext>
              </a:extLst>
            </p:cNvPr>
            <p:cNvSpPr>
              <a:spLocks noEditPoints="1"/>
            </p:cNvSpPr>
            <p:nvPr userDrawn="1"/>
          </p:nvSpPr>
          <p:spPr bwMode="auto">
            <a:xfrm>
              <a:off x="-91211" y="3979100"/>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6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6">
              <a:extLst>
                <a:ext uri="{FF2B5EF4-FFF2-40B4-BE49-F238E27FC236}">
                  <a16:creationId xmlns:a16="http://schemas.microsoft.com/office/drawing/2014/main" id="{AB77A349-A09C-4B90-9A2C-EA856A8D86D5}"/>
                </a:ext>
              </a:extLst>
            </p:cNvPr>
            <p:cNvSpPr>
              <a:spLocks noEditPoints="1"/>
            </p:cNvSpPr>
            <p:nvPr userDrawn="1"/>
          </p:nvSpPr>
          <p:spPr bwMode="auto">
            <a:xfrm>
              <a:off x="26269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6">
              <a:extLst>
                <a:ext uri="{FF2B5EF4-FFF2-40B4-BE49-F238E27FC236}">
                  <a16:creationId xmlns:a16="http://schemas.microsoft.com/office/drawing/2014/main" id="{48608721-EE4A-426A-91C2-C463004F9706}"/>
                </a:ext>
              </a:extLst>
            </p:cNvPr>
            <p:cNvSpPr>
              <a:spLocks noEditPoints="1"/>
            </p:cNvSpPr>
            <p:nvPr userDrawn="1"/>
          </p:nvSpPr>
          <p:spPr bwMode="auto">
            <a:xfrm>
              <a:off x="61660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6">
              <a:extLst>
                <a:ext uri="{FF2B5EF4-FFF2-40B4-BE49-F238E27FC236}">
                  <a16:creationId xmlns:a16="http://schemas.microsoft.com/office/drawing/2014/main" id="{B927CE31-5623-45C2-9E5E-6EF014536534}"/>
                </a:ext>
              </a:extLst>
            </p:cNvPr>
            <p:cNvSpPr>
              <a:spLocks noEditPoints="1"/>
            </p:cNvSpPr>
            <p:nvPr userDrawn="1"/>
          </p:nvSpPr>
          <p:spPr bwMode="auto">
            <a:xfrm>
              <a:off x="97050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6">
              <a:extLst>
                <a:ext uri="{FF2B5EF4-FFF2-40B4-BE49-F238E27FC236}">
                  <a16:creationId xmlns:a16="http://schemas.microsoft.com/office/drawing/2014/main" id="{664A9588-E7C2-4376-869E-12661D073ADF}"/>
                </a:ext>
              </a:extLst>
            </p:cNvPr>
            <p:cNvSpPr>
              <a:spLocks noEditPoints="1"/>
            </p:cNvSpPr>
            <p:nvPr userDrawn="1"/>
          </p:nvSpPr>
          <p:spPr bwMode="auto">
            <a:xfrm>
              <a:off x="132441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6">
              <a:extLst>
                <a:ext uri="{FF2B5EF4-FFF2-40B4-BE49-F238E27FC236}">
                  <a16:creationId xmlns:a16="http://schemas.microsoft.com/office/drawing/2014/main" id="{C07EBDA9-99B9-4FEA-8E61-CF7766C803D2}"/>
                </a:ext>
              </a:extLst>
            </p:cNvPr>
            <p:cNvSpPr>
              <a:spLocks noEditPoints="1"/>
            </p:cNvSpPr>
            <p:nvPr userDrawn="1"/>
          </p:nvSpPr>
          <p:spPr bwMode="auto">
            <a:xfrm>
              <a:off x="167831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6">
              <a:extLst>
                <a:ext uri="{FF2B5EF4-FFF2-40B4-BE49-F238E27FC236}">
                  <a16:creationId xmlns:a16="http://schemas.microsoft.com/office/drawing/2014/main" id="{E44A3FF9-F9CA-4868-B495-9C7AAE9DDF96}"/>
                </a:ext>
              </a:extLst>
            </p:cNvPr>
            <p:cNvSpPr>
              <a:spLocks noEditPoints="1"/>
            </p:cNvSpPr>
            <p:nvPr userDrawn="1"/>
          </p:nvSpPr>
          <p:spPr bwMode="auto">
            <a:xfrm>
              <a:off x="203222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6">
              <a:extLst>
                <a:ext uri="{FF2B5EF4-FFF2-40B4-BE49-F238E27FC236}">
                  <a16:creationId xmlns:a16="http://schemas.microsoft.com/office/drawing/2014/main" id="{CCF5D671-0529-4209-8A7C-1149C280118B}"/>
                </a:ext>
              </a:extLst>
            </p:cNvPr>
            <p:cNvSpPr>
              <a:spLocks noEditPoints="1"/>
            </p:cNvSpPr>
            <p:nvPr userDrawn="1"/>
          </p:nvSpPr>
          <p:spPr bwMode="auto">
            <a:xfrm>
              <a:off x="238613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6">
              <a:extLst>
                <a:ext uri="{FF2B5EF4-FFF2-40B4-BE49-F238E27FC236}">
                  <a16:creationId xmlns:a16="http://schemas.microsoft.com/office/drawing/2014/main" id="{DCA290DC-6B1F-40EB-A9F0-F96F5851B398}"/>
                </a:ext>
              </a:extLst>
            </p:cNvPr>
            <p:cNvSpPr>
              <a:spLocks noEditPoints="1"/>
            </p:cNvSpPr>
            <p:nvPr userDrawn="1"/>
          </p:nvSpPr>
          <p:spPr bwMode="auto">
            <a:xfrm>
              <a:off x="274003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6">
              <a:extLst>
                <a:ext uri="{FF2B5EF4-FFF2-40B4-BE49-F238E27FC236}">
                  <a16:creationId xmlns:a16="http://schemas.microsoft.com/office/drawing/2014/main" id="{36C813C9-8C14-4372-801A-DBB3E037EEFE}"/>
                </a:ext>
              </a:extLst>
            </p:cNvPr>
            <p:cNvSpPr>
              <a:spLocks noEditPoints="1"/>
            </p:cNvSpPr>
            <p:nvPr userDrawn="1"/>
          </p:nvSpPr>
          <p:spPr bwMode="auto">
            <a:xfrm>
              <a:off x="309394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6">
              <a:extLst>
                <a:ext uri="{FF2B5EF4-FFF2-40B4-BE49-F238E27FC236}">
                  <a16:creationId xmlns:a16="http://schemas.microsoft.com/office/drawing/2014/main" id="{F253EC72-B338-4BBF-9042-C191E60067EF}"/>
                </a:ext>
              </a:extLst>
            </p:cNvPr>
            <p:cNvSpPr>
              <a:spLocks noEditPoints="1"/>
            </p:cNvSpPr>
            <p:nvPr userDrawn="1"/>
          </p:nvSpPr>
          <p:spPr bwMode="auto">
            <a:xfrm>
              <a:off x="344784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6">
              <a:extLst>
                <a:ext uri="{FF2B5EF4-FFF2-40B4-BE49-F238E27FC236}">
                  <a16:creationId xmlns:a16="http://schemas.microsoft.com/office/drawing/2014/main" id="{7B28B5DF-2DA6-4E8F-817A-C1902DCD4552}"/>
                </a:ext>
              </a:extLst>
            </p:cNvPr>
            <p:cNvSpPr>
              <a:spLocks noEditPoints="1"/>
            </p:cNvSpPr>
            <p:nvPr userDrawn="1"/>
          </p:nvSpPr>
          <p:spPr bwMode="auto">
            <a:xfrm>
              <a:off x="380175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6">
              <a:extLst>
                <a:ext uri="{FF2B5EF4-FFF2-40B4-BE49-F238E27FC236}">
                  <a16:creationId xmlns:a16="http://schemas.microsoft.com/office/drawing/2014/main" id="{09D7394F-F75D-4FED-8923-575F140FA2B8}"/>
                </a:ext>
              </a:extLst>
            </p:cNvPr>
            <p:cNvSpPr>
              <a:spLocks noEditPoints="1"/>
            </p:cNvSpPr>
            <p:nvPr userDrawn="1"/>
          </p:nvSpPr>
          <p:spPr bwMode="auto">
            <a:xfrm>
              <a:off x="415566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6">
              <a:extLst>
                <a:ext uri="{FF2B5EF4-FFF2-40B4-BE49-F238E27FC236}">
                  <a16:creationId xmlns:a16="http://schemas.microsoft.com/office/drawing/2014/main" id="{F172134A-6C32-4752-97D8-E661E6A26310}"/>
                </a:ext>
              </a:extLst>
            </p:cNvPr>
            <p:cNvSpPr>
              <a:spLocks noEditPoints="1"/>
            </p:cNvSpPr>
            <p:nvPr userDrawn="1"/>
          </p:nvSpPr>
          <p:spPr bwMode="auto">
            <a:xfrm>
              <a:off x="450956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6">
              <a:extLst>
                <a:ext uri="{FF2B5EF4-FFF2-40B4-BE49-F238E27FC236}">
                  <a16:creationId xmlns:a16="http://schemas.microsoft.com/office/drawing/2014/main" id="{6CAB8EBC-D1A2-4B27-9297-ADFA1B5C1AF7}"/>
                </a:ext>
              </a:extLst>
            </p:cNvPr>
            <p:cNvSpPr>
              <a:spLocks noEditPoints="1"/>
            </p:cNvSpPr>
            <p:nvPr userDrawn="1"/>
          </p:nvSpPr>
          <p:spPr bwMode="auto">
            <a:xfrm>
              <a:off x="486347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6">
              <a:extLst>
                <a:ext uri="{FF2B5EF4-FFF2-40B4-BE49-F238E27FC236}">
                  <a16:creationId xmlns:a16="http://schemas.microsoft.com/office/drawing/2014/main" id="{6E5A44D5-4DED-4075-8C18-C4EE1E61AB39}"/>
                </a:ext>
              </a:extLst>
            </p:cNvPr>
            <p:cNvSpPr>
              <a:spLocks noEditPoints="1"/>
            </p:cNvSpPr>
            <p:nvPr userDrawn="1"/>
          </p:nvSpPr>
          <p:spPr bwMode="auto">
            <a:xfrm>
              <a:off x="521737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6">
              <a:extLst>
                <a:ext uri="{FF2B5EF4-FFF2-40B4-BE49-F238E27FC236}">
                  <a16:creationId xmlns:a16="http://schemas.microsoft.com/office/drawing/2014/main" id="{47E67357-8F43-4716-AF36-C4D3FAD5776D}"/>
                </a:ext>
              </a:extLst>
            </p:cNvPr>
            <p:cNvSpPr>
              <a:spLocks noEditPoints="1"/>
            </p:cNvSpPr>
            <p:nvPr userDrawn="1"/>
          </p:nvSpPr>
          <p:spPr bwMode="auto">
            <a:xfrm>
              <a:off x="557128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6">
              <a:extLst>
                <a:ext uri="{FF2B5EF4-FFF2-40B4-BE49-F238E27FC236}">
                  <a16:creationId xmlns:a16="http://schemas.microsoft.com/office/drawing/2014/main" id="{CDB9D3D1-A9FF-4CC6-B6AD-51D73FCAE1D4}"/>
                </a:ext>
              </a:extLst>
            </p:cNvPr>
            <p:cNvSpPr>
              <a:spLocks noEditPoints="1"/>
            </p:cNvSpPr>
            <p:nvPr userDrawn="1"/>
          </p:nvSpPr>
          <p:spPr bwMode="auto">
            <a:xfrm>
              <a:off x="592519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6">
              <a:extLst>
                <a:ext uri="{FF2B5EF4-FFF2-40B4-BE49-F238E27FC236}">
                  <a16:creationId xmlns:a16="http://schemas.microsoft.com/office/drawing/2014/main" id="{B1C55A0F-DE6D-4BE9-B90E-685770171078}"/>
                </a:ext>
              </a:extLst>
            </p:cNvPr>
            <p:cNvSpPr>
              <a:spLocks noEditPoints="1"/>
            </p:cNvSpPr>
            <p:nvPr userDrawn="1"/>
          </p:nvSpPr>
          <p:spPr bwMode="auto">
            <a:xfrm>
              <a:off x="627909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6">
              <a:extLst>
                <a:ext uri="{FF2B5EF4-FFF2-40B4-BE49-F238E27FC236}">
                  <a16:creationId xmlns:a16="http://schemas.microsoft.com/office/drawing/2014/main" id="{6627EE65-8BCE-41D8-BE30-34A95B942473}"/>
                </a:ext>
              </a:extLst>
            </p:cNvPr>
            <p:cNvSpPr>
              <a:spLocks noEditPoints="1"/>
            </p:cNvSpPr>
            <p:nvPr userDrawn="1"/>
          </p:nvSpPr>
          <p:spPr bwMode="auto">
            <a:xfrm>
              <a:off x="663300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FA999AE1-300A-4580-A684-3752E1FB0EF1}"/>
                </a:ext>
              </a:extLst>
            </p:cNvPr>
            <p:cNvSpPr>
              <a:spLocks noEditPoints="1"/>
            </p:cNvSpPr>
            <p:nvPr userDrawn="1"/>
          </p:nvSpPr>
          <p:spPr bwMode="auto">
            <a:xfrm>
              <a:off x="698690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6">
              <a:extLst>
                <a:ext uri="{FF2B5EF4-FFF2-40B4-BE49-F238E27FC236}">
                  <a16:creationId xmlns:a16="http://schemas.microsoft.com/office/drawing/2014/main" id="{9BB492A4-E274-4551-A97A-AD8A2538EB6E}"/>
                </a:ext>
              </a:extLst>
            </p:cNvPr>
            <p:cNvSpPr>
              <a:spLocks noEditPoints="1"/>
            </p:cNvSpPr>
            <p:nvPr userDrawn="1"/>
          </p:nvSpPr>
          <p:spPr bwMode="auto">
            <a:xfrm>
              <a:off x="734081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6">
              <a:extLst>
                <a:ext uri="{FF2B5EF4-FFF2-40B4-BE49-F238E27FC236}">
                  <a16:creationId xmlns:a16="http://schemas.microsoft.com/office/drawing/2014/main" id="{CBF53111-DF01-47C3-8596-B57862E0C31E}"/>
                </a:ext>
              </a:extLst>
            </p:cNvPr>
            <p:cNvSpPr>
              <a:spLocks noEditPoints="1"/>
            </p:cNvSpPr>
            <p:nvPr userDrawn="1"/>
          </p:nvSpPr>
          <p:spPr bwMode="auto">
            <a:xfrm>
              <a:off x="769472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6">
              <a:extLst>
                <a:ext uri="{FF2B5EF4-FFF2-40B4-BE49-F238E27FC236}">
                  <a16:creationId xmlns:a16="http://schemas.microsoft.com/office/drawing/2014/main" id="{C53F7DDB-439E-47C6-90BD-B22EA9B7CDF3}"/>
                </a:ext>
              </a:extLst>
            </p:cNvPr>
            <p:cNvSpPr>
              <a:spLocks noEditPoints="1"/>
            </p:cNvSpPr>
            <p:nvPr userDrawn="1"/>
          </p:nvSpPr>
          <p:spPr bwMode="auto">
            <a:xfrm>
              <a:off x="804862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6">
              <a:extLst>
                <a:ext uri="{FF2B5EF4-FFF2-40B4-BE49-F238E27FC236}">
                  <a16:creationId xmlns:a16="http://schemas.microsoft.com/office/drawing/2014/main" id="{81E7F6E6-2542-47E1-AE43-9B182D375826}"/>
                </a:ext>
              </a:extLst>
            </p:cNvPr>
            <p:cNvSpPr>
              <a:spLocks noEditPoints="1"/>
            </p:cNvSpPr>
            <p:nvPr userDrawn="1"/>
          </p:nvSpPr>
          <p:spPr bwMode="auto">
            <a:xfrm>
              <a:off x="840253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6">
              <a:extLst>
                <a:ext uri="{FF2B5EF4-FFF2-40B4-BE49-F238E27FC236}">
                  <a16:creationId xmlns:a16="http://schemas.microsoft.com/office/drawing/2014/main" id="{E777532A-71A5-494B-820C-48C05EC74CA0}"/>
                </a:ext>
              </a:extLst>
            </p:cNvPr>
            <p:cNvSpPr>
              <a:spLocks noEditPoints="1"/>
            </p:cNvSpPr>
            <p:nvPr userDrawn="1"/>
          </p:nvSpPr>
          <p:spPr bwMode="auto">
            <a:xfrm>
              <a:off x="875643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6">
              <a:extLst>
                <a:ext uri="{FF2B5EF4-FFF2-40B4-BE49-F238E27FC236}">
                  <a16:creationId xmlns:a16="http://schemas.microsoft.com/office/drawing/2014/main" id="{70329985-9DF6-417E-8BE0-92923294554F}"/>
                </a:ext>
              </a:extLst>
            </p:cNvPr>
            <p:cNvSpPr>
              <a:spLocks noEditPoints="1"/>
            </p:cNvSpPr>
            <p:nvPr userDrawn="1"/>
          </p:nvSpPr>
          <p:spPr bwMode="auto">
            <a:xfrm>
              <a:off x="9110345"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6">
              <a:extLst>
                <a:ext uri="{FF2B5EF4-FFF2-40B4-BE49-F238E27FC236}">
                  <a16:creationId xmlns:a16="http://schemas.microsoft.com/office/drawing/2014/main" id="{00252936-908A-4F1A-B1D6-E291EDBA6E00}"/>
                </a:ext>
              </a:extLst>
            </p:cNvPr>
            <p:cNvSpPr>
              <a:spLocks noEditPoints="1"/>
            </p:cNvSpPr>
            <p:nvPr userDrawn="1"/>
          </p:nvSpPr>
          <p:spPr bwMode="auto">
            <a:xfrm>
              <a:off x="946425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6">
              <a:extLst>
                <a:ext uri="{FF2B5EF4-FFF2-40B4-BE49-F238E27FC236}">
                  <a16:creationId xmlns:a16="http://schemas.microsoft.com/office/drawing/2014/main" id="{1614E059-CFCA-409A-8521-5A7B0CD0E428}"/>
                </a:ext>
              </a:extLst>
            </p:cNvPr>
            <p:cNvSpPr>
              <a:spLocks noEditPoints="1"/>
            </p:cNvSpPr>
            <p:nvPr userDrawn="1"/>
          </p:nvSpPr>
          <p:spPr bwMode="auto">
            <a:xfrm>
              <a:off x="9818157"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6">
              <a:extLst>
                <a:ext uri="{FF2B5EF4-FFF2-40B4-BE49-F238E27FC236}">
                  <a16:creationId xmlns:a16="http://schemas.microsoft.com/office/drawing/2014/main" id="{D67A4711-AC1A-4F94-B614-DDA70F4AB3ED}"/>
                </a:ext>
              </a:extLst>
            </p:cNvPr>
            <p:cNvSpPr>
              <a:spLocks noEditPoints="1"/>
            </p:cNvSpPr>
            <p:nvPr userDrawn="1"/>
          </p:nvSpPr>
          <p:spPr bwMode="auto">
            <a:xfrm>
              <a:off x="10172063"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7AC93D6D-B965-4CFB-82B3-C2F8189DD772}"/>
                </a:ext>
              </a:extLst>
            </p:cNvPr>
            <p:cNvSpPr>
              <a:spLocks noEditPoints="1"/>
            </p:cNvSpPr>
            <p:nvPr userDrawn="1"/>
          </p:nvSpPr>
          <p:spPr bwMode="auto">
            <a:xfrm>
              <a:off x="10525969"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6">
              <a:extLst>
                <a:ext uri="{FF2B5EF4-FFF2-40B4-BE49-F238E27FC236}">
                  <a16:creationId xmlns:a16="http://schemas.microsoft.com/office/drawing/2014/main" id="{00CA144B-A572-487C-B67D-E0784F6971CB}"/>
                </a:ext>
              </a:extLst>
            </p:cNvPr>
            <p:cNvSpPr>
              <a:spLocks noEditPoints="1"/>
            </p:cNvSpPr>
            <p:nvPr userDrawn="1"/>
          </p:nvSpPr>
          <p:spPr bwMode="auto">
            <a:xfrm>
              <a:off x="10879862"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6">
              <a:extLst>
                <a:ext uri="{FF2B5EF4-FFF2-40B4-BE49-F238E27FC236}">
                  <a16:creationId xmlns:a16="http://schemas.microsoft.com/office/drawing/2014/main" id="{E1487B58-3826-42D4-A325-3E4E04785B12}"/>
                </a:ext>
              </a:extLst>
            </p:cNvPr>
            <p:cNvSpPr>
              <a:spLocks noEditPoints="1"/>
            </p:cNvSpPr>
            <p:nvPr userDrawn="1"/>
          </p:nvSpPr>
          <p:spPr bwMode="auto">
            <a:xfrm>
              <a:off x="-91211" y="4783175"/>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6">
              <a:extLst>
                <a:ext uri="{FF2B5EF4-FFF2-40B4-BE49-F238E27FC236}">
                  <a16:creationId xmlns:a16="http://schemas.microsoft.com/office/drawing/2014/main" id="{3C65D50D-4B63-4F19-93C9-926E0DA6253B}"/>
                </a:ext>
              </a:extLst>
            </p:cNvPr>
            <p:cNvSpPr>
              <a:spLocks noEditPoints="1"/>
            </p:cNvSpPr>
            <p:nvPr userDrawn="1"/>
          </p:nvSpPr>
          <p:spPr bwMode="auto">
            <a:xfrm>
              <a:off x="26269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6">
              <a:extLst>
                <a:ext uri="{FF2B5EF4-FFF2-40B4-BE49-F238E27FC236}">
                  <a16:creationId xmlns:a16="http://schemas.microsoft.com/office/drawing/2014/main" id="{91A9FD33-BBFB-4EB4-B633-06A023CB6087}"/>
                </a:ext>
              </a:extLst>
            </p:cNvPr>
            <p:cNvSpPr>
              <a:spLocks noEditPoints="1"/>
            </p:cNvSpPr>
            <p:nvPr userDrawn="1"/>
          </p:nvSpPr>
          <p:spPr bwMode="auto">
            <a:xfrm>
              <a:off x="61660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6">
              <a:extLst>
                <a:ext uri="{FF2B5EF4-FFF2-40B4-BE49-F238E27FC236}">
                  <a16:creationId xmlns:a16="http://schemas.microsoft.com/office/drawing/2014/main" id="{8A25449F-C96E-43A9-BE7E-8415CB8CA956}"/>
                </a:ext>
              </a:extLst>
            </p:cNvPr>
            <p:cNvSpPr>
              <a:spLocks noEditPoints="1"/>
            </p:cNvSpPr>
            <p:nvPr userDrawn="1"/>
          </p:nvSpPr>
          <p:spPr bwMode="auto">
            <a:xfrm>
              <a:off x="97050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6">
              <a:extLst>
                <a:ext uri="{FF2B5EF4-FFF2-40B4-BE49-F238E27FC236}">
                  <a16:creationId xmlns:a16="http://schemas.microsoft.com/office/drawing/2014/main" id="{E852D294-5AE3-4C12-AE2F-1361C06DF29D}"/>
                </a:ext>
              </a:extLst>
            </p:cNvPr>
            <p:cNvSpPr>
              <a:spLocks noEditPoints="1"/>
            </p:cNvSpPr>
            <p:nvPr userDrawn="1"/>
          </p:nvSpPr>
          <p:spPr bwMode="auto">
            <a:xfrm>
              <a:off x="132441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6">
              <a:extLst>
                <a:ext uri="{FF2B5EF4-FFF2-40B4-BE49-F238E27FC236}">
                  <a16:creationId xmlns:a16="http://schemas.microsoft.com/office/drawing/2014/main" id="{D75B22CF-07E7-4A6F-B17D-758BBE553840}"/>
                </a:ext>
              </a:extLst>
            </p:cNvPr>
            <p:cNvSpPr>
              <a:spLocks noEditPoints="1"/>
            </p:cNvSpPr>
            <p:nvPr userDrawn="1"/>
          </p:nvSpPr>
          <p:spPr bwMode="auto">
            <a:xfrm>
              <a:off x="167831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6">
              <a:extLst>
                <a:ext uri="{FF2B5EF4-FFF2-40B4-BE49-F238E27FC236}">
                  <a16:creationId xmlns:a16="http://schemas.microsoft.com/office/drawing/2014/main" id="{45BB4DE2-44BF-43BF-9C16-259FA3450315}"/>
                </a:ext>
              </a:extLst>
            </p:cNvPr>
            <p:cNvSpPr>
              <a:spLocks noEditPoints="1"/>
            </p:cNvSpPr>
            <p:nvPr userDrawn="1"/>
          </p:nvSpPr>
          <p:spPr bwMode="auto">
            <a:xfrm>
              <a:off x="203222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6">
              <a:extLst>
                <a:ext uri="{FF2B5EF4-FFF2-40B4-BE49-F238E27FC236}">
                  <a16:creationId xmlns:a16="http://schemas.microsoft.com/office/drawing/2014/main" id="{9082519B-328F-4D85-9648-AA99F35AF427}"/>
                </a:ext>
              </a:extLst>
            </p:cNvPr>
            <p:cNvSpPr>
              <a:spLocks noEditPoints="1"/>
            </p:cNvSpPr>
            <p:nvPr userDrawn="1"/>
          </p:nvSpPr>
          <p:spPr bwMode="auto">
            <a:xfrm>
              <a:off x="238613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6">
              <a:extLst>
                <a:ext uri="{FF2B5EF4-FFF2-40B4-BE49-F238E27FC236}">
                  <a16:creationId xmlns:a16="http://schemas.microsoft.com/office/drawing/2014/main" id="{D9C1B58C-398E-452F-88B1-1E2D056BC39E}"/>
                </a:ext>
              </a:extLst>
            </p:cNvPr>
            <p:cNvSpPr>
              <a:spLocks noEditPoints="1"/>
            </p:cNvSpPr>
            <p:nvPr userDrawn="1"/>
          </p:nvSpPr>
          <p:spPr bwMode="auto">
            <a:xfrm>
              <a:off x="274003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6">
              <a:extLst>
                <a:ext uri="{FF2B5EF4-FFF2-40B4-BE49-F238E27FC236}">
                  <a16:creationId xmlns:a16="http://schemas.microsoft.com/office/drawing/2014/main" id="{1215C438-62B6-48E8-93BD-2400CE7DCBC7}"/>
                </a:ext>
              </a:extLst>
            </p:cNvPr>
            <p:cNvSpPr>
              <a:spLocks noEditPoints="1"/>
            </p:cNvSpPr>
            <p:nvPr userDrawn="1"/>
          </p:nvSpPr>
          <p:spPr bwMode="auto">
            <a:xfrm>
              <a:off x="309394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6">
              <a:extLst>
                <a:ext uri="{FF2B5EF4-FFF2-40B4-BE49-F238E27FC236}">
                  <a16:creationId xmlns:a16="http://schemas.microsoft.com/office/drawing/2014/main" id="{74287A1C-61DC-4764-AD91-0D8AE5D32FD9}"/>
                </a:ext>
              </a:extLst>
            </p:cNvPr>
            <p:cNvSpPr>
              <a:spLocks noEditPoints="1"/>
            </p:cNvSpPr>
            <p:nvPr userDrawn="1"/>
          </p:nvSpPr>
          <p:spPr bwMode="auto">
            <a:xfrm>
              <a:off x="344784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6">
              <a:extLst>
                <a:ext uri="{FF2B5EF4-FFF2-40B4-BE49-F238E27FC236}">
                  <a16:creationId xmlns:a16="http://schemas.microsoft.com/office/drawing/2014/main" id="{935F5F69-3B06-47EE-8A58-9EFC1B83EC69}"/>
                </a:ext>
              </a:extLst>
            </p:cNvPr>
            <p:cNvSpPr>
              <a:spLocks noEditPoints="1"/>
            </p:cNvSpPr>
            <p:nvPr userDrawn="1"/>
          </p:nvSpPr>
          <p:spPr bwMode="auto">
            <a:xfrm>
              <a:off x="380175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6">
              <a:extLst>
                <a:ext uri="{FF2B5EF4-FFF2-40B4-BE49-F238E27FC236}">
                  <a16:creationId xmlns:a16="http://schemas.microsoft.com/office/drawing/2014/main" id="{1101FFF9-CF37-4721-8186-544775DE501D}"/>
                </a:ext>
              </a:extLst>
            </p:cNvPr>
            <p:cNvSpPr>
              <a:spLocks noEditPoints="1"/>
            </p:cNvSpPr>
            <p:nvPr userDrawn="1"/>
          </p:nvSpPr>
          <p:spPr bwMode="auto">
            <a:xfrm>
              <a:off x="415566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6">
              <a:extLst>
                <a:ext uri="{FF2B5EF4-FFF2-40B4-BE49-F238E27FC236}">
                  <a16:creationId xmlns:a16="http://schemas.microsoft.com/office/drawing/2014/main" id="{DA07B02B-AB92-4E6D-BE68-38C0C55A704F}"/>
                </a:ext>
              </a:extLst>
            </p:cNvPr>
            <p:cNvSpPr>
              <a:spLocks noEditPoints="1"/>
            </p:cNvSpPr>
            <p:nvPr userDrawn="1"/>
          </p:nvSpPr>
          <p:spPr bwMode="auto">
            <a:xfrm>
              <a:off x="450956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6">
              <a:extLst>
                <a:ext uri="{FF2B5EF4-FFF2-40B4-BE49-F238E27FC236}">
                  <a16:creationId xmlns:a16="http://schemas.microsoft.com/office/drawing/2014/main" id="{5C7F6697-9CF8-4C52-8134-856F37E69B55}"/>
                </a:ext>
              </a:extLst>
            </p:cNvPr>
            <p:cNvSpPr>
              <a:spLocks noEditPoints="1"/>
            </p:cNvSpPr>
            <p:nvPr userDrawn="1"/>
          </p:nvSpPr>
          <p:spPr bwMode="auto">
            <a:xfrm>
              <a:off x="486347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6">
              <a:extLst>
                <a:ext uri="{FF2B5EF4-FFF2-40B4-BE49-F238E27FC236}">
                  <a16:creationId xmlns:a16="http://schemas.microsoft.com/office/drawing/2014/main" id="{71AE8640-CA8D-45ED-B293-E41C04107BB9}"/>
                </a:ext>
              </a:extLst>
            </p:cNvPr>
            <p:cNvSpPr>
              <a:spLocks noEditPoints="1"/>
            </p:cNvSpPr>
            <p:nvPr userDrawn="1"/>
          </p:nvSpPr>
          <p:spPr bwMode="auto">
            <a:xfrm>
              <a:off x="521737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6">
              <a:extLst>
                <a:ext uri="{FF2B5EF4-FFF2-40B4-BE49-F238E27FC236}">
                  <a16:creationId xmlns:a16="http://schemas.microsoft.com/office/drawing/2014/main" id="{63C196AF-4D4C-4362-BDBF-EC89D3AF7E17}"/>
                </a:ext>
              </a:extLst>
            </p:cNvPr>
            <p:cNvSpPr>
              <a:spLocks noEditPoints="1"/>
            </p:cNvSpPr>
            <p:nvPr userDrawn="1"/>
          </p:nvSpPr>
          <p:spPr bwMode="auto">
            <a:xfrm>
              <a:off x="557128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6">
              <a:extLst>
                <a:ext uri="{FF2B5EF4-FFF2-40B4-BE49-F238E27FC236}">
                  <a16:creationId xmlns:a16="http://schemas.microsoft.com/office/drawing/2014/main" id="{ACA5D87D-1923-4B8B-9B95-C833F20B3FCA}"/>
                </a:ext>
              </a:extLst>
            </p:cNvPr>
            <p:cNvSpPr>
              <a:spLocks noEditPoints="1"/>
            </p:cNvSpPr>
            <p:nvPr userDrawn="1"/>
          </p:nvSpPr>
          <p:spPr bwMode="auto">
            <a:xfrm>
              <a:off x="592519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6">
              <a:extLst>
                <a:ext uri="{FF2B5EF4-FFF2-40B4-BE49-F238E27FC236}">
                  <a16:creationId xmlns:a16="http://schemas.microsoft.com/office/drawing/2014/main" id="{5168EF6E-C030-46F7-940B-B2259B19D5DB}"/>
                </a:ext>
              </a:extLst>
            </p:cNvPr>
            <p:cNvSpPr>
              <a:spLocks noEditPoints="1"/>
            </p:cNvSpPr>
            <p:nvPr userDrawn="1"/>
          </p:nvSpPr>
          <p:spPr bwMode="auto">
            <a:xfrm>
              <a:off x="627909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6">
              <a:extLst>
                <a:ext uri="{FF2B5EF4-FFF2-40B4-BE49-F238E27FC236}">
                  <a16:creationId xmlns:a16="http://schemas.microsoft.com/office/drawing/2014/main" id="{A141EFDE-9FF6-4BED-B3E7-F887DDD96035}"/>
                </a:ext>
              </a:extLst>
            </p:cNvPr>
            <p:cNvSpPr>
              <a:spLocks noEditPoints="1"/>
            </p:cNvSpPr>
            <p:nvPr userDrawn="1"/>
          </p:nvSpPr>
          <p:spPr bwMode="auto">
            <a:xfrm>
              <a:off x="663300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6">
              <a:extLst>
                <a:ext uri="{FF2B5EF4-FFF2-40B4-BE49-F238E27FC236}">
                  <a16:creationId xmlns:a16="http://schemas.microsoft.com/office/drawing/2014/main" id="{F1BD7350-6598-41F6-9255-7CC3E3138875}"/>
                </a:ext>
              </a:extLst>
            </p:cNvPr>
            <p:cNvSpPr>
              <a:spLocks noEditPoints="1"/>
            </p:cNvSpPr>
            <p:nvPr userDrawn="1"/>
          </p:nvSpPr>
          <p:spPr bwMode="auto">
            <a:xfrm>
              <a:off x="698690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6">
              <a:extLst>
                <a:ext uri="{FF2B5EF4-FFF2-40B4-BE49-F238E27FC236}">
                  <a16:creationId xmlns:a16="http://schemas.microsoft.com/office/drawing/2014/main" id="{22AC9D57-87D8-4EB4-9431-D6A909D9B344}"/>
                </a:ext>
              </a:extLst>
            </p:cNvPr>
            <p:cNvSpPr>
              <a:spLocks noEditPoints="1"/>
            </p:cNvSpPr>
            <p:nvPr userDrawn="1"/>
          </p:nvSpPr>
          <p:spPr bwMode="auto">
            <a:xfrm>
              <a:off x="734081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6">
              <a:extLst>
                <a:ext uri="{FF2B5EF4-FFF2-40B4-BE49-F238E27FC236}">
                  <a16:creationId xmlns:a16="http://schemas.microsoft.com/office/drawing/2014/main" id="{5E5F28C9-581C-4582-AFD5-64DAF5C058C8}"/>
                </a:ext>
              </a:extLst>
            </p:cNvPr>
            <p:cNvSpPr>
              <a:spLocks noEditPoints="1"/>
            </p:cNvSpPr>
            <p:nvPr userDrawn="1"/>
          </p:nvSpPr>
          <p:spPr bwMode="auto">
            <a:xfrm>
              <a:off x="769472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6">
              <a:extLst>
                <a:ext uri="{FF2B5EF4-FFF2-40B4-BE49-F238E27FC236}">
                  <a16:creationId xmlns:a16="http://schemas.microsoft.com/office/drawing/2014/main" id="{A3946BBE-EEEB-45AB-8953-28E740687DEF}"/>
                </a:ext>
              </a:extLst>
            </p:cNvPr>
            <p:cNvSpPr>
              <a:spLocks noEditPoints="1"/>
            </p:cNvSpPr>
            <p:nvPr userDrawn="1"/>
          </p:nvSpPr>
          <p:spPr bwMode="auto">
            <a:xfrm>
              <a:off x="804862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6">
              <a:extLst>
                <a:ext uri="{FF2B5EF4-FFF2-40B4-BE49-F238E27FC236}">
                  <a16:creationId xmlns:a16="http://schemas.microsoft.com/office/drawing/2014/main" id="{6CBC4E02-AAC1-4F30-A6A1-640557D976C5}"/>
                </a:ext>
              </a:extLst>
            </p:cNvPr>
            <p:cNvSpPr>
              <a:spLocks noEditPoints="1"/>
            </p:cNvSpPr>
            <p:nvPr userDrawn="1"/>
          </p:nvSpPr>
          <p:spPr bwMode="auto">
            <a:xfrm>
              <a:off x="840253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6">
              <a:extLst>
                <a:ext uri="{FF2B5EF4-FFF2-40B4-BE49-F238E27FC236}">
                  <a16:creationId xmlns:a16="http://schemas.microsoft.com/office/drawing/2014/main" id="{B048D2CD-AC09-4285-A6D5-6EA03B390362}"/>
                </a:ext>
              </a:extLst>
            </p:cNvPr>
            <p:cNvSpPr>
              <a:spLocks noEditPoints="1"/>
            </p:cNvSpPr>
            <p:nvPr userDrawn="1"/>
          </p:nvSpPr>
          <p:spPr bwMode="auto">
            <a:xfrm>
              <a:off x="875643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6">
              <a:extLst>
                <a:ext uri="{FF2B5EF4-FFF2-40B4-BE49-F238E27FC236}">
                  <a16:creationId xmlns:a16="http://schemas.microsoft.com/office/drawing/2014/main" id="{15EF59CC-EAE4-472E-9711-C258CA656229}"/>
                </a:ext>
              </a:extLst>
            </p:cNvPr>
            <p:cNvSpPr>
              <a:spLocks noEditPoints="1"/>
            </p:cNvSpPr>
            <p:nvPr userDrawn="1"/>
          </p:nvSpPr>
          <p:spPr bwMode="auto">
            <a:xfrm>
              <a:off x="9110345"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6">
              <a:extLst>
                <a:ext uri="{FF2B5EF4-FFF2-40B4-BE49-F238E27FC236}">
                  <a16:creationId xmlns:a16="http://schemas.microsoft.com/office/drawing/2014/main" id="{0C37583E-F9BD-44A9-BE2D-5885FBF11A0D}"/>
                </a:ext>
              </a:extLst>
            </p:cNvPr>
            <p:cNvSpPr>
              <a:spLocks noEditPoints="1"/>
            </p:cNvSpPr>
            <p:nvPr userDrawn="1"/>
          </p:nvSpPr>
          <p:spPr bwMode="auto">
            <a:xfrm>
              <a:off x="946425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6">
              <a:extLst>
                <a:ext uri="{FF2B5EF4-FFF2-40B4-BE49-F238E27FC236}">
                  <a16:creationId xmlns:a16="http://schemas.microsoft.com/office/drawing/2014/main" id="{C8F816AA-7759-4D40-8B9F-93CE389699BC}"/>
                </a:ext>
              </a:extLst>
            </p:cNvPr>
            <p:cNvSpPr>
              <a:spLocks noEditPoints="1"/>
            </p:cNvSpPr>
            <p:nvPr userDrawn="1"/>
          </p:nvSpPr>
          <p:spPr bwMode="auto">
            <a:xfrm>
              <a:off x="9818157"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6">
              <a:extLst>
                <a:ext uri="{FF2B5EF4-FFF2-40B4-BE49-F238E27FC236}">
                  <a16:creationId xmlns:a16="http://schemas.microsoft.com/office/drawing/2014/main" id="{B65B9489-7839-490A-B77D-E0E3DFA52E40}"/>
                </a:ext>
              </a:extLst>
            </p:cNvPr>
            <p:cNvSpPr>
              <a:spLocks noEditPoints="1"/>
            </p:cNvSpPr>
            <p:nvPr userDrawn="1"/>
          </p:nvSpPr>
          <p:spPr bwMode="auto">
            <a:xfrm>
              <a:off x="10172063"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6">
              <a:extLst>
                <a:ext uri="{FF2B5EF4-FFF2-40B4-BE49-F238E27FC236}">
                  <a16:creationId xmlns:a16="http://schemas.microsoft.com/office/drawing/2014/main" id="{BECB7B9E-23EE-46B4-90EA-B68B9533FE1F}"/>
                </a:ext>
              </a:extLst>
            </p:cNvPr>
            <p:cNvSpPr>
              <a:spLocks noEditPoints="1"/>
            </p:cNvSpPr>
            <p:nvPr userDrawn="1"/>
          </p:nvSpPr>
          <p:spPr bwMode="auto">
            <a:xfrm>
              <a:off x="10525969"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6">
              <a:extLst>
                <a:ext uri="{FF2B5EF4-FFF2-40B4-BE49-F238E27FC236}">
                  <a16:creationId xmlns:a16="http://schemas.microsoft.com/office/drawing/2014/main" id="{37F81689-425B-4586-BA28-A52EA6461BD3}"/>
                </a:ext>
              </a:extLst>
            </p:cNvPr>
            <p:cNvSpPr>
              <a:spLocks noEditPoints="1"/>
            </p:cNvSpPr>
            <p:nvPr userDrawn="1"/>
          </p:nvSpPr>
          <p:spPr bwMode="auto">
            <a:xfrm>
              <a:off x="10879862"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6">
              <a:extLst>
                <a:ext uri="{FF2B5EF4-FFF2-40B4-BE49-F238E27FC236}">
                  <a16:creationId xmlns:a16="http://schemas.microsoft.com/office/drawing/2014/main" id="{F4E46C55-E55C-4DB9-84CB-12BA4E8360B2}"/>
                </a:ext>
              </a:extLst>
            </p:cNvPr>
            <p:cNvSpPr>
              <a:spLocks noEditPoints="1"/>
            </p:cNvSpPr>
            <p:nvPr userDrawn="1"/>
          </p:nvSpPr>
          <p:spPr bwMode="auto">
            <a:xfrm>
              <a:off x="-91211" y="5587248"/>
              <a:ext cx="184150" cy="619125"/>
            </a:xfrm>
            <a:custGeom>
              <a:avLst/>
              <a:gdLst>
                <a:gd name="T0" fmla="*/ 91 w 116"/>
                <a:gd name="T1" fmla="*/ 261 h 390"/>
                <a:gd name="T2" fmla="*/ 25 w 116"/>
                <a:gd name="T3" fmla="*/ 261 h 390"/>
                <a:gd name="T4" fmla="*/ 0 w 116"/>
                <a:gd name="T5" fmla="*/ 0 h 390"/>
                <a:gd name="T6" fmla="*/ 116 w 116"/>
                <a:gd name="T7" fmla="*/ 0 h 390"/>
                <a:gd name="T8" fmla="*/ 91 w 116"/>
                <a:gd name="T9" fmla="*/ 261 h 390"/>
                <a:gd name="T10" fmla="*/ 11 w 116"/>
                <a:gd name="T11" fmla="*/ 390 h 390"/>
                <a:gd name="T12" fmla="*/ 11 w 116"/>
                <a:gd name="T13" fmla="*/ 302 h 390"/>
                <a:gd name="T14" fmla="*/ 105 w 116"/>
                <a:gd name="T15" fmla="*/ 302 h 390"/>
                <a:gd name="T16" fmla="*/ 105 w 116"/>
                <a:gd name="T17" fmla="*/ 390 h 390"/>
                <a:gd name="T18" fmla="*/ 11 w 116"/>
                <a:gd name="T19" fmla="*/ 39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390">
                  <a:moveTo>
                    <a:pt x="91" y="261"/>
                  </a:moveTo>
                  <a:lnTo>
                    <a:pt x="25" y="261"/>
                  </a:lnTo>
                  <a:lnTo>
                    <a:pt x="0" y="0"/>
                  </a:lnTo>
                  <a:lnTo>
                    <a:pt x="116" y="0"/>
                  </a:lnTo>
                  <a:lnTo>
                    <a:pt x="91" y="261"/>
                  </a:lnTo>
                  <a:close/>
                  <a:moveTo>
                    <a:pt x="11" y="390"/>
                  </a:moveTo>
                  <a:lnTo>
                    <a:pt x="11" y="302"/>
                  </a:lnTo>
                  <a:lnTo>
                    <a:pt x="105" y="302"/>
                  </a:lnTo>
                  <a:lnTo>
                    <a:pt x="105" y="390"/>
                  </a:lnTo>
                  <a:lnTo>
                    <a:pt x="11" y="390"/>
                  </a:lnTo>
                  <a:close/>
                </a:path>
              </a:pathLst>
            </a:custGeom>
            <a:solidFill>
              <a:srgbClr val="98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AutoShape 3">
              <a:extLst>
                <a:ext uri="{FF2B5EF4-FFF2-40B4-BE49-F238E27FC236}">
                  <a16:creationId xmlns:a16="http://schemas.microsoft.com/office/drawing/2014/main" id="{9F7F7C91-FA75-4191-AB66-8DE3A6C2C917}"/>
                </a:ext>
              </a:extLst>
            </p:cNvPr>
            <p:cNvSpPr>
              <a:spLocks noChangeAspect="1" noChangeArrowheads="1" noTextEdit="1"/>
            </p:cNvSpPr>
            <p:nvPr userDrawn="1"/>
          </p:nvSpPr>
          <p:spPr bwMode="auto">
            <a:xfrm>
              <a:off x="9912350" y="127000"/>
              <a:ext cx="4000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67" name="Group 266">
              <a:extLst>
                <a:ext uri="{FF2B5EF4-FFF2-40B4-BE49-F238E27FC236}">
                  <a16:creationId xmlns:a16="http://schemas.microsoft.com/office/drawing/2014/main" id="{B79D6001-5C23-4D4D-89FC-00A862D67E58}"/>
                </a:ext>
              </a:extLst>
            </p:cNvPr>
            <p:cNvGrpSpPr/>
            <p:nvPr userDrawn="1"/>
          </p:nvGrpSpPr>
          <p:grpSpPr>
            <a:xfrm>
              <a:off x="-664463" y="1060450"/>
              <a:ext cx="2884436" cy="4051302"/>
              <a:chOff x="-831850" y="581026"/>
              <a:chExt cx="3567113" cy="5010150"/>
            </a:xfrm>
          </p:grpSpPr>
          <p:sp>
            <p:nvSpPr>
              <p:cNvPr id="272" name="Freeform 10">
                <a:extLst>
                  <a:ext uri="{FF2B5EF4-FFF2-40B4-BE49-F238E27FC236}">
                    <a16:creationId xmlns:a16="http://schemas.microsoft.com/office/drawing/2014/main" id="{93E9F37A-6F37-4C9E-8DC1-2BE2587463EB}"/>
                  </a:ext>
                </a:extLst>
              </p:cNvPr>
              <p:cNvSpPr>
                <a:spLocks/>
              </p:cNvSpPr>
              <p:nvPr userDrawn="1"/>
            </p:nvSpPr>
            <p:spPr bwMode="auto">
              <a:xfrm>
                <a:off x="-831850" y="2471738"/>
                <a:ext cx="3567113" cy="3119438"/>
              </a:xfrm>
              <a:custGeom>
                <a:avLst/>
                <a:gdLst>
                  <a:gd name="T0" fmla="*/ 434 w 464"/>
                  <a:gd name="T1" fmla="*/ 406 h 406"/>
                  <a:gd name="T2" fmla="*/ 30 w 464"/>
                  <a:gd name="T3" fmla="*/ 406 h 406"/>
                  <a:gd name="T4" fmla="*/ 0 w 464"/>
                  <a:gd name="T5" fmla="*/ 376 h 406"/>
                  <a:gd name="T6" fmla="*/ 0 w 464"/>
                  <a:gd name="T7" fmla="*/ 30 h 406"/>
                  <a:gd name="T8" fmla="*/ 30 w 464"/>
                  <a:gd name="T9" fmla="*/ 0 h 406"/>
                  <a:gd name="T10" fmla="*/ 434 w 464"/>
                  <a:gd name="T11" fmla="*/ 0 h 406"/>
                  <a:gd name="T12" fmla="*/ 464 w 464"/>
                  <a:gd name="T13" fmla="*/ 30 h 406"/>
                  <a:gd name="T14" fmla="*/ 464 w 464"/>
                  <a:gd name="T15" fmla="*/ 376 h 406"/>
                  <a:gd name="T16" fmla="*/ 434 w 464"/>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4" h="406">
                    <a:moveTo>
                      <a:pt x="434" y="406"/>
                    </a:moveTo>
                    <a:cubicBezTo>
                      <a:pt x="30" y="406"/>
                      <a:pt x="30" y="406"/>
                      <a:pt x="30" y="406"/>
                    </a:cubicBezTo>
                    <a:cubicBezTo>
                      <a:pt x="13" y="406"/>
                      <a:pt x="0" y="393"/>
                      <a:pt x="0" y="376"/>
                    </a:cubicBezTo>
                    <a:cubicBezTo>
                      <a:pt x="0" y="30"/>
                      <a:pt x="0" y="30"/>
                      <a:pt x="0" y="30"/>
                    </a:cubicBezTo>
                    <a:cubicBezTo>
                      <a:pt x="0" y="14"/>
                      <a:pt x="13" y="0"/>
                      <a:pt x="30" y="0"/>
                    </a:cubicBezTo>
                    <a:cubicBezTo>
                      <a:pt x="434" y="0"/>
                      <a:pt x="434" y="0"/>
                      <a:pt x="434" y="0"/>
                    </a:cubicBezTo>
                    <a:cubicBezTo>
                      <a:pt x="450" y="0"/>
                      <a:pt x="464" y="14"/>
                      <a:pt x="464" y="30"/>
                    </a:cubicBezTo>
                    <a:cubicBezTo>
                      <a:pt x="464" y="376"/>
                      <a:pt x="464" y="376"/>
                      <a:pt x="464" y="376"/>
                    </a:cubicBezTo>
                    <a:cubicBezTo>
                      <a:pt x="464" y="393"/>
                      <a:pt x="450" y="406"/>
                      <a:pt x="434" y="406"/>
                    </a:cubicBezTo>
                    <a:close/>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
                <a:extLst>
                  <a:ext uri="{FF2B5EF4-FFF2-40B4-BE49-F238E27FC236}">
                    <a16:creationId xmlns:a16="http://schemas.microsoft.com/office/drawing/2014/main" id="{9622CA32-E887-4015-BE52-CE59C58A50BC}"/>
                  </a:ext>
                </a:extLst>
              </p:cNvPr>
              <p:cNvSpPr>
                <a:spLocks/>
              </p:cNvSpPr>
              <p:nvPr userDrawn="1"/>
            </p:nvSpPr>
            <p:spPr bwMode="auto">
              <a:xfrm>
                <a:off x="490538" y="3262313"/>
                <a:ext cx="914400" cy="1590675"/>
              </a:xfrm>
              <a:custGeom>
                <a:avLst/>
                <a:gdLst>
                  <a:gd name="T0" fmla="*/ 119 w 119"/>
                  <a:gd name="T1" fmla="*/ 60 h 207"/>
                  <a:gd name="T2" fmla="*/ 60 w 119"/>
                  <a:gd name="T3" fmla="*/ 0 h 207"/>
                  <a:gd name="T4" fmla="*/ 0 w 119"/>
                  <a:gd name="T5" fmla="*/ 60 h 207"/>
                  <a:gd name="T6" fmla="*/ 30 w 119"/>
                  <a:gd name="T7" fmla="*/ 112 h 207"/>
                  <a:gd name="T8" fmla="*/ 11 w 119"/>
                  <a:gd name="T9" fmla="*/ 207 h 207"/>
                  <a:gd name="T10" fmla="*/ 108 w 119"/>
                  <a:gd name="T11" fmla="*/ 207 h 207"/>
                  <a:gd name="T12" fmla="*/ 89 w 119"/>
                  <a:gd name="T13" fmla="*/ 112 h 207"/>
                  <a:gd name="T14" fmla="*/ 119 w 119"/>
                  <a:gd name="T15" fmla="*/ 60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207">
                    <a:moveTo>
                      <a:pt x="119" y="60"/>
                    </a:moveTo>
                    <a:cubicBezTo>
                      <a:pt x="119" y="27"/>
                      <a:pt x="93" y="0"/>
                      <a:pt x="60" y="0"/>
                    </a:cubicBezTo>
                    <a:cubicBezTo>
                      <a:pt x="27" y="0"/>
                      <a:pt x="0" y="27"/>
                      <a:pt x="0" y="60"/>
                    </a:cubicBezTo>
                    <a:cubicBezTo>
                      <a:pt x="0" y="82"/>
                      <a:pt x="12" y="102"/>
                      <a:pt x="30" y="112"/>
                    </a:cubicBezTo>
                    <a:cubicBezTo>
                      <a:pt x="11" y="207"/>
                      <a:pt x="11" y="207"/>
                      <a:pt x="11" y="207"/>
                    </a:cubicBezTo>
                    <a:cubicBezTo>
                      <a:pt x="108" y="207"/>
                      <a:pt x="108" y="207"/>
                      <a:pt x="108" y="207"/>
                    </a:cubicBezTo>
                    <a:cubicBezTo>
                      <a:pt x="89" y="112"/>
                      <a:pt x="89" y="112"/>
                      <a:pt x="89" y="112"/>
                    </a:cubicBezTo>
                    <a:cubicBezTo>
                      <a:pt x="107" y="102"/>
                      <a:pt x="119" y="82"/>
                      <a:pt x="119" y="60"/>
                    </a:cubicBezTo>
                    <a:close/>
                  </a:path>
                </a:pathLst>
              </a:custGeom>
              <a:solidFill>
                <a:srgbClr val="920000"/>
              </a:solidFill>
              <a:ln w="184150" cap="flat">
                <a:solidFill>
                  <a:srgbClr val="C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2">
                <a:extLst>
                  <a:ext uri="{FF2B5EF4-FFF2-40B4-BE49-F238E27FC236}">
                    <a16:creationId xmlns:a16="http://schemas.microsoft.com/office/drawing/2014/main" id="{15857072-129D-4B83-AEDA-E98AD3A5AEF2}"/>
                  </a:ext>
                </a:extLst>
              </p:cNvPr>
              <p:cNvSpPr>
                <a:spLocks/>
              </p:cNvSpPr>
              <p:nvPr userDrawn="1"/>
            </p:nvSpPr>
            <p:spPr bwMode="auto">
              <a:xfrm>
                <a:off x="-239713" y="581026"/>
                <a:ext cx="2382838" cy="1958975"/>
              </a:xfrm>
              <a:custGeom>
                <a:avLst/>
                <a:gdLst>
                  <a:gd name="T0" fmla="*/ 0 w 310"/>
                  <a:gd name="T1" fmla="*/ 253 h 255"/>
                  <a:gd name="T2" fmla="*/ 0 w 310"/>
                  <a:gd name="T3" fmla="*/ 155 h 255"/>
                  <a:gd name="T4" fmla="*/ 155 w 310"/>
                  <a:gd name="T5" fmla="*/ 0 h 255"/>
                  <a:gd name="T6" fmla="*/ 310 w 310"/>
                  <a:gd name="T7" fmla="*/ 155 h 255"/>
                  <a:gd name="T8" fmla="*/ 310 w 310"/>
                  <a:gd name="T9" fmla="*/ 255 h 255"/>
                </a:gdLst>
                <a:ahLst/>
                <a:cxnLst>
                  <a:cxn ang="0">
                    <a:pos x="T0" y="T1"/>
                  </a:cxn>
                  <a:cxn ang="0">
                    <a:pos x="T2" y="T3"/>
                  </a:cxn>
                  <a:cxn ang="0">
                    <a:pos x="T4" y="T5"/>
                  </a:cxn>
                  <a:cxn ang="0">
                    <a:pos x="T6" y="T7"/>
                  </a:cxn>
                  <a:cxn ang="0">
                    <a:pos x="T8" y="T9"/>
                  </a:cxn>
                </a:cxnLst>
                <a:rect l="0" t="0" r="r" b="b"/>
                <a:pathLst>
                  <a:path w="310" h="255">
                    <a:moveTo>
                      <a:pt x="0" y="253"/>
                    </a:moveTo>
                    <a:cubicBezTo>
                      <a:pt x="0" y="155"/>
                      <a:pt x="0" y="155"/>
                      <a:pt x="0" y="155"/>
                    </a:cubicBezTo>
                    <a:cubicBezTo>
                      <a:pt x="0" y="69"/>
                      <a:pt x="69" y="0"/>
                      <a:pt x="155" y="0"/>
                    </a:cubicBezTo>
                    <a:cubicBezTo>
                      <a:pt x="240" y="0"/>
                      <a:pt x="310" y="69"/>
                      <a:pt x="310" y="155"/>
                    </a:cubicBezTo>
                    <a:cubicBezTo>
                      <a:pt x="310" y="255"/>
                      <a:pt x="310" y="255"/>
                      <a:pt x="310" y="255"/>
                    </a:cubicBezTo>
                  </a:path>
                </a:pathLst>
              </a:custGeom>
              <a:noFill/>
              <a:ln w="184150" cap="flat">
                <a:solidFill>
                  <a:srgbClr val="C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8" name="Rectangle 267">
              <a:extLst>
                <a:ext uri="{FF2B5EF4-FFF2-40B4-BE49-F238E27FC236}">
                  <a16:creationId xmlns:a16="http://schemas.microsoft.com/office/drawing/2014/main" id="{395FD607-A9EB-4369-8C8B-71A1A9564207}"/>
                </a:ext>
              </a:extLst>
            </p:cNvPr>
            <p:cNvSpPr/>
            <p:nvPr userDrawn="1"/>
          </p:nvSpPr>
          <p:spPr>
            <a:xfrm>
              <a:off x="-1327308"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5CCAC69A-2B74-4981-825D-C3244AD95072}"/>
                </a:ext>
              </a:extLst>
            </p:cNvPr>
            <p:cNvSpPr/>
            <p:nvPr userDrawn="1"/>
          </p:nvSpPr>
          <p:spPr>
            <a:xfrm>
              <a:off x="10973671" y="-152400"/>
              <a:ext cx="1325690" cy="652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660DB5A1-D3C7-4B82-A883-81AAAD318502}"/>
                </a:ext>
              </a:extLst>
            </p:cNvPr>
            <p:cNvSpPr/>
            <p:nvPr userDrawn="1"/>
          </p:nvSpPr>
          <p:spPr>
            <a:xfrm rot="16200000">
              <a:off x="5129275" y="-5934192"/>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02F05F0F-A34E-4FE9-AFF6-B23AF6C59A1F}"/>
                </a:ext>
              </a:extLst>
            </p:cNvPr>
            <p:cNvSpPr/>
            <p:nvPr userDrawn="1"/>
          </p:nvSpPr>
          <p:spPr>
            <a:xfrm rot="16200000">
              <a:off x="5129270" y="643723"/>
              <a:ext cx="405411" cy="1146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862072" y="3767328"/>
            <a:ext cx="7461504" cy="590931"/>
          </a:xfrm>
        </p:spPr>
        <p:txBody>
          <a:bodyPr/>
          <a:lstStyle>
            <a:lvl1pPr algn="l">
              <a:defRPr sz="28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2862072" y="4361688"/>
            <a:ext cx="7461504" cy="525463"/>
          </a:xfrm>
        </p:spPr>
        <p:txBody>
          <a:bodyPr/>
          <a:lstStyle>
            <a:lvl1pPr marL="0" indent="0" algn="l">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70034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14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0" y="0"/>
            <a:ext cx="10972800" cy="55979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63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0972800" cy="5705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3" name="Picture 2" descr="A close up of an object  Description automatically generated">
            <a:extLst>
              <a:ext uri="{FF2B5EF4-FFF2-40B4-BE49-F238E27FC236}">
                <a16:creationId xmlns:a16="http://schemas.microsoft.com/office/drawing/2014/main" id="{DB5BC97F-BE1C-4CC1-A0F8-EF37ABD2FDB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Tree>
    <p:extLst>
      <p:ext uri="{BB962C8B-B14F-4D97-AF65-F5344CB8AC3E}">
        <p14:creationId xmlns:p14="http://schemas.microsoft.com/office/powerpoint/2010/main" val="22121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Subtitle, and Content">
  <p:cSld name="1_Title, Sub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98348" y="661226"/>
            <a:ext cx="9976104"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30" name="Google Shape;30;p4"/>
          <p:cNvSpPr txBox="1">
            <a:spLocks noGrp="1"/>
          </p:cNvSpPr>
          <p:nvPr>
            <p:ph type="body" idx="1"/>
          </p:nvPr>
        </p:nvSpPr>
        <p:spPr>
          <a:xfrm>
            <a:off x="516750" y="2103036"/>
            <a:ext cx="9976104" cy="3596786"/>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900"/>
              </a:spcBef>
              <a:spcAft>
                <a:spcPts val="0"/>
              </a:spcAft>
              <a:buClr>
                <a:schemeClr val="dk1"/>
              </a:buClr>
              <a:buSzPts val="2000"/>
              <a:buFont typeface="Trebuchet MS"/>
              <a:buChar char="—"/>
              <a:defRPr sz="2000" b="0" i="0" u="none" strike="noStrike" cap="none">
                <a:solidFill>
                  <a:schemeClr val="dk2"/>
                </a:solidFill>
                <a:latin typeface="Trebuchet MS"/>
                <a:ea typeface="Trebuchet MS"/>
                <a:cs typeface="Trebuchet MS"/>
                <a:sym typeface="Trebuchet MS"/>
              </a:defRPr>
            </a:lvl1pPr>
            <a:lvl2pPr marL="914400" marR="0" lvl="1" indent="-342900" algn="l" rtl="0">
              <a:lnSpc>
                <a:spcPct val="90000"/>
              </a:lnSpc>
              <a:spcBef>
                <a:spcPts val="900"/>
              </a:spcBef>
              <a:spcAft>
                <a:spcPts val="0"/>
              </a:spcAft>
              <a:buClr>
                <a:schemeClr val="dk1"/>
              </a:buClr>
              <a:buSzPts val="1800"/>
              <a:buFont typeface="Trebuchet MS"/>
              <a:buChar char="—"/>
              <a:defRPr sz="1800" b="0" i="0" u="none" strike="noStrike" cap="none">
                <a:solidFill>
                  <a:schemeClr val="dk2"/>
                </a:solidFill>
                <a:latin typeface="Trebuchet MS"/>
                <a:ea typeface="Trebuchet MS"/>
                <a:cs typeface="Trebuchet MS"/>
                <a:sym typeface="Trebuchet MS"/>
              </a:defRPr>
            </a:lvl2pPr>
            <a:lvl3pPr marL="1371600" marR="0" lvl="2" indent="-330200" algn="l" rtl="0">
              <a:lnSpc>
                <a:spcPct val="90000"/>
              </a:lnSpc>
              <a:spcBef>
                <a:spcPts val="900"/>
              </a:spcBef>
              <a:spcAft>
                <a:spcPts val="0"/>
              </a:spcAft>
              <a:buClr>
                <a:schemeClr val="dk1"/>
              </a:buClr>
              <a:buSzPts val="1600"/>
              <a:buFont typeface="Trebuchet MS"/>
              <a:buChar char="—"/>
              <a:defRPr sz="16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900"/>
              </a:spcBef>
              <a:spcAft>
                <a:spcPts val="0"/>
              </a:spcAft>
              <a:buClr>
                <a:schemeClr val="dk1"/>
              </a:buClr>
              <a:buSzPts val="1800"/>
              <a:buFont typeface="Noto Sans Symbols"/>
              <a:buChar char="▪"/>
              <a:defRPr sz="1800" b="0" i="0" u="none" strike="noStrike" cap="none">
                <a:solidFill>
                  <a:schemeClr val="lt1"/>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lt1"/>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1" name="Google Shape;31;p4"/>
          <p:cNvSpPr txBox="1">
            <a:spLocks noGrp="1"/>
          </p:cNvSpPr>
          <p:nvPr>
            <p:ph type="body" idx="2"/>
          </p:nvPr>
        </p:nvSpPr>
        <p:spPr>
          <a:xfrm>
            <a:off x="498348" y="1183333"/>
            <a:ext cx="9976104" cy="525463"/>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900"/>
              </a:spcBef>
              <a:spcAft>
                <a:spcPts val="0"/>
              </a:spcAft>
              <a:buClr>
                <a:schemeClr val="dk1"/>
              </a:buClr>
              <a:buSzPts val="1400"/>
              <a:buFont typeface="Trebuchet MS"/>
              <a:buNone/>
              <a:defRPr sz="2400" b="0" i="0" u="none" strike="noStrike" cap="none">
                <a:solidFill>
                  <a:schemeClr val="lt2"/>
                </a:solidFill>
                <a:latin typeface="Trebuchet MS"/>
                <a:ea typeface="Trebuchet MS"/>
                <a:cs typeface="Trebuchet MS"/>
                <a:sym typeface="Trebuchet MS"/>
              </a:defRPr>
            </a:lvl1pPr>
            <a:lvl2pPr marL="914400" marR="0" lvl="1"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2pPr>
            <a:lvl3pPr marL="1371600" marR="0" lvl="2" indent="-228600" algn="ctr" rtl="0">
              <a:lnSpc>
                <a:spcPct val="90000"/>
              </a:lnSpc>
              <a:spcBef>
                <a:spcPts val="900"/>
              </a:spcBef>
              <a:spcAft>
                <a:spcPts val="0"/>
              </a:spcAft>
              <a:buClr>
                <a:schemeClr val="dk1"/>
              </a:buClr>
              <a:buSzPts val="1400"/>
              <a:buFont typeface="Trebuchet MS"/>
              <a:buNone/>
              <a:defRPr sz="2800" b="0" i="0" u="none" strike="noStrike" cap="none">
                <a:solidFill>
                  <a:schemeClr val="lt2"/>
                </a:solidFill>
                <a:latin typeface="Trebuchet MS"/>
                <a:ea typeface="Trebuchet MS"/>
                <a:cs typeface="Trebuchet MS"/>
                <a:sym typeface="Trebuchet MS"/>
              </a:defRPr>
            </a:lvl3pPr>
            <a:lvl4pPr marL="1828800" marR="0" lvl="3" indent="-228600" algn="ctr" rtl="0">
              <a:lnSpc>
                <a:spcPct val="100000"/>
              </a:lnSpc>
              <a:spcBef>
                <a:spcPts val="90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4pPr>
            <a:lvl5pPr marL="2286000" marR="0" lvl="4" indent="-228600" algn="ctr" rtl="0">
              <a:lnSpc>
                <a:spcPct val="100000"/>
              </a:lnSpc>
              <a:spcBef>
                <a:spcPts val="560"/>
              </a:spcBef>
              <a:spcAft>
                <a:spcPts val="0"/>
              </a:spcAft>
              <a:buClr>
                <a:schemeClr val="lt2"/>
              </a:buClr>
              <a:buSzPts val="2000"/>
              <a:buFont typeface="Trebuchet MS"/>
              <a:buNone/>
              <a:defRPr sz="2800" b="0" i="0" u="none" strike="noStrike" cap="none">
                <a:solidFill>
                  <a:schemeClr val="lt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32" name="Google Shape;32;p4"/>
          <p:cNvSpPr txBox="1">
            <a:spLocks noGrp="1"/>
          </p:cNvSpPr>
          <p:nvPr>
            <p:ph type="sldNum" idx="12"/>
          </p:nvPr>
        </p:nvSpPr>
        <p:spPr>
          <a:xfrm>
            <a:off x="10268141" y="5699821"/>
            <a:ext cx="658500" cy="472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7938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theme" Target="../theme/theme7.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image" Target="../media/image11.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按一下以編輯母片標題樣式</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按一下以編輯母片文字樣式</a:t>
            </a:r>
          </a:p>
          <a:p>
            <a:pPr lvl="1"/>
            <a:r>
              <a:rPr lang="en-US"/>
              <a:t>第二層</a:t>
            </a:r>
          </a:p>
          <a:p>
            <a:pPr lvl="2"/>
            <a:r>
              <a:rPr lang="en-US"/>
              <a:t>第三層</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按一下以編輯母片標題樣式</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按一下以編輯母片文字樣式</a:t>
            </a:r>
          </a:p>
          <a:p>
            <a:pPr lvl="1"/>
            <a:r>
              <a:rPr lang="en-US"/>
              <a:t>第二層</a:t>
            </a:r>
          </a:p>
          <a:p>
            <a:pPr lvl="2"/>
            <a:r>
              <a:rPr lang="en-US"/>
              <a:t>第三層</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a:solidFill>
                  <a:schemeClr val="accent2">
                    <a:lumMod val="60000"/>
                    <a:lumOff val="40000"/>
                  </a:schemeClr>
                </a:solidFill>
              </a:rPr>
              <a:t> </a:t>
            </a:r>
            <a:endParaRPr lang="en-US" sz="1050" cap="none">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817529"/>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sp>
        <p:nvSpPr>
          <p:cNvPr id="2" name="Title Placeholder 1"/>
          <p:cNvSpPr>
            <a:spLocks noGrp="1"/>
          </p:cNvSpPr>
          <p:nvPr>
            <p:ph type="title"/>
          </p:nvPr>
        </p:nvSpPr>
        <p:spPr>
          <a:xfrm>
            <a:off x="1306421" y="724067"/>
            <a:ext cx="8642948" cy="944312"/>
          </a:xfrm>
          <a:prstGeom prst="rect">
            <a:avLst/>
          </a:prstGeom>
        </p:spPr>
        <p:txBody>
          <a:bodyPr vert="horz" lIns="91440" tIns="45720" rIns="91440" bIns="45720" rtlCol="0" anchor="t">
            <a:normAutofit/>
          </a:bodyPr>
          <a:lstStyle/>
          <a:p>
            <a:r>
              <a:rPr lang="en-US"/>
              <a:t>按一下以編輯母片標題樣式</a:t>
            </a:r>
            <a:endParaRPr lang="en-US" dirty="0"/>
          </a:p>
        </p:txBody>
      </p:sp>
      <p:sp>
        <p:nvSpPr>
          <p:cNvPr id="3" name="Text Placeholder 2"/>
          <p:cNvSpPr>
            <a:spLocks noGrp="1"/>
          </p:cNvSpPr>
          <p:nvPr>
            <p:ph type="body" idx="1"/>
          </p:nvPr>
        </p:nvSpPr>
        <p:spPr>
          <a:xfrm>
            <a:off x="1306421" y="1814159"/>
            <a:ext cx="8642948" cy="3105552"/>
          </a:xfrm>
          <a:prstGeom prst="rect">
            <a:avLst/>
          </a:prstGeom>
        </p:spPr>
        <p:txBody>
          <a:bodyPr vert="horz" lIns="91440" tIns="45720" rIns="91440" bIns="45720" rtlCol="0">
            <a:normAutofit/>
          </a:bodyPr>
          <a:lstStyle/>
          <a:p>
            <a:pPr lvl="0"/>
            <a:r>
              <a:rPr lang="en-US"/>
              <a:t>按一下以編輯母片文字樣式</a:t>
            </a:r>
          </a:p>
          <a:p>
            <a:pPr lvl="1"/>
            <a:r>
              <a:rPr lang="en-US"/>
              <a:t>第二層</a:t>
            </a:r>
          </a:p>
          <a:p>
            <a:pPr lvl="2"/>
            <a:r>
              <a:rPr lang="en-US"/>
              <a:t>第三層</a:t>
            </a:r>
          </a:p>
          <a:p>
            <a:pPr lvl="3"/>
            <a:r>
              <a:rPr lang="en-US"/>
              <a:t>第四層</a:t>
            </a:r>
          </a:p>
          <a:p>
            <a:pPr lvl="4"/>
            <a:r>
              <a:rPr lang="en-US"/>
              <a:t>第五層</a:t>
            </a:r>
            <a:endParaRPr lang="en-US" dirty="0"/>
          </a:p>
        </p:txBody>
      </p:sp>
      <p:sp>
        <p:nvSpPr>
          <p:cNvPr id="4" name="Date Placeholder 3"/>
          <p:cNvSpPr>
            <a:spLocks noGrp="1"/>
          </p:cNvSpPr>
          <p:nvPr>
            <p:ph type="dt" sz="half" idx="2"/>
          </p:nvPr>
        </p:nvSpPr>
        <p:spPr>
          <a:xfrm>
            <a:off x="6798724" y="297333"/>
            <a:ext cx="3150644" cy="278281"/>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dirty="0"/>
              <a:pPr/>
              <a:t>1/22/2021</a:t>
            </a:fld>
            <a:endParaRPr lang="en-US" dirty="0"/>
          </a:p>
        </p:txBody>
      </p:sp>
      <p:sp>
        <p:nvSpPr>
          <p:cNvPr id="5" name="Footer Placeholder 4"/>
          <p:cNvSpPr>
            <a:spLocks noGrp="1"/>
          </p:cNvSpPr>
          <p:nvPr>
            <p:ph type="ftr" sz="quarter" idx="3"/>
          </p:nvPr>
        </p:nvSpPr>
        <p:spPr>
          <a:xfrm>
            <a:off x="1306421" y="296377"/>
            <a:ext cx="5344952" cy="27828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2055" y="719076"/>
            <a:ext cx="729917" cy="453220"/>
          </a:xfrm>
          <a:prstGeom prst="rect">
            <a:avLst/>
          </a:prstGeom>
        </p:spPr>
        <p:txBody>
          <a:bodyPr vert="horz" lIns="91440" tIns="45720" rIns="91440" bIns="45720" rtlCol="0" anchor="t"/>
          <a:lstStyle>
            <a:lvl1pPr algn="r">
              <a:defRPr sz="252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5515572"/>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3A6700-3A26-40EC-BA5C-71EB32A31744}"/>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96672385"/>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p:titleStyle>
    <p:bodyStyle>
      <a:lvl1pPr marL="205740" indent="-205740" algn="l" defTabSz="822960" rtl="0" eaLnBrk="1" latinLnBrk="0" hangingPunct="1">
        <a:lnSpc>
          <a:spcPct val="120000"/>
        </a:lnSpc>
        <a:spcBef>
          <a:spcPts val="90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1pPr>
      <a:lvl2pPr marL="6172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620" kern="1200" cap="none" baseline="0">
          <a:solidFill>
            <a:schemeClr val="tx1"/>
          </a:solidFill>
          <a:effectLst/>
          <a:latin typeface="+mn-lt"/>
          <a:ea typeface="+mn-ea"/>
          <a:cs typeface="+mn-cs"/>
        </a:defRPr>
      </a:lvl2pPr>
      <a:lvl3pPr marL="10287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3pPr>
      <a:lvl4pPr marL="14401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260" kern="1200" cap="none" baseline="0">
          <a:solidFill>
            <a:schemeClr val="tx1"/>
          </a:solidFill>
          <a:effectLst/>
          <a:latin typeface="+mn-lt"/>
          <a:ea typeface="+mn-ea"/>
          <a:cs typeface="+mn-cs"/>
        </a:defRPr>
      </a:lvl4pPr>
      <a:lvl5pPr marL="185166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5pPr>
      <a:lvl6pPr marL="226314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6pPr>
      <a:lvl7pPr marL="26746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7pPr>
      <a:lvl8pPr marL="30861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8pPr>
      <a:lvl9pPr marL="34975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521208"/>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按一下以編輯母片標題樣式</a:t>
            </a:r>
            <a:endParaRPr lang="en-US" dirty="0"/>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按一下以編輯母片文字樣式</a:t>
            </a:r>
          </a:p>
          <a:p>
            <a:pPr lvl="1"/>
            <a:r>
              <a:rPr lang="en-US" dirty="0"/>
              <a:t>第二層</a:t>
            </a:r>
          </a:p>
        </p:txBody>
      </p:sp>
      <p:pic>
        <p:nvPicPr>
          <p:cNvPr id="6" name="Google Shape;78;p14">
            <a:extLst>
              <a:ext uri="{FF2B5EF4-FFF2-40B4-BE49-F238E27FC236}">
                <a16:creationId xmlns:a16="http://schemas.microsoft.com/office/drawing/2014/main" id="{314CEB40-1739-4D24-83DA-0CE9763BE5FC}"/>
              </a:ext>
            </a:extLst>
          </p:cNvPr>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 name="Google Shape;79;p14">
            <a:extLst>
              <a:ext uri="{FF2B5EF4-FFF2-40B4-BE49-F238E27FC236}">
                <a16:creationId xmlns:a16="http://schemas.microsoft.com/office/drawing/2014/main" id="{6BDE7C07-CEF7-436D-9B76-D06FF957C348}"/>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pic>
        <p:nvPicPr>
          <p:cNvPr id="8" name="Picture 7">
            <a:extLst>
              <a:ext uri="{FF2B5EF4-FFF2-40B4-BE49-F238E27FC236}">
                <a16:creationId xmlns:a16="http://schemas.microsoft.com/office/drawing/2014/main" id="{D62CD2EF-1DB3-4742-ACB2-52CFDD28875D}"/>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3548739337"/>
      </p:ext>
    </p:extLst>
  </p:cSld>
  <p:clrMap bg1="dk2" tx1="lt1" bg2="dk1"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3600" b="0"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200" b="1">
          <a:solidFill>
            <a:srgbClr val="73B900"/>
          </a:solidFill>
          <a:latin typeface="Arial" charset="0"/>
        </a:defRPr>
      </a:lvl2pPr>
      <a:lvl3pPr algn="l" rtl="0" eaLnBrk="1" fontAlgn="base" hangingPunct="1">
        <a:spcBef>
          <a:spcPct val="0"/>
        </a:spcBef>
        <a:spcAft>
          <a:spcPct val="0"/>
        </a:spcAft>
        <a:defRPr sz="3200" b="1">
          <a:solidFill>
            <a:srgbClr val="73B900"/>
          </a:solidFill>
          <a:latin typeface="Arial" charset="0"/>
        </a:defRPr>
      </a:lvl3pPr>
      <a:lvl4pPr algn="l" rtl="0" eaLnBrk="1" fontAlgn="base" hangingPunct="1">
        <a:spcBef>
          <a:spcPct val="0"/>
        </a:spcBef>
        <a:spcAft>
          <a:spcPct val="0"/>
        </a:spcAft>
        <a:defRPr sz="3200" b="1">
          <a:solidFill>
            <a:srgbClr val="73B900"/>
          </a:solidFill>
          <a:latin typeface="Arial" charset="0"/>
        </a:defRPr>
      </a:lvl4pPr>
      <a:lvl5pPr algn="l" rtl="0" eaLnBrk="1" fontAlgn="base" hangingPunct="1">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eaLnBrk="1" fontAlgn="base" hangingPunct="1">
        <a:lnSpc>
          <a:spcPct val="90000"/>
        </a:lnSpc>
        <a:spcBef>
          <a:spcPts val="900"/>
        </a:spcBef>
        <a:spcAft>
          <a:spcPts val="900"/>
        </a:spcAft>
        <a:buClr>
          <a:schemeClr val="bg2"/>
        </a:buClr>
        <a:buSzPct val="100000"/>
        <a:buFontTx/>
        <a:buNone/>
        <a:defRPr sz="1400" b="0">
          <a:solidFill>
            <a:schemeClr val="accent4"/>
          </a:solidFill>
          <a:latin typeface="Trebuchet MS" pitchFamily="34" charset="0"/>
          <a:ea typeface="+mn-ea"/>
          <a:cs typeface="+mn-cs"/>
        </a:defRPr>
      </a:lvl1pPr>
      <a:lvl2pPr marL="571500" indent="0" algn="l" rtl="0" eaLnBrk="1" fontAlgn="base" hangingPunct="1">
        <a:lnSpc>
          <a:spcPct val="90000"/>
        </a:lnSpc>
        <a:spcBef>
          <a:spcPts val="900"/>
        </a:spcBef>
        <a:spcAft>
          <a:spcPts val="900"/>
        </a:spcAft>
        <a:buClr>
          <a:schemeClr val="bg2"/>
        </a:buClr>
        <a:buSzPct val="100000"/>
        <a:buFontTx/>
        <a:buNone/>
        <a:defRPr sz="1200" b="0">
          <a:solidFill>
            <a:schemeClr val="accent4"/>
          </a:solidFill>
          <a:latin typeface="Trebuchet MS" pitchFamily="34" charset="0"/>
        </a:defRPr>
      </a:lvl2pPr>
      <a:lvl3pPr marL="1089025" indent="0" algn="l" rtl="0" eaLnBrk="1" fontAlgn="base" hangingPunct="1">
        <a:lnSpc>
          <a:spcPct val="90000"/>
        </a:lnSpc>
        <a:spcBef>
          <a:spcPts val="900"/>
        </a:spcBef>
        <a:spcAft>
          <a:spcPts val="900"/>
        </a:spcAft>
        <a:buClr>
          <a:schemeClr val="bg2"/>
        </a:buClr>
        <a:buSzPct val="100000"/>
        <a:buFontTx/>
        <a:buNone/>
        <a:defRPr sz="1100" b="0">
          <a:solidFill>
            <a:schemeClr val="accent4"/>
          </a:solidFill>
          <a:latin typeface="Trebuchet MS" pitchFamily="34" charset="0"/>
        </a:defRPr>
      </a:lvl3pPr>
      <a:lvl4pPr marL="1774825" indent="-228600" algn="l" rtl="0" eaLnBrk="1" fontAlgn="base" hangingPunct="1">
        <a:spcBef>
          <a:spcPct val="20000"/>
        </a:spcBef>
        <a:spcAft>
          <a:spcPct val="0"/>
        </a:spcAft>
        <a:buChar char="–"/>
        <a:defRPr sz="2000">
          <a:solidFill>
            <a:schemeClr val="bg1"/>
          </a:solidFill>
          <a:latin typeface="+mn-lt"/>
        </a:defRPr>
      </a:lvl4pPr>
      <a:lvl5pPr marL="2117725" indent="-228600" algn="l" rtl="0" eaLnBrk="1" fontAlgn="base" hangingPunct="1">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99744" y="653531"/>
            <a:ext cx="9973200" cy="591000"/>
          </a:xfrm>
          <a:prstGeom prst="rect">
            <a:avLst/>
          </a:prstGeom>
          <a:noFill/>
          <a:ln>
            <a:noFill/>
          </a:ln>
        </p:spPr>
        <p:txBody>
          <a:bodyPr spcFirstLastPara="1" wrap="square" lIns="82275" tIns="82275" rIns="82275" bIns="82275" anchor="b" anchorCtr="0"/>
          <a:lstStyle>
            <a:lvl1pPr marR="0" lvl="0" algn="ctr" rtl="0">
              <a:lnSpc>
                <a:spcPct val="90000"/>
              </a:lnSpc>
              <a:spcBef>
                <a:spcPts val="0"/>
              </a:spcBef>
              <a:spcAft>
                <a:spcPts val="0"/>
              </a:spcAft>
              <a:buClr>
                <a:schemeClr val="dk2"/>
              </a:buClr>
              <a:buSzPts val="3200"/>
              <a:buFont typeface="Trebuchet MS"/>
              <a:buNone/>
              <a:defRPr sz="3200" b="1"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2pPr>
            <a:lvl3pPr marR="0" lvl="2"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3pPr>
            <a:lvl4pPr marR="0" lvl="3"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4pPr>
            <a:lvl5pPr marR="0" lvl="4"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5pPr>
            <a:lvl6pPr marR="0" lvl="5"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6pPr>
            <a:lvl7pPr marR="0" lvl="6"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7pPr>
            <a:lvl8pPr marR="0" lvl="7"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8pPr>
            <a:lvl9pPr marR="0" lvl="8" algn="l" rtl="0">
              <a:spcBef>
                <a:spcPts val="0"/>
              </a:spcBef>
              <a:spcAft>
                <a:spcPts val="0"/>
              </a:spcAft>
              <a:buClr>
                <a:srgbClr val="73B900"/>
              </a:buClr>
              <a:buSzPts val="2900"/>
              <a:buFont typeface="Arial"/>
              <a:buNone/>
              <a:defRPr sz="2900" b="1" i="0" u="none" strike="noStrike" cap="none">
                <a:solidFill>
                  <a:srgbClr val="73B900"/>
                </a:solidFill>
                <a:latin typeface="Arial"/>
                <a:ea typeface="Arial"/>
                <a:cs typeface="Arial"/>
                <a:sym typeface="Arial"/>
              </a:defRPr>
            </a:lvl9pPr>
          </a:lstStyle>
          <a:p>
            <a:endParaRPr/>
          </a:p>
        </p:txBody>
      </p:sp>
      <p:sp>
        <p:nvSpPr>
          <p:cNvPr id="77" name="Google Shape;77;p14"/>
          <p:cNvSpPr txBox="1">
            <a:spLocks noGrp="1"/>
          </p:cNvSpPr>
          <p:nvPr>
            <p:ph type="body" idx="1"/>
          </p:nvPr>
        </p:nvSpPr>
        <p:spPr>
          <a:xfrm>
            <a:off x="517403" y="2002367"/>
            <a:ext cx="9948900" cy="3908100"/>
          </a:xfrm>
          <a:prstGeom prst="rect">
            <a:avLst/>
          </a:prstGeom>
          <a:noFill/>
          <a:ln>
            <a:noFill/>
          </a:ln>
        </p:spPr>
        <p:txBody>
          <a:bodyPr spcFirstLastPara="1" wrap="square" lIns="82275" tIns="82275" rIns="82275" bIns="82275" anchor="t" anchorCtr="0"/>
          <a:lstStyle>
            <a:lvl1pPr marL="457200" marR="0" lvl="0" indent="-228600" algn="l" rtl="0">
              <a:lnSpc>
                <a:spcPct val="90000"/>
              </a:lnSpc>
              <a:spcBef>
                <a:spcPts val="800"/>
              </a:spcBef>
              <a:spcAft>
                <a:spcPts val="0"/>
              </a:spcAft>
              <a:buClr>
                <a:schemeClr val="dk1"/>
              </a:buClr>
              <a:buSzPts val="1800"/>
              <a:buFont typeface="Trebuchet MS"/>
              <a:buNone/>
              <a:defRPr sz="18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800"/>
              </a:spcBef>
              <a:spcAft>
                <a:spcPts val="0"/>
              </a:spcAft>
              <a:buClr>
                <a:schemeClr val="dk1"/>
              </a:buClr>
              <a:buSzPts val="1600"/>
              <a:buFont typeface="Trebuchet MS"/>
              <a:buNone/>
              <a:defRPr sz="16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800"/>
              </a:spcBef>
              <a:spcAft>
                <a:spcPts val="0"/>
              </a:spcAft>
              <a:buClr>
                <a:schemeClr val="dk1"/>
              </a:buClr>
              <a:buSzPts val="1400"/>
              <a:buFont typeface="Trebuchet MS"/>
              <a:buNone/>
              <a:defRPr sz="1400" b="0" i="0" u="none" strike="noStrike" cap="none">
                <a:solidFill>
                  <a:schemeClr val="dk2"/>
                </a:solidFill>
                <a:latin typeface="Trebuchet MS"/>
                <a:ea typeface="Trebuchet MS"/>
                <a:cs typeface="Trebuchet MS"/>
                <a:sym typeface="Trebuchet MS"/>
              </a:defRPr>
            </a:lvl3pPr>
            <a:lvl4pPr marL="1828800" marR="0" lvl="3" indent="-342900" algn="l" rtl="0">
              <a:lnSpc>
                <a:spcPct val="100000"/>
              </a:lnSpc>
              <a:spcBef>
                <a:spcPts val="80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4pPr>
            <a:lvl5pPr marL="2286000" marR="0" lvl="4" indent="-342900" algn="l" rtl="0">
              <a:lnSpc>
                <a:spcPct val="100000"/>
              </a:lnSpc>
              <a:spcBef>
                <a:spcPts val="40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5pPr>
            <a:lvl6pPr marL="2743200" marR="0" lvl="5" indent="-342900" algn="l" rtl="0">
              <a:lnSpc>
                <a:spcPct val="100000"/>
              </a:lnSpc>
              <a:spcBef>
                <a:spcPts val="40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6pPr>
            <a:lvl7pPr marL="3200400" marR="0" lvl="6" indent="-342900" algn="l" rtl="0">
              <a:lnSpc>
                <a:spcPct val="100000"/>
              </a:lnSpc>
              <a:spcBef>
                <a:spcPts val="40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7pPr>
            <a:lvl8pPr marL="3657600" marR="0" lvl="7" indent="-342900" algn="l" rtl="0">
              <a:lnSpc>
                <a:spcPct val="100000"/>
              </a:lnSpc>
              <a:spcBef>
                <a:spcPts val="40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8pPr>
            <a:lvl9pPr marL="4114800" marR="0" lvl="8" indent="-342900" algn="l" rtl="0">
              <a:lnSpc>
                <a:spcPct val="100000"/>
              </a:lnSpc>
              <a:spcBef>
                <a:spcPts val="400"/>
              </a:spcBef>
              <a:spcAft>
                <a:spcPts val="0"/>
              </a:spcAft>
              <a:buClr>
                <a:schemeClr val="dk2"/>
              </a:buClr>
              <a:buSzPts val="1800"/>
              <a:buFont typeface="Trebuchet MS"/>
              <a:buChar char="»"/>
              <a:defRPr sz="1800" b="0" i="0" u="none" strike="noStrike" cap="none">
                <a:solidFill>
                  <a:schemeClr val="dk2"/>
                </a:solidFill>
                <a:latin typeface="Trebuchet MS"/>
                <a:ea typeface="Trebuchet MS"/>
                <a:cs typeface="Trebuchet MS"/>
                <a:sym typeface="Trebuchet MS"/>
              </a:defRPr>
            </a:lvl9pPr>
          </a:lstStyle>
          <a:p>
            <a:endParaRPr/>
          </a:p>
        </p:txBody>
      </p:sp>
      <p:pic>
        <p:nvPicPr>
          <p:cNvPr id="78" name="Google Shape;78;p14"/>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9" name="Google Shape;79;p14"/>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15632615"/>
      </p:ext>
    </p:extLst>
  </p:cSld>
  <p:clrMap bg1="lt1" tx1="dk1" bg2="dk2"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Shape 8"/>
        <p:cNvGrpSpPr/>
        <p:nvPr/>
      </p:nvGrpSpPr>
      <p:grpSpPr>
        <a:xfrm>
          <a:off x="0" y="0"/>
          <a:ext cx="0" cy="0"/>
          <a:chOff x="0" y="0"/>
          <a:chExt cx="0" cy="0"/>
        </a:xfrm>
      </p:grpSpPr>
      <p:sp>
        <p:nvSpPr>
          <p:cNvPr id="9" name="Google Shape;9;p1"/>
          <p:cNvSpPr txBox="1">
            <a:spLocks noGrp="1"/>
          </p:cNvSpPr>
          <p:nvPr>
            <p:ph type="title"/>
          </p:nvPr>
        </p:nvSpPr>
        <p:spPr>
          <a:xfrm>
            <a:off x="499743" y="653532"/>
            <a:ext cx="9973315" cy="590931"/>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000000"/>
              </a:buClr>
              <a:buSzPts val="1400"/>
              <a:buFont typeface="Arial"/>
              <a:buNone/>
              <a:defRPr sz="3600" b="1" i="0" u="none" strike="noStrike" cap="none">
                <a:solidFill>
                  <a:schemeClr val="dk2"/>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3B900"/>
                </a:solidFill>
                <a:latin typeface="Arial"/>
                <a:ea typeface="Arial"/>
                <a:cs typeface="Arial"/>
                <a:sym typeface="Arial"/>
              </a:defRPr>
            </a:lvl9pPr>
          </a:lstStyle>
          <a:p>
            <a:endParaRPr/>
          </a:p>
        </p:txBody>
      </p:sp>
      <p:sp>
        <p:nvSpPr>
          <p:cNvPr id="10" name="Google Shape;10;p1"/>
          <p:cNvSpPr txBox="1">
            <a:spLocks noGrp="1"/>
          </p:cNvSpPr>
          <p:nvPr>
            <p:ph type="body" idx="1"/>
          </p:nvPr>
        </p:nvSpPr>
        <p:spPr>
          <a:xfrm>
            <a:off x="517402" y="2002367"/>
            <a:ext cx="9973315" cy="3783053"/>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900"/>
              </a:spcBef>
              <a:spcAft>
                <a:spcPts val="0"/>
              </a:spcAft>
              <a:buClr>
                <a:schemeClr val="dk1"/>
              </a:buClr>
              <a:buSzPts val="1400"/>
              <a:buFont typeface="Trebuchet MS"/>
              <a:buNone/>
              <a:defRPr sz="2000" b="0" i="0" u="none" strike="noStrike" cap="none">
                <a:solidFill>
                  <a:schemeClr val="dk2"/>
                </a:solidFill>
                <a:latin typeface="Trebuchet MS"/>
                <a:ea typeface="Trebuchet MS"/>
                <a:cs typeface="Trebuchet MS"/>
                <a:sym typeface="Trebuchet MS"/>
              </a:defRPr>
            </a:lvl1pPr>
            <a:lvl2pPr marL="914400" marR="0" lvl="1" indent="-228600" algn="l" rtl="0">
              <a:lnSpc>
                <a:spcPct val="90000"/>
              </a:lnSpc>
              <a:spcBef>
                <a:spcPts val="900"/>
              </a:spcBef>
              <a:spcAft>
                <a:spcPts val="0"/>
              </a:spcAft>
              <a:buClr>
                <a:schemeClr val="dk1"/>
              </a:buClr>
              <a:buSzPts val="1400"/>
              <a:buFont typeface="Trebuchet MS"/>
              <a:buNone/>
              <a:defRPr sz="1800" b="0" i="0" u="none" strike="noStrike" cap="none">
                <a:solidFill>
                  <a:schemeClr val="dk2"/>
                </a:solidFill>
                <a:latin typeface="Trebuchet MS"/>
                <a:ea typeface="Trebuchet MS"/>
                <a:cs typeface="Trebuchet MS"/>
                <a:sym typeface="Trebuchet MS"/>
              </a:defRPr>
            </a:lvl2pPr>
            <a:lvl3pPr marL="1371600" marR="0" lvl="2" indent="-228600" algn="l" rtl="0">
              <a:lnSpc>
                <a:spcPct val="90000"/>
              </a:lnSpc>
              <a:spcBef>
                <a:spcPts val="900"/>
              </a:spcBef>
              <a:spcAft>
                <a:spcPts val="0"/>
              </a:spcAft>
              <a:buClr>
                <a:schemeClr val="dk1"/>
              </a:buClr>
              <a:buSzPts val="1400"/>
              <a:buFont typeface="Trebuchet MS"/>
              <a:buNone/>
              <a:defRPr sz="1600" b="0" i="0" u="none" strike="noStrike" cap="none">
                <a:solidFill>
                  <a:schemeClr val="dk2"/>
                </a:solidFill>
                <a:latin typeface="Trebuchet MS"/>
                <a:ea typeface="Trebuchet MS"/>
                <a:cs typeface="Trebuchet MS"/>
                <a:sym typeface="Trebuchet MS"/>
              </a:defRPr>
            </a:lvl3pPr>
            <a:lvl4pPr marL="1828800" marR="0" lvl="3" indent="-355600" algn="l" rtl="0">
              <a:lnSpc>
                <a:spcPct val="100000"/>
              </a:lnSpc>
              <a:spcBef>
                <a:spcPts val="9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4pPr>
            <a:lvl5pPr marL="2286000" marR="0" lvl="4"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5pPr>
            <a:lvl6pPr marL="2743200" marR="0" lvl="5"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6pPr>
            <a:lvl7pPr marL="3200400" marR="0" lvl="6"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7pPr>
            <a:lvl8pPr marL="3657600" marR="0" lvl="7"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8pPr>
            <a:lvl9pPr marL="4114800" marR="0" lvl="8" indent="-355600" algn="l" rtl="0">
              <a:lnSpc>
                <a:spcPct val="100000"/>
              </a:lnSpc>
              <a:spcBef>
                <a:spcPts val="400"/>
              </a:spcBef>
              <a:spcAft>
                <a:spcPts val="0"/>
              </a:spcAft>
              <a:buClr>
                <a:schemeClr val="dk2"/>
              </a:buClr>
              <a:buSzPts val="2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dirty="0"/>
          </a:p>
        </p:txBody>
      </p:sp>
      <p:pic>
        <p:nvPicPr>
          <p:cNvPr id="6" name="Google Shape;78;p14">
            <a:extLst>
              <a:ext uri="{FF2B5EF4-FFF2-40B4-BE49-F238E27FC236}">
                <a16:creationId xmlns:a16="http://schemas.microsoft.com/office/drawing/2014/main" id="{54E5A79A-7329-4470-AC57-FD1DA4ED8914}"/>
              </a:ext>
            </a:extLst>
          </p:cNvPr>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 name="Google Shape;79;p14">
            <a:extLst>
              <a:ext uri="{FF2B5EF4-FFF2-40B4-BE49-F238E27FC236}">
                <a16:creationId xmlns:a16="http://schemas.microsoft.com/office/drawing/2014/main" id="{C0B4E493-6730-43BA-BF09-20E413B78119}"/>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3926273202"/>
      </p:ext>
    </p:extLst>
  </p:cSld>
  <p:clrMap bg1="lt1" tx1="dk1" bg2="dk2" tx2="lt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521208"/>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按一下以編輯母片標題樣式</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按一下以編輯母片文字樣式</a:t>
            </a:r>
          </a:p>
          <a:p>
            <a:pPr lvl="1"/>
            <a:r>
              <a:rPr lang="en-US" dirty="0"/>
              <a:t>第二層</a:t>
            </a:r>
          </a:p>
        </p:txBody>
      </p:sp>
      <p:pic>
        <p:nvPicPr>
          <p:cNvPr id="6" name="Google Shape;78;p14">
            <a:extLst>
              <a:ext uri="{FF2B5EF4-FFF2-40B4-BE49-F238E27FC236}">
                <a16:creationId xmlns:a16="http://schemas.microsoft.com/office/drawing/2014/main" id="{314CEB40-1739-4D24-83DA-0CE9763BE5FC}"/>
              </a:ext>
            </a:extLst>
          </p:cNvPr>
          <p:cNvPicPr preferRelativeResize="0"/>
          <p:nvPr/>
        </p:nvPicPr>
        <p:blipFill rotWithShape="1">
          <a:blip r:embed="rId19" cstate="email">
            <a:alphaModFix/>
            <a:extLst>
              <a:ext uri="{28A0092B-C50C-407E-A947-70E740481C1C}">
                <a14:useLocalDpi xmlns:a14="http://schemas.microsoft.com/office/drawing/2010/main"/>
              </a:ext>
            </a:extLst>
          </a:blip>
          <a:srcRect/>
          <a:stretch/>
        </p:blipFill>
        <p:spPr>
          <a:xfrm>
            <a:off x="10130817" y="5785420"/>
            <a:ext cx="580686" cy="206320"/>
          </a:xfrm>
          <a:prstGeom prst="rect">
            <a:avLst/>
          </a:prstGeom>
          <a:noFill/>
          <a:ln>
            <a:noFill/>
          </a:ln>
        </p:spPr>
      </p:pic>
      <p:sp>
        <p:nvSpPr>
          <p:cNvPr id="7" name="Google Shape;79;p14">
            <a:extLst>
              <a:ext uri="{FF2B5EF4-FFF2-40B4-BE49-F238E27FC236}">
                <a16:creationId xmlns:a16="http://schemas.microsoft.com/office/drawing/2014/main" id="{6BDE7C07-CEF7-436D-9B76-D06FF957C348}"/>
              </a:ext>
            </a:extLst>
          </p:cNvPr>
          <p:cNvSpPr txBox="1"/>
          <p:nvPr/>
        </p:nvSpPr>
        <p:spPr>
          <a:xfrm>
            <a:off x="9762253" y="5831285"/>
            <a:ext cx="321000" cy="161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accent4"/>
              </a:buClr>
              <a:buSzPts val="200"/>
              <a:buFont typeface="Trebuchet MS"/>
              <a:buNone/>
            </a:pPr>
            <a:fld id="{00000000-1234-1234-1234-123412341234}" type="slidenum">
              <a:rPr lang="en-US" sz="800" b="0" i="0" u="none" strike="noStrike" cap="none">
                <a:solidFill>
                  <a:schemeClr val="accent4"/>
                </a:solidFill>
                <a:latin typeface="Trebuchet MS"/>
                <a:ea typeface="Trebuchet MS"/>
                <a:cs typeface="Trebuchet MS"/>
                <a:sym typeface="Trebuchet MS"/>
              </a:rPr>
              <a:t>‹#›</a:t>
            </a:fld>
            <a:r>
              <a:rPr lang="en-US" sz="1100" b="0" i="0" u="none" strike="noStrike" cap="none" dirty="0">
                <a:solidFill>
                  <a:srgbClr val="12FEB6"/>
                </a:solidFill>
                <a:latin typeface="Questrial"/>
                <a:ea typeface="Questrial"/>
                <a:cs typeface="Questrial"/>
                <a:sym typeface="Questrial"/>
              </a:rPr>
              <a:t> </a:t>
            </a:r>
            <a:endParaRPr sz="1300" dirty="0"/>
          </a:p>
        </p:txBody>
      </p:sp>
    </p:spTree>
    <p:extLst>
      <p:ext uri="{BB962C8B-B14F-4D97-AF65-F5344CB8AC3E}">
        <p14:creationId xmlns:p14="http://schemas.microsoft.com/office/powerpoint/2010/main" val="2482719225"/>
      </p:ext>
    </p:extLst>
  </p:cSld>
  <p:clrMap bg1="dk2" tx1="lt1" bg2="dk1" tx2="lt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 id="214748407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0"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400" b="0">
          <a:solidFill>
            <a:schemeClr val="accent4"/>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200" b="0">
          <a:solidFill>
            <a:schemeClr val="accent4"/>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100" b="0">
          <a:solidFill>
            <a:schemeClr val="accent4"/>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svg"/><Relationship Id="rId2" Type="http://schemas.openxmlformats.org/officeDocument/2006/relationships/notesSlide" Target="../notesSlides/notesSlide11.xml"/><Relationship Id="rId1" Type="http://schemas.openxmlformats.org/officeDocument/2006/relationships/slideLayout" Target="../slideLayouts/slideLayout41.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jpeg"/><Relationship Id="rId7" Type="http://schemas.openxmlformats.org/officeDocument/2006/relationships/image" Target="../media/image45.jpeg"/><Relationship Id="rId12" Type="http://schemas.openxmlformats.org/officeDocument/2006/relationships/image" Target="../media/image50.jpeg"/><Relationship Id="rId2" Type="http://schemas.openxmlformats.org/officeDocument/2006/relationships/notesSlide" Target="../notesSlides/notesSlide13.xml"/><Relationship Id="rId1" Type="http://schemas.openxmlformats.org/officeDocument/2006/relationships/slideLayout" Target="../slideLayouts/slideLayout41.xml"/><Relationship Id="rId6" Type="http://schemas.openxmlformats.org/officeDocument/2006/relationships/image" Target="../media/image44.jpe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6.xml"/><Relationship Id="rId1" Type="http://schemas.openxmlformats.org/officeDocument/2006/relationships/slideLayout" Target="../slideLayouts/slideLayout41.xml"/><Relationship Id="rId5" Type="http://schemas.openxmlformats.org/officeDocument/2006/relationships/image" Target="../media/image57.jpeg"/><Relationship Id="rId4" Type="http://schemas.openxmlformats.org/officeDocument/2006/relationships/image" Target="../media/image5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1.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a:extLst>
              <a:ext uri="{FF2B5EF4-FFF2-40B4-BE49-F238E27FC236}">
                <a16:creationId xmlns:a16="http://schemas.microsoft.com/office/drawing/2014/main" id="{8003D091-971C-456E-83B9-984609C20C7D}"/>
              </a:ext>
            </a:extLst>
          </p:cNvPr>
          <p:cNvSpPr>
            <a:spLocks noGrp="1"/>
          </p:cNvSpPr>
          <p:nvPr>
            <p:ph type="subTitle" idx="1"/>
          </p:nvPr>
        </p:nvSpPr>
        <p:spPr>
          <a:xfrm>
            <a:off x="685800" y="4974336"/>
            <a:ext cx="5815584" cy="286232"/>
          </a:xfrm>
        </p:spPr>
        <p:txBody>
          <a:bodyPr/>
          <a:lstStyle/>
          <a:p>
            <a:r>
              <a:rPr lang="en-US" sz="2000" dirty="0"/>
              <a:t>第 5 部分：預先訓練的模型</a:t>
            </a:r>
          </a:p>
        </p:txBody>
      </p:sp>
      <p:sp>
        <p:nvSpPr>
          <p:cNvPr id="5" name="Title 10"/>
          <p:cNvSpPr>
            <a:spLocks noGrp="1"/>
          </p:cNvSpPr>
          <p:nvPr>
            <p:ph type="title"/>
          </p:nvPr>
        </p:nvSpPr>
        <p:spPr>
          <a:xfrm>
            <a:off x="685800" y="3477846"/>
            <a:ext cx="5815584" cy="1528369"/>
          </a:xfrm>
        </p:spPr>
        <p:txBody>
          <a:bodyPr wrap="square" anchor="b">
            <a:normAutofit/>
          </a:bodyPr>
          <a:lstStyle/>
          <a:p>
            <a:r>
              <a:rPr lang="en-GB" dirty="0"/>
              <a:t>深度學習</a:t>
            </a:r>
            <a:br>
              <a:rPr lang="en-GB" dirty="0"/>
            </a:br>
            <a:r>
              <a:rPr lang="en-GB" dirty="0"/>
              <a:t>基本原理</a:t>
            </a:r>
            <a:endParaRPr lang="en-US" dirty="0"/>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4336" y="4224528"/>
            <a:ext cx="5376672" cy="1373939"/>
          </a:xfrm>
        </p:spPr>
        <p:txBody>
          <a:bodyPr wrap="square" anchor="b">
            <a:normAutofit/>
          </a:bodyPr>
          <a:lstStyle/>
          <a:p>
            <a:r>
              <a:rPr lang="en-GB"/>
              <a:t>遷移學習</a:t>
            </a:r>
            <a:endParaRPr lang="en-US"/>
          </a:p>
        </p:txBody>
      </p:sp>
    </p:spTree>
    <p:extLst>
      <p:ext uri="{BB962C8B-B14F-4D97-AF65-F5344CB8AC3E}">
        <p14:creationId xmlns:p14="http://schemas.microsoft.com/office/powerpoint/2010/main" val="228168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接下來的挑戰</a:t>
            </a:r>
          </a:p>
        </p:txBody>
      </p:sp>
      <p:sp>
        <p:nvSpPr>
          <p:cNvPr id="4" name="Text Placeholder 3">
            <a:extLst>
              <a:ext uri="{FF2B5EF4-FFF2-40B4-BE49-F238E27FC236}">
                <a16:creationId xmlns:a16="http://schemas.microsoft.com/office/drawing/2014/main" id="{BC3E2FB5-8D51-E146-842B-7E7CC771C40D}"/>
              </a:ext>
            </a:extLst>
          </p:cNvPr>
          <p:cNvSpPr>
            <a:spLocks noGrp="1"/>
          </p:cNvSpPr>
          <p:nvPr>
            <p:ph type="body" sz="quarter" idx="10"/>
          </p:nvPr>
        </p:nvSpPr>
        <p:spPr/>
        <p:txBody>
          <a:bodyPr/>
          <a:lstStyle/>
          <a:p>
            <a:r>
              <a:rPr lang="en-US" sz="2800"/>
              <a:t>自動化總統狗門</a:t>
            </a:r>
          </a:p>
        </p:txBody>
      </p:sp>
      <p:pic>
        <p:nvPicPr>
          <p:cNvPr id="12" name="Picture 11" descr="A dog lying on green grass  Description automatically generated">
            <a:extLst>
              <a:ext uri="{FF2B5EF4-FFF2-40B4-BE49-F238E27FC236}">
                <a16:creationId xmlns:a16="http://schemas.microsoft.com/office/drawing/2014/main" id="{D600826B-26F9-4D3B-9BFA-ED3A9EFDDF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83685" y="2230903"/>
            <a:ext cx="3562350" cy="2479539"/>
          </a:xfrm>
          <a:prstGeom prst="rect">
            <a:avLst/>
          </a:prstGeom>
        </p:spPr>
      </p:pic>
      <p:pic>
        <p:nvPicPr>
          <p:cNvPr id="14" name="Graphic 13" descr="Checkmark">
            <a:extLst>
              <a:ext uri="{FF2B5EF4-FFF2-40B4-BE49-F238E27FC236}">
                <a16:creationId xmlns:a16="http://schemas.microsoft.com/office/drawing/2014/main" id="{6A4C8A25-B591-43A0-B409-A960B7B791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62833" y="4835386"/>
            <a:ext cx="914400" cy="914400"/>
          </a:xfrm>
          <a:prstGeom prst="rect">
            <a:avLst/>
          </a:prstGeom>
        </p:spPr>
      </p:pic>
      <p:pic>
        <p:nvPicPr>
          <p:cNvPr id="16" name="Graphic 15" descr="Close">
            <a:extLst>
              <a:ext uri="{FF2B5EF4-FFF2-40B4-BE49-F238E27FC236}">
                <a16:creationId xmlns:a16="http://schemas.microsoft.com/office/drawing/2014/main" id="{107DA2C7-8FE5-4599-B9A9-8339DB7742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07660" y="4835386"/>
            <a:ext cx="914400" cy="914400"/>
          </a:xfrm>
          <a:prstGeom prst="rect">
            <a:avLst/>
          </a:prstGeom>
        </p:spPr>
      </p:pic>
      <p:pic>
        <p:nvPicPr>
          <p:cNvPr id="5" name="Picture 4" descr="A dog standing on grass  Description automatically generated">
            <a:extLst>
              <a:ext uri="{FF2B5EF4-FFF2-40B4-BE49-F238E27FC236}">
                <a16:creationId xmlns:a16="http://schemas.microsoft.com/office/drawing/2014/main" id="{D9612A1E-F888-4908-81CC-5DC178DC203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873045" y="1921522"/>
            <a:ext cx="2093976" cy="2788920"/>
          </a:xfrm>
          <a:prstGeom prst="rect">
            <a:avLst/>
          </a:prstGeom>
        </p:spPr>
      </p:pic>
    </p:spTree>
    <p:extLst>
      <p:ext uri="{BB962C8B-B14F-4D97-AF65-F5344CB8AC3E}">
        <p14:creationId xmlns:p14="http://schemas.microsoft.com/office/powerpoint/2010/main" val="611044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a:t>遷移學習</a:t>
            </a:r>
          </a:p>
        </p:txBody>
      </p:sp>
      <p:pic>
        <p:nvPicPr>
          <p:cNvPr id="7" name="Content Placeholder 6" descr="Scan of a human brain in a neurology clinic">
            <a:extLst>
              <a:ext uri="{FF2B5EF4-FFF2-40B4-BE49-F238E27FC236}">
                <a16:creationId xmlns:a16="http://schemas.microsoft.com/office/drawing/2014/main" id="{E1F94552-4485-4DDC-9163-A95993A1F934}"/>
              </a:ext>
            </a:extLst>
          </p:cNvPr>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r="-47"/>
          <a:stretch/>
        </p:blipFill>
        <p:spPr>
          <a:xfrm>
            <a:off x="525780" y="1695531"/>
            <a:ext cx="9948672" cy="3718925"/>
          </a:xfrm>
          <a:noFill/>
        </p:spPr>
      </p:pic>
    </p:spTree>
    <p:extLst>
      <p:ext uri="{BB962C8B-B14F-4D97-AF65-F5344CB8AC3E}">
        <p14:creationId xmlns:p14="http://schemas.microsoft.com/office/powerpoint/2010/main" val="22161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a:t>遷移學習</a:t>
            </a:r>
          </a:p>
        </p:txBody>
      </p:sp>
      <p:cxnSp>
        <p:nvCxnSpPr>
          <p:cNvPr id="113" name="Straight Connector 112">
            <a:extLst>
              <a:ext uri="{FF2B5EF4-FFF2-40B4-BE49-F238E27FC236}">
                <a16:creationId xmlns:a16="http://schemas.microsoft.com/office/drawing/2014/main" id="{71F3CB06-28D1-4982-BBE4-6E9686FBCDE5}"/>
              </a:ext>
            </a:extLst>
          </p:cNvPr>
          <p:cNvCxnSpPr>
            <a:cxnSpLocks/>
          </p:cNvCxnSpPr>
          <p:nvPr/>
        </p:nvCxnSpPr>
        <p:spPr>
          <a:xfrm>
            <a:off x="5775689" y="3477143"/>
            <a:ext cx="1457772" cy="10167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4" name="Picture 113">
            <a:extLst>
              <a:ext uri="{FF2B5EF4-FFF2-40B4-BE49-F238E27FC236}">
                <a16:creationId xmlns:a16="http://schemas.microsoft.com/office/drawing/2014/main" id="{61A1116B-BA9E-414E-8B86-1873CAFB7A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8449" y="1828800"/>
            <a:ext cx="1560945" cy="2637608"/>
          </a:xfrm>
          <a:prstGeom prst="rect">
            <a:avLst/>
          </a:prstGeom>
          <a:scene3d>
            <a:camera prst="isometricRightUp"/>
            <a:lightRig rig="threePt" dir="t"/>
          </a:scene3d>
        </p:spPr>
      </p:pic>
      <p:sp>
        <p:nvSpPr>
          <p:cNvPr id="115" name="TextBox 114">
            <a:extLst>
              <a:ext uri="{FF2B5EF4-FFF2-40B4-BE49-F238E27FC236}">
                <a16:creationId xmlns:a16="http://schemas.microsoft.com/office/drawing/2014/main" id="{8B412B5A-A9C3-4BEE-812A-1AF08C718A4B}"/>
              </a:ext>
            </a:extLst>
          </p:cNvPr>
          <p:cNvSpPr txBox="1"/>
          <p:nvPr/>
        </p:nvSpPr>
        <p:spPr>
          <a:xfrm>
            <a:off x="834449" y="4909795"/>
            <a:ext cx="1135246"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(28, 28, 1)</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影像輸入</a:t>
            </a:r>
          </a:p>
        </p:txBody>
      </p:sp>
      <p:sp>
        <p:nvSpPr>
          <p:cNvPr id="116" name="TextBox 115">
            <a:extLst>
              <a:ext uri="{FF2B5EF4-FFF2-40B4-BE49-F238E27FC236}">
                <a16:creationId xmlns:a16="http://schemas.microsoft.com/office/drawing/2014/main" id="{036D0DE8-F56F-4B96-9D40-91638DBB733F}"/>
              </a:ext>
            </a:extLst>
          </p:cNvPr>
          <p:cNvSpPr txBox="1"/>
          <p:nvPr/>
        </p:nvSpPr>
        <p:spPr>
          <a:xfrm>
            <a:off x="2212437" y="4530700"/>
            <a:ext cx="1055097"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(3, 3, 1, 2)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核心</a:t>
            </a:r>
          </a:p>
        </p:txBody>
      </p:sp>
      <p:sp>
        <p:nvSpPr>
          <p:cNvPr id="117" name="TextBox 116">
            <a:extLst>
              <a:ext uri="{FF2B5EF4-FFF2-40B4-BE49-F238E27FC236}">
                <a16:creationId xmlns:a16="http://schemas.microsoft.com/office/drawing/2014/main" id="{749CE1DC-6E45-409F-B041-4AFCE17056F5}"/>
              </a:ext>
            </a:extLst>
          </p:cNvPr>
          <p:cNvSpPr txBox="1"/>
          <p:nvPr/>
        </p:nvSpPr>
        <p:spPr>
          <a:xfrm>
            <a:off x="3034711" y="3883360"/>
            <a:ext cx="1418978"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(28, 28, 2)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堆疊影像</a:t>
            </a:r>
          </a:p>
        </p:txBody>
      </p:sp>
      <p:sp>
        <p:nvSpPr>
          <p:cNvPr id="118" name="TextBox 117">
            <a:extLst>
              <a:ext uri="{FF2B5EF4-FFF2-40B4-BE49-F238E27FC236}">
                <a16:creationId xmlns:a16="http://schemas.microsoft.com/office/drawing/2014/main" id="{3862D85E-51E2-40AD-8314-B39F55BDA768}"/>
              </a:ext>
            </a:extLst>
          </p:cNvPr>
          <p:cNvSpPr txBox="1"/>
          <p:nvPr/>
        </p:nvSpPr>
        <p:spPr>
          <a:xfrm>
            <a:off x="4394161" y="4530699"/>
            <a:ext cx="1055097"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(3, 3, 2, 2)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核心</a:t>
            </a:r>
          </a:p>
        </p:txBody>
      </p:sp>
      <p:sp>
        <p:nvSpPr>
          <p:cNvPr id="119" name="TextBox 118">
            <a:extLst>
              <a:ext uri="{FF2B5EF4-FFF2-40B4-BE49-F238E27FC236}">
                <a16:creationId xmlns:a16="http://schemas.microsoft.com/office/drawing/2014/main" id="{55261EC9-22A8-4BB9-90FF-010BD2F53080}"/>
              </a:ext>
            </a:extLst>
          </p:cNvPr>
          <p:cNvSpPr txBox="1"/>
          <p:nvPr/>
        </p:nvSpPr>
        <p:spPr>
          <a:xfrm>
            <a:off x="5371036" y="3893793"/>
            <a:ext cx="1418978" cy="480131"/>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(28, 28, 2)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堆疊影像</a:t>
            </a:r>
          </a:p>
        </p:txBody>
      </p:sp>
      <p:graphicFrame>
        <p:nvGraphicFramePr>
          <p:cNvPr id="120" name="Table 173">
            <a:extLst>
              <a:ext uri="{FF2B5EF4-FFF2-40B4-BE49-F238E27FC236}">
                <a16:creationId xmlns:a16="http://schemas.microsoft.com/office/drawing/2014/main" id="{77A51AC8-11E8-43B7-87BC-C2FB1D2EA7E8}"/>
              </a:ext>
            </a:extLst>
          </p:cNvPr>
          <p:cNvGraphicFramePr>
            <a:graphicFrameLocks noGrp="1"/>
          </p:cNvGraphicFramePr>
          <p:nvPr/>
        </p:nvGraphicFramePr>
        <p:xfrm>
          <a:off x="7206671" y="1555750"/>
          <a:ext cx="280336" cy="2966720"/>
        </p:xfrm>
        <a:graphic>
          <a:graphicData uri="http://schemas.openxmlformats.org/drawingml/2006/table">
            <a:tbl>
              <a:tblPr firstRow="1" bandRow="1">
                <a:tableStyleId>{5C22544A-7EE6-4342-B048-85BDC9FD1C3A}</a:tableStyleId>
              </a:tblPr>
              <a:tblGrid>
                <a:gridCol w="280336">
                  <a:extLst>
                    <a:ext uri="{9D8B030D-6E8A-4147-A177-3AD203B41FA5}">
                      <a16:colId xmlns:a16="http://schemas.microsoft.com/office/drawing/2014/main" val="377299584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7208063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48766491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lumOff val="25000"/>
                      </a:schemeClr>
                    </a:solidFill>
                  </a:tcPr>
                </a:tc>
                <a:extLst>
                  <a:ext uri="{0D108BD9-81ED-4DB2-BD59-A6C34878D82A}">
                    <a16:rowId xmlns:a16="http://schemas.microsoft.com/office/drawing/2014/main" val="409914388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8004820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25559420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50081009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03683998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5072629"/>
                  </a:ext>
                </a:extLst>
              </a:tr>
            </a:tbl>
          </a:graphicData>
        </a:graphic>
      </p:graphicFrame>
      <p:sp>
        <p:nvSpPr>
          <p:cNvPr id="121" name="TextBox 120">
            <a:extLst>
              <a:ext uri="{FF2B5EF4-FFF2-40B4-BE49-F238E27FC236}">
                <a16:creationId xmlns:a16="http://schemas.microsoft.com/office/drawing/2014/main" id="{7C61F61D-C2C0-40D0-A84A-D4CE579581FD}"/>
              </a:ext>
            </a:extLst>
          </p:cNvPr>
          <p:cNvSpPr txBox="1"/>
          <p:nvPr/>
        </p:nvSpPr>
        <p:spPr>
          <a:xfrm>
            <a:off x="6575885" y="4909795"/>
            <a:ext cx="1495922" cy="6740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(1568)</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扁平化影像</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向量</a:t>
            </a:r>
          </a:p>
        </p:txBody>
      </p:sp>
      <p:sp>
        <p:nvSpPr>
          <p:cNvPr id="122" name="Google Shape;219;p33">
            <a:extLst>
              <a:ext uri="{FF2B5EF4-FFF2-40B4-BE49-F238E27FC236}">
                <a16:creationId xmlns:a16="http://schemas.microsoft.com/office/drawing/2014/main" id="{E40DAE5B-567A-4378-A9CB-CEBCA43DBD4A}"/>
              </a:ext>
            </a:extLst>
          </p:cNvPr>
          <p:cNvSpPr/>
          <p:nvPr/>
        </p:nvSpPr>
        <p:spPr>
          <a:xfrm>
            <a:off x="8071514" y="1661195"/>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 name="Google Shape;219;p33">
            <a:extLst>
              <a:ext uri="{FF2B5EF4-FFF2-40B4-BE49-F238E27FC236}">
                <a16:creationId xmlns:a16="http://schemas.microsoft.com/office/drawing/2014/main" id="{349F5775-C2CA-46D0-A29D-CF023933295E}"/>
              </a:ext>
            </a:extLst>
          </p:cNvPr>
          <p:cNvSpPr/>
          <p:nvPr/>
        </p:nvSpPr>
        <p:spPr>
          <a:xfrm>
            <a:off x="8068810" y="4032430"/>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 name="Google Shape;219;p33">
            <a:extLst>
              <a:ext uri="{FF2B5EF4-FFF2-40B4-BE49-F238E27FC236}">
                <a16:creationId xmlns:a16="http://schemas.microsoft.com/office/drawing/2014/main" id="{DCD4F841-C67A-4A47-B31F-10A02C8ECF44}"/>
              </a:ext>
            </a:extLst>
          </p:cNvPr>
          <p:cNvSpPr/>
          <p:nvPr/>
        </p:nvSpPr>
        <p:spPr>
          <a:xfrm>
            <a:off x="8068810" y="4257211"/>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 name="Google Shape;219;p33">
            <a:extLst>
              <a:ext uri="{FF2B5EF4-FFF2-40B4-BE49-F238E27FC236}">
                <a16:creationId xmlns:a16="http://schemas.microsoft.com/office/drawing/2014/main" id="{7945E2BA-37AB-4F9D-942D-A658315D3D33}"/>
              </a:ext>
            </a:extLst>
          </p:cNvPr>
          <p:cNvSpPr/>
          <p:nvPr/>
        </p:nvSpPr>
        <p:spPr>
          <a:xfrm>
            <a:off x="8713976" y="1661195"/>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 name="Google Shape;219;p33">
            <a:extLst>
              <a:ext uri="{FF2B5EF4-FFF2-40B4-BE49-F238E27FC236}">
                <a16:creationId xmlns:a16="http://schemas.microsoft.com/office/drawing/2014/main" id="{70E85242-69F8-41FB-8DA3-35F19F19AAD5}"/>
              </a:ext>
            </a:extLst>
          </p:cNvPr>
          <p:cNvSpPr/>
          <p:nvPr/>
        </p:nvSpPr>
        <p:spPr>
          <a:xfrm>
            <a:off x="8711273" y="4032430"/>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 name="Google Shape;219;p33">
            <a:extLst>
              <a:ext uri="{FF2B5EF4-FFF2-40B4-BE49-F238E27FC236}">
                <a16:creationId xmlns:a16="http://schemas.microsoft.com/office/drawing/2014/main" id="{B6A50606-B49E-46DC-84AD-5601A6962510}"/>
              </a:ext>
            </a:extLst>
          </p:cNvPr>
          <p:cNvSpPr/>
          <p:nvPr/>
        </p:nvSpPr>
        <p:spPr>
          <a:xfrm>
            <a:off x="8711273" y="4257211"/>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 name="Google Shape;219;p33">
            <a:extLst>
              <a:ext uri="{FF2B5EF4-FFF2-40B4-BE49-F238E27FC236}">
                <a16:creationId xmlns:a16="http://schemas.microsoft.com/office/drawing/2014/main" id="{4561B1AC-4E2B-4637-8C01-9E93968E44A9}"/>
              </a:ext>
            </a:extLst>
          </p:cNvPr>
          <p:cNvSpPr/>
          <p:nvPr/>
        </p:nvSpPr>
        <p:spPr>
          <a:xfrm>
            <a:off x="9517236" y="4532666"/>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nvGrpSpPr>
          <p:cNvPr id="129" name="Group 128">
            <a:extLst>
              <a:ext uri="{FF2B5EF4-FFF2-40B4-BE49-F238E27FC236}">
                <a16:creationId xmlns:a16="http://schemas.microsoft.com/office/drawing/2014/main" id="{DADDA3EC-A440-4748-885C-F010ADD52743}"/>
              </a:ext>
            </a:extLst>
          </p:cNvPr>
          <p:cNvGrpSpPr/>
          <p:nvPr/>
        </p:nvGrpSpPr>
        <p:grpSpPr>
          <a:xfrm>
            <a:off x="8262865" y="1754333"/>
            <a:ext cx="451112" cy="2596017"/>
            <a:chOff x="8430069" y="1754333"/>
            <a:chExt cx="283908" cy="2596017"/>
          </a:xfrm>
        </p:grpSpPr>
        <p:cxnSp>
          <p:nvCxnSpPr>
            <p:cNvPr id="130" name="Straight Connector 129">
              <a:extLst>
                <a:ext uri="{FF2B5EF4-FFF2-40B4-BE49-F238E27FC236}">
                  <a16:creationId xmlns:a16="http://schemas.microsoft.com/office/drawing/2014/main" id="{5A2F9EC9-2D4B-435C-ADB9-0B4AA8AA8578}"/>
                </a:ext>
              </a:extLst>
            </p:cNvPr>
            <p:cNvCxnSpPr>
              <a:cxnSpLocks/>
              <a:endCxn id="125" idx="2"/>
            </p:cNvCxnSpPr>
            <p:nvPr/>
          </p:nvCxnSpPr>
          <p:spPr>
            <a:xfrm rot="16200000">
              <a:off x="7274015" y="2910388"/>
              <a:ext cx="2596016" cy="283908"/>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4F8FBFF-765E-4F1A-BB55-140728F085CE}"/>
                </a:ext>
              </a:extLst>
            </p:cNvPr>
            <p:cNvCxnSpPr>
              <a:cxnSpLocks/>
              <a:endCxn id="126" idx="2"/>
            </p:cNvCxnSpPr>
            <p:nvPr/>
          </p:nvCxnSpPr>
          <p:spPr>
            <a:xfrm rot="16200000">
              <a:off x="8458280" y="4097357"/>
              <a:ext cx="224781"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CBC8365-3408-46E2-87C0-AA469E91FF48}"/>
                </a:ext>
              </a:extLst>
            </p:cNvPr>
            <p:cNvCxnSpPr>
              <a:cxnSpLocks/>
              <a:endCxn id="127" idx="2"/>
            </p:cNvCxnSpPr>
            <p:nvPr/>
          </p:nvCxnSpPr>
          <p:spPr>
            <a:xfrm rot="16200000">
              <a:off x="8570671" y="4209748"/>
              <a:ext cx="0"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93EF1B7-5B13-4E1A-A168-9345FE8D91F6}"/>
                </a:ext>
              </a:extLst>
            </p:cNvPr>
            <p:cNvCxnSpPr>
              <a:cxnSpLocks/>
              <a:endCxn id="125" idx="2"/>
            </p:cNvCxnSpPr>
            <p:nvPr/>
          </p:nvCxnSpPr>
          <p:spPr>
            <a:xfrm rot="16200000">
              <a:off x="8573375" y="1613732"/>
              <a:ext cx="0"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21094F5-782F-46CA-8D89-F54ECA62BDB5}"/>
                </a:ext>
              </a:extLst>
            </p:cNvPr>
            <p:cNvCxnSpPr>
              <a:cxnSpLocks/>
              <a:endCxn id="126" idx="2"/>
            </p:cNvCxnSpPr>
            <p:nvPr/>
          </p:nvCxnSpPr>
          <p:spPr>
            <a:xfrm rot="16200000" flipH="1">
              <a:off x="7386405" y="2800701"/>
              <a:ext cx="2371235" cy="27850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EE2AE1C-A868-4D2A-95CB-88B35A907ADE}"/>
                </a:ext>
              </a:extLst>
            </p:cNvPr>
            <p:cNvCxnSpPr>
              <a:cxnSpLocks/>
              <a:endCxn id="127" idx="2"/>
            </p:cNvCxnSpPr>
            <p:nvPr/>
          </p:nvCxnSpPr>
          <p:spPr>
            <a:xfrm rot="16200000" flipH="1">
              <a:off x="7274015" y="2913092"/>
              <a:ext cx="2596016" cy="278500"/>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0D94920-88C7-4637-A1CF-59358EA56901}"/>
                </a:ext>
              </a:extLst>
            </p:cNvPr>
            <p:cNvCxnSpPr>
              <a:cxnSpLocks/>
              <a:endCxn id="125" idx="2"/>
            </p:cNvCxnSpPr>
            <p:nvPr/>
          </p:nvCxnSpPr>
          <p:spPr>
            <a:xfrm rot="16200000">
              <a:off x="7386405" y="2797997"/>
              <a:ext cx="2371235" cy="283908"/>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79EA914-34D5-452F-B9EA-1194E3A405A7}"/>
                </a:ext>
              </a:extLst>
            </p:cNvPr>
            <p:cNvCxnSpPr>
              <a:cxnSpLocks/>
              <a:endCxn id="126" idx="2"/>
            </p:cNvCxnSpPr>
            <p:nvPr/>
          </p:nvCxnSpPr>
          <p:spPr>
            <a:xfrm rot="16200000">
              <a:off x="8570671" y="3984967"/>
              <a:ext cx="0"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2DE20E5-DE71-4476-A729-055A78DEF705}"/>
                </a:ext>
              </a:extLst>
            </p:cNvPr>
            <p:cNvCxnSpPr>
              <a:cxnSpLocks/>
              <a:endCxn id="127" idx="2"/>
            </p:cNvCxnSpPr>
            <p:nvPr/>
          </p:nvCxnSpPr>
          <p:spPr>
            <a:xfrm rot="16200000" flipH="1">
              <a:off x="8458280" y="4097357"/>
              <a:ext cx="224781" cy="2812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9" name="Google Shape;219;p33">
            <a:extLst>
              <a:ext uri="{FF2B5EF4-FFF2-40B4-BE49-F238E27FC236}">
                <a16:creationId xmlns:a16="http://schemas.microsoft.com/office/drawing/2014/main" id="{24C14261-0F2E-404B-B773-7586D35E887F}"/>
              </a:ext>
            </a:extLst>
          </p:cNvPr>
          <p:cNvSpPr/>
          <p:nvPr/>
        </p:nvSpPr>
        <p:spPr>
          <a:xfrm>
            <a:off x="9514576" y="4174453"/>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0" name="Google Shape;219;p33">
            <a:extLst>
              <a:ext uri="{FF2B5EF4-FFF2-40B4-BE49-F238E27FC236}">
                <a16:creationId xmlns:a16="http://schemas.microsoft.com/office/drawing/2014/main" id="{0761DE14-4C35-46DE-A514-B6DD4B763E63}"/>
              </a:ext>
            </a:extLst>
          </p:cNvPr>
          <p:cNvSpPr/>
          <p:nvPr/>
        </p:nvSpPr>
        <p:spPr>
          <a:xfrm>
            <a:off x="9517236" y="3814915"/>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1" name="Google Shape;219;p33">
            <a:extLst>
              <a:ext uri="{FF2B5EF4-FFF2-40B4-BE49-F238E27FC236}">
                <a16:creationId xmlns:a16="http://schemas.microsoft.com/office/drawing/2014/main" id="{0F1FF457-DCDD-4815-856E-1420D1371604}"/>
              </a:ext>
            </a:extLst>
          </p:cNvPr>
          <p:cNvSpPr/>
          <p:nvPr/>
        </p:nvSpPr>
        <p:spPr>
          <a:xfrm>
            <a:off x="9514576" y="3456702"/>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2" name="Google Shape;219;p33">
            <a:extLst>
              <a:ext uri="{FF2B5EF4-FFF2-40B4-BE49-F238E27FC236}">
                <a16:creationId xmlns:a16="http://schemas.microsoft.com/office/drawing/2014/main" id="{15FC9B08-163C-4922-BAEC-4D1222A72672}"/>
              </a:ext>
            </a:extLst>
          </p:cNvPr>
          <p:cNvSpPr/>
          <p:nvPr/>
        </p:nvSpPr>
        <p:spPr>
          <a:xfrm>
            <a:off x="9517236" y="3082242"/>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3" name="Google Shape;219;p33">
            <a:extLst>
              <a:ext uri="{FF2B5EF4-FFF2-40B4-BE49-F238E27FC236}">
                <a16:creationId xmlns:a16="http://schemas.microsoft.com/office/drawing/2014/main" id="{86D02E02-2895-4CF3-86F0-700F7A5C2468}"/>
              </a:ext>
            </a:extLst>
          </p:cNvPr>
          <p:cNvSpPr/>
          <p:nvPr/>
        </p:nvSpPr>
        <p:spPr>
          <a:xfrm>
            <a:off x="9514576" y="2724029"/>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4" name="Google Shape;219;p33">
            <a:extLst>
              <a:ext uri="{FF2B5EF4-FFF2-40B4-BE49-F238E27FC236}">
                <a16:creationId xmlns:a16="http://schemas.microsoft.com/office/drawing/2014/main" id="{758F858C-8013-445C-81FA-761E64FE9A6D}"/>
              </a:ext>
            </a:extLst>
          </p:cNvPr>
          <p:cNvSpPr/>
          <p:nvPr/>
        </p:nvSpPr>
        <p:spPr>
          <a:xfrm>
            <a:off x="9522129" y="2366398"/>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5" name="Google Shape;219;p33">
            <a:extLst>
              <a:ext uri="{FF2B5EF4-FFF2-40B4-BE49-F238E27FC236}">
                <a16:creationId xmlns:a16="http://schemas.microsoft.com/office/drawing/2014/main" id="{0B5B3428-FBDB-4FD2-99DD-FA713E5915B1}"/>
              </a:ext>
            </a:extLst>
          </p:cNvPr>
          <p:cNvSpPr/>
          <p:nvPr/>
        </p:nvSpPr>
        <p:spPr>
          <a:xfrm>
            <a:off x="9519469" y="2008184"/>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6" name="Google Shape;219;p33">
            <a:extLst>
              <a:ext uri="{FF2B5EF4-FFF2-40B4-BE49-F238E27FC236}">
                <a16:creationId xmlns:a16="http://schemas.microsoft.com/office/drawing/2014/main" id="{9521CA52-2051-464E-AA9E-D38313118F3A}"/>
              </a:ext>
            </a:extLst>
          </p:cNvPr>
          <p:cNvSpPr/>
          <p:nvPr/>
        </p:nvSpPr>
        <p:spPr>
          <a:xfrm>
            <a:off x="9517236" y="1650553"/>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7" name="Google Shape;219;p33">
            <a:extLst>
              <a:ext uri="{FF2B5EF4-FFF2-40B4-BE49-F238E27FC236}">
                <a16:creationId xmlns:a16="http://schemas.microsoft.com/office/drawing/2014/main" id="{14459919-505A-4040-BA58-7A5B92948F65}"/>
              </a:ext>
            </a:extLst>
          </p:cNvPr>
          <p:cNvSpPr/>
          <p:nvPr/>
        </p:nvSpPr>
        <p:spPr>
          <a:xfrm>
            <a:off x="9514576" y="1292340"/>
            <a:ext cx="187420" cy="186278"/>
          </a:xfrm>
          <a:prstGeom prst="ellipse">
            <a:avLst/>
          </a:prstGeom>
          <a:solidFill>
            <a:schemeClr val="tx2">
              <a:lumMod val="20000"/>
              <a:lumOff val="80000"/>
            </a:schemeClr>
          </a:solidFill>
          <a:ln w="38100" cap="flat" cmpd="sng">
            <a:solidFill>
              <a:srgbClr val="83BA24"/>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nvGrpSpPr>
          <p:cNvPr id="148" name="Group 147">
            <a:extLst>
              <a:ext uri="{FF2B5EF4-FFF2-40B4-BE49-F238E27FC236}">
                <a16:creationId xmlns:a16="http://schemas.microsoft.com/office/drawing/2014/main" id="{2B1938EA-5E8A-4E43-AF0E-6841242FEDFD}"/>
              </a:ext>
            </a:extLst>
          </p:cNvPr>
          <p:cNvGrpSpPr/>
          <p:nvPr/>
        </p:nvGrpSpPr>
        <p:grpSpPr>
          <a:xfrm>
            <a:off x="8898349" y="1385478"/>
            <a:ext cx="623780" cy="3240327"/>
            <a:chOff x="9127523" y="1385478"/>
            <a:chExt cx="394606" cy="3240327"/>
          </a:xfrm>
        </p:grpSpPr>
        <p:cxnSp>
          <p:nvCxnSpPr>
            <p:cNvPr id="149" name="Straight Connector 148">
              <a:extLst>
                <a:ext uri="{FF2B5EF4-FFF2-40B4-BE49-F238E27FC236}">
                  <a16:creationId xmlns:a16="http://schemas.microsoft.com/office/drawing/2014/main" id="{41B895DE-7E03-49C9-A22C-97245D1FD2E5}"/>
                </a:ext>
              </a:extLst>
            </p:cNvPr>
            <p:cNvCxnSpPr>
              <a:cxnSpLocks/>
              <a:endCxn id="128" idx="2"/>
            </p:cNvCxnSpPr>
            <p:nvPr/>
          </p:nvCxnSpPr>
          <p:spPr>
            <a:xfrm rot="16200000" flipH="1">
              <a:off x="7893772" y="3002340"/>
              <a:ext cx="2859920"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B0AE4AE-8328-4F30-A162-4A7A2F7C03E5}"/>
                </a:ext>
              </a:extLst>
            </p:cNvPr>
            <p:cNvCxnSpPr>
              <a:cxnSpLocks/>
              <a:endCxn id="128" idx="2"/>
            </p:cNvCxnSpPr>
            <p:nvPr/>
          </p:nvCxnSpPr>
          <p:spPr>
            <a:xfrm rot="16200000" flipH="1">
              <a:off x="9078037" y="4186606"/>
              <a:ext cx="488685"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024A2A4-FA95-480B-A8CC-8B8B30AA0D20}"/>
                </a:ext>
              </a:extLst>
            </p:cNvPr>
            <p:cNvCxnSpPr>
              <a:cxnSpLocks/>
              <a:endCxn id="128" idx="2"/>
            </p:cNvCxnSpPr>
            <p:nvPr/>
          </p:nvCxnSpPr>
          <p:spPr>
            <a:xfrm rot="16200000" flipH="1">
              <a:off x="9190428" y="4298996"/>
              <a:ext cx="263904"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A41D6FA-65F6-418D-AB63-47F1849C86E0}"/>
                </a:ext>
              </a:extLst>
            </p:cNvPr>
            <p:cNvCxnSpPr>
              <a:cxnSpLocks/>
              <a:endCxn id="139" idx="2"/>
            </p:cNvCxnSpPr>
            <p:nvPr/>
          </p:nvCxnSpPr>
          <p:spPr>
            <a:xfrm rot="16200000">
              <a:off x="9273895" y="4121219"/>
              <a:ext cx="94309"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1F86276-B77A-401F-8128-01C01068119D}"/>
                </a:ext>
              </a:extLst>
            </p:cNvPr>
            <p:cNvCxnSpPr>
              <a:cxnSpLocks/>
              <a:endCxn id="139" idx="2"/>
            </p:cNvCxnSpPr>
            <p:nvPr/>
          </p:nvCxnSpPr>
          <p:spPr>
            <a:xfrm rot="16200000" flipH="1">
              <a:off x="9255814" y="4008829"/>
              <a:ext cx="130472"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ABE067C-9BC2-46CB-8759-3A15CB196273}"/>
                </a:ext>
              </a:extLst>
            </p:cNvPr>
            <p:cNvCxnSpPr>
              <a:cxnSpLocks/>
              <a:endCxn id="139" idx="2"/>
            </p:cNvCxnSpPr>
            <p:nvPr/>
          </p:nvCxnSpPr>
          <p:spPr>
            <a:xfrm rot="16200000" flipH="1">
              <a:off x="8071549" y="2824563"/>
              <a:ext cx="2501706"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C93CFF2-9B34-4E6F-9659-CDD238BC309D}"/>
                </a:ext>
              </a:extLst>
            </p:cNvPr>
            <p:cNvCxnSpPr>
              <a:cxnSpLocks/>
              <a:endCxn id="140" idx="2"/>
            </p:cNvCxnSpPr>
            <p:nvPr/>
          </p:nvCxnSpPr>
          <p:spPr>
            <a:xfrm rot="16200000">
              <a:off x="9207847" y="3827730"/>
              <a:ext cx="229066"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38AE610-BF28-481B-99E1-D33544C4E484}"/>
                </a:ext>
              </a:extLst>
            </p:cNvPr>
            <p:cNvCxnSpPr>
              <a:cxnSpLocks/>
              <a:endCxn id="140" idx="2"/>
            </p:cNvCxnSpPr>
            <p:nvPr/>
          </p:nvCxnSpPr>
          <p:spPr>
            <a:xfrm rot="16200000">
              <a:off x="9095456" y="3940121"/>
              <a:ext cx="453847"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4F1FEEC-D38C-4CB9-9338-37580B0D70A4}"/>
                </a:ext>
              </a:extLst>
            </p:cNvPr>
            <p:cNvCxnSpPr>
              <a:cxnSpLocks/>
              <a:endCxn id="140" idx="2"/>
            </p:cNvCxnSpPr>
            <p:nvPr/>
          </p:nvCxnSpPr>
          <p:spPr>
            <a:xfrm rot="16200000" flipH="1">
              <a:off x="8252647" y="2643465"/>
              <a:ext cx="2142169"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27985F7-68B6-4BAB-BC6B-A015AAC1AE28}"/>
                </a:ext>
              </a:extLst>
            </p:cNvPr>
            <p:cNvCxnSpPr>
              <a:cxnSpLocks/>
              <a:endCxn id="141" idx="2"/>
            </p:cNvCxnSpPr>
            <p:nvPr/>
          </p:nvCxnSpPr>
          <p:spPr>
            <a:xfrm rot="16200000">
              <a:off x="8915020" y="3762344"/>
              <a:ext cx="812060"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EB7C744-D1CA-44B9-9D8A-45034D997717}"/>
                </a:ext>
              </a:extLst>
            </p:cNvPr>
            <p:cNvCxnSpPr>
              <a:cxnSpLocks/>
              <a:endCxn id="141" idx="2"/>
            </p:cNvCxnSpPr>
            <p:nvPr/>
          </p:nvCxnSpPr>
          <p:spPr>
            <a:xfrm rot="16200000">
              <a:off x="9027410" y="3649953"/>
              <a:ext cx="587279"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12B99B5-4015-42CF-ACD1-5B82EAA047C7}"/>
                </a:ext>
              </a:extLst>
            </p:cNvPr>
            <p:cNvCxnSpPr>
              <a:cxnSpLocks/>
              <a:endCxn id="141" idx="2"/>
            </p:cNvCxnSpPr>
            <p:nvPr/>
          </p:nvCxnSpPr>
          <p:spPr>
            <a:xfrm rot="16200000" flipH="1">
              <a:off x="8430424" y="2465688"/>
              <a:ext cx="1783955"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2E379E7-EEF5-420E-9300-5CB7BBA122B2}"/>
                </a:ext>
              </a:extLst>
            </p:cNvPr>
            <p:cNvCxnSpPr>
              <a:cxnSpLocks/>
              <a:endCxn id="142" idx="2"/>
            </p:cNvCxnSpPr>
            <p:nvPr/>
          </p:nvCxnSpPr>
          <p:spPr>
            <a:xfrm rot="16200000">
              <a:off x="8729120" y="3573784"/>
              <a:ext cx="1186519"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7F4E73C-C393-4300-B74D-B359BA9732B2}"/>
                </a:ext>
              </a:extLst>
            </p:cNvPr>
            <p:cNvCxnSpPr>
              <a:cxnSpLocks/>
              <a:endCxn id="142" idx="2"/>
            </p:cNvCxnSpPr>
            <p:nvPr/>
          </p:nvCxnSpPr>
          <p:spPr>
            <a:xfrm rot="16200000">
              <a:off x="8841510" y="3461394"/>
              <a:ext cx="961739"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F7D68A5-7264-4FC6-96CF-91CD83ED232C}"/>
                </a:ext>
              </a:extLst>
            </p:cNvPr>
            <p:cNvCxnSpPr>
              <a:cxnSpLocks/>
              <a:endCxn id="142" idx="2"/>
            </p:cNvCxnSpPr>
            <p:nvPr/>
          </p:nvCxnSpPr>
          <p:spPr>
            <a:xfrm rot="16200000" flipH="1">
              <a:off x="8618984" y="2277129"/>
              <a:ext cx="1409496"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3395CDD-6186-4283-9813-DC39B500D448}"/>
                </a:ext>
              </a:extLst>
            </p:cNvPr>
            <p:cNvCxnSpPr>
              <a:cxnSpLocks/>
              <a:endCxn id="143" idx="2"/>
            </p:cNvCxnSpPr>
            <p:nvPr/>
          </p:nvCxnSpPr>
          <p:spPr>
            <a:xfrm rot="16200000">
              <a:off x="8661074" y="3283617"/>
              <a:ext cx="1319952"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174DDF6-4EB2-4511-8E97-4F459FEBEE8F}"/>
                </a:ext>
              </a:extLst>
            </p:cNvPr>
            <p:cNvCxnSpPr>
              <a:cxnSpLocks/>
              <a:endCxn id="143" idx="2"/>
            </p:cNvCxnSpPr>
            <p:nvPr/>
          </p:nvCxnSpPr>
          <p:spPr>
            <a:xfrm rot="16200000">
              <a:off x="8548684" y="3396007"/>
              <a:ext cx="1544733"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F2CF110-C28B-4F24-870C-8F50C8D095A9}"/>
                </a:ext>
              </a:extLst>
            </p:cNvPr>
            <p:cNvCxnSpPr>
              <a:cxnSpLocks/>
              <a:endCxn id="143" idx="2"/>
            </p:cNvCxnSpPr>
            <p:nvPr/>
          </p:nvCxnSpPr>
          <p:spPr>
            <a:xfrm rot="16200000" flipH="1">
              <a:off x="8796760" y="2099352"/>
              <a:ext cx="1051283"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0EEC18D-906E-4481-8896-FB5CC6E640BE}"/>
                </a:ext>
              </a:extLst>
            </p:cNvPr>
            <p:cNvCxnSpPr>
              <a:cxnSpLocks/>
              <a:endCxn id="144" idx="2"/>
            </p:cNvCxnSpPr>
            <p:nvPr/>
          </p:nvCxnSpPr>
          <p:spPr>
            <a:xfrm rot="16200000">
              <a:off x="8373644" y="3213416"/>
              <a:ext cx="1902364" cy="394605"/>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27C86D-73C5-4C31-B897-23195863430D}"/>
                </a:ext>
              </a:extLst>
            </p:cNvPr>
            <p:cNvCxnSpPr>
              <a:cxnSpLocks/>
              <a:endCxn id="144" idx="2"/>
            </p:cNvCxnSpPr>
            <p:nvPr/>
          </p:nvCxnSpPr>
          <p:spPr>
            <a:xfrm rot="16200000">
              <a:off x="8486034" y="3101025"/>
              <a:ext cx="1677583" cy="394605"/>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01D6E4B-484D-4C0E-9676-1B55A0219AD2}"/>
                </a:ext>
              </a:extLst>
            </p:cNvPr>
            <p:cNvCxnSpPr>
              <a:cxnSpLocks/>
              <a:endCxn id="144" idx="2"/>
            </p:cNvCxnSpPr>
            <p:nvPr/>
          </p:nvCxnSpPr>
          <p:spPr>
            <a:xfrm rot="16200000" flipH="1">
              <a:off x="8979352" y="1916760"/>
              <a:ext cx="693651" cy="39190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8F5DA5F-D85A-409C-BA04-FE4990D80978}"/>
                </a:ext>
              </a:extLst>
            </p:cNvPr>
            <p:cNvCxnSpPr>
              <a:cxnSpLocks/>
              <a:endCxn id="145" idx="2"/>
            </p:cNvCxnSpPr>
            <p:nvPr/>
          </p:nvCxnSpPr>
          <p:spPr>
            <a:xfrm rot="16200000">
              <a:off x="8193208" y="3035639"/>
              <a:ext cx="2260577" cy="39194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DE12AB1-4C2F-48D9-9490-D1C443FC07A9}"/>
                </a:ext>
              </a:extLst>
            </p:cNvPr>
            <p:cNvCxnSpPr>
              <a:cxnSpLocks/>
              <a:endCxn id="145" idx="2"/>
            </p:cNvCxnSpPr>
            <p:nvPr/>
          </p:nvCxnSpPr>
          <p:spPr>
            <a:xfrm rot="16200000">
              <a:off x="8305598" y="2923248"/>
              <a:ext cx="2035797" cy="39194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824AAED-F504-4718-A539-9D8496A35210}"/>
                </a:ext>
              </a:extLst>
            </p:cNvPr>
            <p:cNvCxnSpPr>
              <a:cxnSpLocks/>
              <a:endCxn id="145" idx="2"/>
            </p:cNvCxnSpPr>
            <p:nvPr/>
          </p:nvCxnSpPr>
          <p:spPr>
            <a:xfrm rot="16200000" flipH="1">
              <a:off x="9157129" y="1738983"/>
              <a:ext cx="335438" cy="38924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EF50304-9BA1-45EA-9A79-3230C40DAE52}"/>
                </a:ext>
              </a:extLst>
            </p:cNvPr>
            <p:cNvCxnSpPr>
              <a:cxnSpLocks/>
              <a:endCxn id="146" idx="2"/>
            </p:cNvCxnSpPr>
            <p:nvPr/>
          </p:nvCxnSpPr>
          <p:spPr>
            <a:xfrm rot="16200000">
              <a:off x="8013275" y="2857940"/>
              <a:ext cx="2618209"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8E1EC88-57C7-4E08-AB03-687799BBBA80}"/>
                </a:ext>
              </a:extLst>
            </p:cNvPr>
            <p:cNvCxnSpPr>
              <a:cxnSpLocks/>
              <a:endCxn id="146" idx="2"/>
            </p:cNvCxnSpPr>
            <p:nvPr/>
          </p:nvCxnSpPr>
          <p:spPr>
            <a:xfrm rot="16200000">
              <a:off x="8125666" y="2745549"/>
              <a:ext cx="2393428" cy="38971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2BFD77A-0B89-44F3-AA01-205010704F3C}"/>
                </a:ext>
              </a:extLst>
            </p:cNvPr>
            <p:cNvCxnSpPr>
              <a:cxnSpLocks/>
              <a:endCxn id="146" idx="2"/>
            </p:cNvCxnSpPr>
            <p:nvPr/>
          </p:nvCxnSpPr>
          <p:spPr>
            <a:xfrm rot="16200000">
              <a:off x="9312635" y="1561284"/>
              <a:ext cx="22193" cy="38700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F8E0547-F5A6-4726-B6EB-8E3687C4EDE3}"/>
                </a:ext>
              </a:extLst>
            </p:cNvPr>
            <p:cNvCxnSpPr>
              <a:cxnSpLocks/>
              <a:endCxn id="147" idx="2"/>
            </p:cNvCxnSpPr>
            <p:nvPr/>
          </p:nvCxnSpPr>
          <p:spPr>
            <a:xfrm rot="16200000">
              <a:off x="7832839" y="2680163"/>
              <a:ext cx="2976422"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CEBAEAA-99A0-4B38-8042-B35365B7E3D8}"/>
                </a:ext>
              </a:extLst>
            </p:cNvPr>
            <p:cNvCxnSpPr>
              <a:cxnSpLocks/>
              <a:endCxn id="147" idx="2"/>
            </p:cNvCxnSpPr>
            <p:nvPr/>
          </p:nvCxnSpPr>
          <p:spPr>
            <a:xfrm rot="16200000">
              <a:off x="7945229" y="2567772"/>
              <a:ext cx="2751641" cy="387053"/>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6FB9315-4961-45A5-9632-302C76E19AC2}"/>
                </a:ext>
              </a:extLst>
            </p:cNvPr>
            <p:cNvCxnSpPr>
              <a:cxnSpLocks/>
              <a:endCxn id="147" idx="2"/>
            </p:cNvCxnSpPr>
            <p:nvPr/>
          </p:nvCxnSpPr>
          <p:spPr>
            <a:xfrm rot="16200000">
              <a:off x="9132199" y="1383507"/>
              <a:ext cx="380407" cy="384349"/>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79" name="Straight Connector 178">
            <a:extLst>
              <a:ext uri="{FF2B5EF4-FFF2-40B4-BE49-F238E27FC236}">
                <a16:creationId xmlns:a16="http://schemas.microsoft.com/office/drawing/2014/main" id="{3DDA4C7B-4A09-445C-9C58-062193CDCCF2}"/>
              </a:ext>
            </a:extLst>
          </p:cNvPr>
          <p:cNvCxnSpPr>
            <a:cxnSpLocks/>
            <a:endCxn id="124" idx="2"/>
          </p:cNvCxnSpPr>
          <p:nvPr/>
        </p:nvCxnSpPr>
        <p:spPr>
          <a:xfrm rot="16200000" flipH="1">
            <a:off x="7284567" y="3566107"/>
            <a:ext cx="1093381" cy="4751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2E9F990-8026-48DD-B86E-77B0BEEAB59C}"/>
              </a:ext>
            </a:extLst>
          </p:cNvPr>
          <p:cNvCxnSpPr>
            <a:cxnSpLocks/>
            <a:endCxn id="123" idx="2"/>
          </p:cNvCxnSpPr>
          <p:nvPr/>
        </p:nvCxnSpPr>
        <p:spPr>
          <a:xfrm rot="16200000" flipH="1">
            <a:off x="7396957" y="3453716"/>
            <a:ext cx="868601" cy="475104"/>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19EED39-A61D-40CF-BE4E-B4ED7C6319B8}"/>
              </a:ext>
            </a:extLst>
          </p:cNvPr>
          <p:cNvCxnSpPr>
            <a:cxnSpLocks/>
            <a:endCxn id="122" idx="2"/>
          </p:cNvCxnSpPr>
          <p:nvPr/>
        </p:nvCxnSpPr>
        <p:spPr>
          <a:xfrm rot="16200000">
            <a:off x="7081292" y="2266747"/>
            <a:ext cx="1502635" cy="477808"/>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702EC7C5-2D6B-404C-AD53-4DD4AC020B57}"/>
              </a:ext>
            </a:extLst>
          </p:cNvPr>
          <p:cNvSpPr txBox="1"/>
          <p:nvPr/>
        </p:nvSpPr>
        <p:spPr>
          <a:xfrm rot="16200000">
            <a:off x="7685622" y="2741436"/>
            <a:ext cx="2195042"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a:ln>
                  <a:noFill/>
                </a:ln>
                <a:solidFill>
                  <a:srgbClr val="000000"/>
                </a:solidFill>
                <a:effectLst/>
                <a:uLnTx/>
                <a:uFillTx/>
                <a:latin typeface="Trebuchet MS"/>
                <a:ea typeface="+mn-ea"/>
                <a:cs typeface="+mn-cs"/>
              </a:rPr>
              <a:t>…                 …</a:t>
            </a:r>
          </a:p>
        </p:txBody>
      </p:sp>
      <p:sp>
        <p:nvSpPr>
          <p:cNvPr id="183" name="TextBox 182">
            <a:extLst>
              <a:ext uri="{FF2B5EF4-FFF2-40B4-BE49-F238E27FC236}">
                <a16:creationId xmlns:a16="http://schemas.microsoft.com/office/drawing/2014/main" id="{453279F9-7C56-424A-A176-C4FC306D943F}"/>
              </a:ext>
            </a:extLst>
          </p:cNvPr>
          <p:cNvSpPr txBox="1"/>
          <p:nvPr/>
        </p:nvSpPr>
        <p:spPr>
          <a:xfrm rot="16200000">
            <a:off x="7026531" y="2741436"/>
            <a:ext cx="2195042" cy="3970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2200" b="0" i="0" u="none" strike="noStrike" kern="1200" cap="none" spc="0" normalizeH="0" baseline="0" noProof="0">
                <a:ln>
                  <a:noFill/>
                </a:ln>
                <a:solidFill>
                  <a:srgbClr val="000000"/>
                </a:solidFill>
                <a:effectLst/>
                <a:uLnTx/>
                <a:uFillTx/>
                <a:latin typeface="Trebuchet MS"/>
                <a:ea typeface="+mn-ea"/>
                <a:cs typeface="+mn-cs"/>
              </a:rPr>
              <a:t>…                 …</a:t>
            </a:r>
          </a:p>
        </p:txBody>
      </p:sp>
      <p:cxnSp>
        <p:nvCxnSpPr>
          <p:cNvPr id="184" name="Straight Connector 183">
            <a:extLst>
              <a:ext uri="{FF2B5EF4-FFF2-40B4-BE49-F238E27FC236}">
                <a16:creationId xmlns:a16="http://schemas.microsoft.com/office/drawing/2014/main" id="{8269F18F-DDF7-4C0A-BE75-A753E419B159}"/>
              </a:ext>
            </a:extLst>
          </p:cNvPr>
          <p:cNvCxnSpPr>
            <a:cxnSpLocks/>
            <a:endCxn id="124" idx="2"/>
          </p:cNvCxnSpPr>
          <p:nvPr/>
        </p:nvCxnSpPr>
        <p:spPr>
          <a:xfrm rot="16200000" flipH="1">
            <a:off x="7196246" y="3477785"/>
            <a:ext cx="1274617"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A6569D4-69CC-4185-A88E-093CA86C7FC9}"/>
              </a:ext>
            </a:extLst>
          </p:cNvPr>
          <p:cNvCxnSpPr>
            <a:cxnSpLocks/>
            <a:endCxn id="123" idx="2"/>
          </p:cNvCxnSpPr>
          <p:nvPr/>
        </p:nvCxnSpPr>
        <p:spPr>
          <a:xfrm rot="16200000" flipH="1">
            <a:off x="7306115" y="3362874"/>
            <a:ext cx="1054878"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C907053-4506-4653-9FA8-4F849C0A83A2}"/>
              </a:ext>
            </a:extLst>
          </p:cNvPr>
          <p:cNvCxnSpPr>
            <a:cxnSpLocks/>
            <a:endCxn id="122" idx="2"/>
          </p:cNvCxnSpPr>
          <p:nvPr/>
        </p:nvCxnSpPr>
        <p:spPr>
          <a:xfrm rot="16200000">
            <a:off x="7174206" y="2178425"/>
            <a:ext cx="1321399" cy="47321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54994A-B758-40E2-BD74-875E1BEAB148}"/>
              </a:ext>
            </a:extLst>
          </p:cNvPr>
          <p:cNvCxnSpPr>
            <a:cxnSpLocks/>
            <a:endCxn id="124" idx="2"/>
          </p:cNvCxnSpPr>
          <p:nvPr/>
        </p:nvCxnSpPr>
        <p:spPr>
          <a:xfrm rot="16200000" flipH="1">
            <a:off x="6976922" y="3258461"/>
            <a:ext cx="1713265"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EDD410D-6A51-4F14-A1AF-FF2C543075BF}"/>
              </a:ext>
            </a:extLst>
          </p:cNvPr>
          <p:cNvCxnSpPr>
            <a:cxnSpLocks/>
            <a:endCxn id="123" idx="2"/>
          </p:cNvCxnSpPr>
          <p:nvPr/>
        </p:nvCxnSpPr>
        <p:spPr>
          <a:xfrm rot="16200000" flipH="1">
            <a:off x="7089312" y="3146070"/>
            <a:ext cx="1488484" cy="470512"/>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4B1E33E-9632-4B50-9183-036446385666}"/>
              </a:ext>
            </a:extLst>
          </p:cNvPr>
          <p:cNvCxnSpPr>
            <a:cxnSpLocks/>
            <a:endCxn id="122" idx="2"/>
          </p:cNvCxnSpPr>
          <p:nvPr/>
        </p:nvCxnSpPr>
        <p:spPr>
          <a:xfrm rot="16200000">
            <a:off x="7393530" y="1959101"/>
            <a:ext cx="882751" cy="473216"/>
          </a:xfrm>
          <a:prstGeom prst="line">
            <a:avLst/>
          </a:prstGeom>
          <a:ln w="28575">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C51F0761-96AE-4448-873D-B03BCDB6D4B9}"/>
              </a:ext>
            </a:extLst>
          </p:cNvPr>
          <p:cNvSpPr txBox="1"/>
          <p:nvPr/>
        </p:nvSpPr>
        <p:spPr>
          <a:xfrm>
            <a:off x="8811163" y="5024189"/>
            <a:ext cx="1609351"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(10)</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輸出預測</a:t>
            </a:r>
          </a:p>
        </p:txBody>
      </p:sp>
      <p:sp>
        <p:nvSpPr>
          <p:cNvPr id="191" name="TextBox 190">
            <a:extLst>
              <a:ext uri="{FF2B5EF4-FFF2-40B4-BE49-F238E27FC236}">
                <a16:creationId xmlns:a16="http://schemas.microsoft.com/office/drawing/2014/main" id="{2D22830D-332D-45B5-A036-D8AA04F68AB7}"/>
              </a:ext>
            </a:extLst>
          </p:cNvPr>
          <p:cNvSpPr txBox="1"/>
          <p:nvPr/>
        </p:nvSpPr>
        <p:spPr>
          <a:xfrm>
            <a:off x="7782549" y="4477547"/>
            <a:ext cx="660758"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(512)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密集</a:t>
            </a:r>
          </a:p>
        </p:txBody>
      </p:sp>
      <p:sp>
        <p:nvSpPr>
          <p:cNvPr id="192" name="TextBox 191">
            <a:extLst>
              <a:ext uri="{FF2B5EF4-FFF2-40B4-BE49-F238E27FC236}">
                <a16:creationId xmlns:a16="http://schemas.microsoft.com/office/drawing/2014/main" id="{07BC5419-F01E-4AF5-8CA5-A33478372150}"/>
              </a:ext>
            </a:extLst>
          </p:cNvPr>
          <p:cNvSpPr txBox="1"/>
          <p:nvPr/>
        </p:nvSpPr>
        <p:spPr>
          <a:xfrm>
            <a:off x="8496234" y="4484879"/>
            <a:ext cx="660758"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(512)</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rebuchet MS"/>
                <a:ea typeface="+mn-ea"/>
                <a:cs typeface="+mn-cs"/>
              </a:rPr>
              <a:t>密集</a:t>
            </a:r>
          </a:p>
        </p:txBody>
      </p:sp>
      <p:sp>
        <p:nvSpPr>
          <p:cNvPr id="193" name="Rectangle 192">
            <a:extLst>
              <a:ext uri="{FF2B5EF4-FFF2-40B4-BE49-F238E27FC236}">
                <a16:creationId xmlns:a16="http://schemas.microsoft.com/office/drawing/2014/main" id="{ABF06AD4-E56B-4A2C-8789-53B82EA1AFC9}"/>
              </a:ext>
            </a:extLst>
          </p:cNvPr>
          <p:cNvSpPr/>
          <p:nvPr/>
        </p:nvSpPr>
        <p:spPr>
          <a:xfrm>
            <a:off x="955305" y="2405526"/>
            <a:ext cx="406279" cy="291141"/>
          </a:xfrm>
          <a:prstGeom prst="rect">
            <a:avLst/>
          </a:prstGeom>
          <a:noFill/>
          <a:ln>
            <a:solidFill>
              <a:schemeClr val="accent3"/>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cxnSp>
        <p:nvCxnSpPr>
          <p:cNvPr id="194" name="Straight Connector 193">
            <a:extLst>
              <a:ext uri="{FF2B5EF4-FFF2-40B4-BE49-F238E27FC236}">
                <a16:creationId xmlns:a16="http://schemas.microsoft.com/office/drawing/2014/main" id="{9AFCF762-5BAA-4A44-8EE8-E5769A2F6D18}"/>
              </a:ext>
            </a:extLst>
          </p:cNvPr>
          <p:cNvCxnSpPr/>
          <p:nvPr/>
        </p:nvCxnSpPr>
        <p:spPr>
          <a:xfrm flipV="1">
            <a:off x="1158444" y="2195709"/>
            <a:ext cx="1624282" cy="34541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95" name="Picture 194">
            <a:extLst>
              <a:ext uri="{FF2B5EF4-FFF2-40B4-BE49-F238E27FC236}">
                <a16:creationId xmlns:a16="http://schemas.microsoft.com/office/drawing/2014/main" id="{7BC14E22-F16A-4008-8E98-B52AA7756F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317031" y="1759554"/>
            <a:ext cx="854829" cy="849160"/>
          </a:xfrm>
          <a:prstGeom prst="rect">
            <a:avLst/>
          </a:prstGeom>
          <a:scene3d>
            <a:camera prst="isometricRightUp"/>
            <a:lightRig rig="threePt" dir="t"/>
          </a:scene3d>
        </p:spPr>
      </p:pic>
      <p:cxnSp>
        <p:nvCxnSpPr>
          <p:cNvPr id="196" name="Straight Connector 195">
            <a:extLst>
              <a:ext uri="{FF2B5EF4-FFF2-40B4-BE49-F238E27FC236}">
                <a16:creationId xmlns:a16="http://schemas.microsoft.com/office/drawing/2014/main" id="{B081DB41-9103-4A35-BF64-944DB2ADC28F}"/>
              </a:ext>
            </a:extLst>
          </p:cNvPr>
          <p:cNvCxnSpPr>
            <a:cxnSpLocks/>
          </p:cNvCxnSpPr>
          <p:nvPr/>
        </p:nvCxnSpPr>
        <p:spPr>
          <a:xfrm>
            <a:off x="1168869" y="2544940"/>
            <a:ext cx="1592966" cy="6790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97" name="Picture 196">
            <a:extLst>
              <a:ext uri="{FF2B5EF4-FFF2-40B4-BE49-F238E27FC236}">
                <a16:creationId xmlns:a16="http://schemas.microsoft.com/office/drawing/2014/main" id="{C558F13A-271A-473E-9C72-7945AC48BF0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365340" y="2741830"/>
            <a:ext cx="834773" cy="849160"/>
          </a:xfrm>
          <a:prstGeom prst="rect">
            <a:avLst/>
          </a:prstGeom>
          <a:scene3d>
            <a:camera prst="isometricRightUp"/>
            <a:lightRig rig="threePt" dir="t"/>
          </a:scene3d>
        </p:spPr>
      </p:pic>
      <p:cxnSp>
        <p:nvCxnSpPr>
          <p:cNvPr id="198" name="Straight Connector 197">
            <a:extLst>
              <a:ext uri="{FF2B5EF4-FFF2-40B4-BE49-F238E27FC236}">
                <a16:creationId xmlns:a16="http://schemas.microsoft.com/office/drawing/2014/main" id="{7012D6CC-F069-4097-A3B8-F35627C77320}"/>
              </a:ext>
            </a:extLst>
          </p:cNvPr>
          <p:cNvCxnSpPr>
            <a:cxnSpLocks/>
          </p:cNvCxnSpPr>
          <p:nvPr/>
        </p:nvCxnSpPr>
        <p:spPr>
          <a:xfrm>
            <a:off x="2761680" y="2185277"/>
            <a:ext cx="1118146" cy="4144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99" name="Picture 198">
            <a:extLst>
              <a:ext uri="{FF2B5EF4-FFF2-40B4-BE49-F238E27FC236}">
                <a16:creationId xmlns:a16="http://schemas.microsoft.com/office/drawing/2014/main" id="{05D61EF4-7DF4-4415-B391-813A8BE5793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046768" y="1802120"/>
            <a:ext cx="1359853" cy="1383290"/>
          </a:xfrm>
          <a:prstGeom prst="rect">
            <a:avLst/>
          </a:prstGeom>
          <a:scene3d>
            <a:camera prst="isometricRightUp"/>
            <a:lightRig rig="threePt" dir="t"/>
          </a:scene3d>
        </p:spPr>
      </p:pic>
      <p:sp>
        <p:nvSpPr>
          <p:cNvPr id="200" name="Rectangle 199">
            <a:extLst>
              <a:ext uri="{FF2B5EF4-FFF2-40B4-BE49-F238E27FC236}">
                <a16:creationId xmlns:a16="http://schemas.microsoft.com/office/drawing/2014/main" id="{BAC3FBB2-1654-47BB-BA6B-5C000B862C9B}"/>
              </a:ext>
            </a:extLst>
          </p:cNvPr>
          <p:cNvSpPr/>
          <p:nvPr/>
        </p:nvSpPr>
        <p:spPr>
          <a:xfrm>
            <a:off x="3283856" y="2161562"/>
            <a:ext cx="406279" cy="291141"/>
          </a:xfrm>
          <a:prstGeom prst="rect">
            <a:avLst/>
          </a:prstGeom>
          <a:noFill/>
          <a:ln>
            <a:solidFill>
              <a:schemeClr val="accent3"/>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cxnSp>
        <p:nvCxnSpPr>
          <p:cNvPr id="201" name="Straight Connector 200">
            <a:extLst>
              <a:ext uri="{FF2B5EF4-FFF2-40B4-BE49-F238E27FC236}">
                <a16:creationId xmlns:a16="http://schemas.microsoft.com/office/drawing/2014/main" id="{510D88C7-A17E-4090-A384-6CCEA56A7B2F}"/>
              </a:ext>
            </a:extLst>
          </p:cNvPr>
          <p:cNvCxnSpPr>
            <a:cxnSpLocks/>
          </p:cNvCxnSpPr>
          <p:nvPr/>
        </p:nvCxnSpPr>
        <p:spPr>
          <a:xfrm flipV="1">
            <a:off x="2790693" y="2957417"/>
            <a:ext cx="630266" cy="20874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49129C47-A06E-4730-8C88-EBFC969995AA}"/>
              </a:ext>
            </a:extLst>
          </p:cNvPr>
          <p:cNvGrpSpPr/>
          <p:nvPr/>
        </p:nvGrpSpPr>
        <p:grpSpPr>
          <a:xfrm>
            <a:off x="3213348" y="2102991"/>
            <a:ext cx="1359853" cy="1379666"/>
            <a:chOff x="3213348" y="2102991"/>
            <a:chExt cx="1359853" cy="1379666"/>
          </a:xfrm>
        </p:grpSpPr>
        <p:pic>
          <p:nvPicPr>
            <p:cNvPr id="203" name="Picture 202">
              <a:extLst>
                <a:ext uri="{FF2B5EF4-FFF2-40B4-BE49-F238E27FC236}">
                  <a16:creationId xmlns:a16="http://schemas.microsoft.com/office/drawing/2014/main" id="{38613411-4EC3-4C25-9745-619DCEC5582D}"/>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213348" y="2102991"/>
              <a:ext cx="1359853" cy="1379666"/>
            </a:xfrm>
            <a:prstGeom prst="rect">
              <a:avLst/>
            </a:prstGeom>
            <a:scene3d>
              <a:camera prst="isometricRightUp"/>
              <a:lightRig rig="threePt" dir="t"/>
            </a:scene3d>
          </p:spPr>
        </p:pic>
        <p:sp>
          <p:nvSpPr>
            <p:cNvPr id="204" name="Rectangle 203">
              <a:extLst>
                <a:ext uri="{FF2B5EF4-FFF2-40B4-BE49-F238E27FC236}">
                  <a16:creationId xmlns:a16="http://schemas.microsoft.com/office/drawing/2014/main" id="{FBBF7660-93C6-4E66-85C7-256FE7B0764F}"/>
                </a:ext>
              </a:extLst>
            </p:cNvPr>
            <p:cNvSpPr/>
            <p:nvPr/>
          </p:nvSpPr>
          <p:spPr>
            <a:xfrm>
              <a:off x="3473547" y="2448480"/>
              <a:ext cx="406279" cy="291141"/>
            </a:xfrm>
            <a:prstGeom prst="rect">
              <a:avLst/>
            </a:prstGeom>
            <a:noFill/>
            <a:ln>
              <a:solidFill>
                <a:schemeClr val="accent3"/>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a:ea typeface="+mn-ea"/>
                <a:cs typeface="+mn-cs"/>
              </a:endParaRPr>
            </a:p>
          </p:txBody>
        </p:sp>
      </p:grpSp>
      <p:cxnSp>
        <p:nvCxnSpPr>
          <p:cNvPr id="205" name="Straight Connector 204">
            <a:extLst>
              <a:ext uri="{FF2B5EF4-FFF2-40B4-BE49-F238E27FC236}">
                <a16:creationId xmlns:a16="http://schemas.microsoft.com/office/drawing/2014/main" id="{FB2624CB-AE23-4C12-BEDB-759EE4EF89CE}"/>
              </a:ext>
            </a:extLst>
          </p:cNvPr>
          <p:cNvCxnSpPr>
            <a:cxnSpLocks/>
          </p:cNvCxnSpPr>
          <p:nvPr/>
        </p:nvCxnSpPr>
        <p:spPr>
          <a:xfrm flipV="1">
            <a:off x="3475551" y="1981220"/>
            <a:ext cx="1521361" cy="33712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6" name="Picture 205">
            <a:extLst>
              <a:ext uri="{FF2B5EF4-FFF2-40B4-BE49-F238E27FC236}">
                <a16:creationId xmlns:a16="http://schemas.microsoft.com/office/drawing/2014/main" id="{36A41AD5-DEF9-4F5A-A70C-A4CF6F1634C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540757" y="1598277"/>
            <a:ext cx="840407" cy="860670"/>
          </a:xfrm>
          <a:prstGeom prst="rect">
            <a:avLst/>
          </a:prstGeom>
          <a:scene3d>
            <a:camera prst="isometricRightUp"/>
            <a:lightRig rig="threePt" dir="t"/>
          </a:scene3d>
        </p:spPr>
      </p:pic>
      <p:cxnSp>
        <p:nvCxnSpPr>
          <p:cNvPr id="207" name="Straight Connector 206">
            <a:extLst>
              <a:ext uri="{FF2B5EF4-FFF2-40B4-BE49-F238E27FC236}">
                <a16:creationId xmlns:a16="http://schemas.microsoft.com/office/drawing/2014/main" id="{C962A657-7E18-4A85-AE55-9FAB56C9458E}"/>
              </a:ext>
            </a:extLst>
          </p:cNvPr>
          <p:cNvCxnSpPr>
            <a:cxnSpLocks/>
          </p:cNvCxnSpPr>
          <p:nvPr/>
        </p:nvCxnSpPr>
        <p:spPr>
          <a:xfrm>
            <a:off x="3481451" y="2307132"/>
            <a:ext cx="1515461" cy="69326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8" name="Picture 207">
            <a:extLst>
              <a:ext uri="{FF2B5EF4-FFF2-40B4-BE49-F238E27FC236}">
                <a16:creationId xmlns:a16="http://schemas.microsoft.com/office/drawing/2014/main" id="{C18AD4F2-F8CB-435B-A631-5B8C19D7DCA0}"/>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4520125" y="2673276"/>
            <a:ext cx="838907" cy="830314"/>
          </a:xfrm>
          <a:prstGeom prst="rect">
            <a:avLst/>
          </a:prstGeom>
          <a:ln w="3175">
            <a:solidFill>
              <a:srgbClr val="B3B3B3">
                <a:alpha val="56078"/>
              </a:srgbClr>
            </a:solidFill>
          </a:ln>
          <a:scene3d>
            <a:camera prst="isometricRightUp"/>
            <a:lightRig rig="threePt" dir="t"/>
          </a:scene3d>
        </p:spPr>
      </p:pic>
      <p:cxnSp>
        <p:nvCxnSpPr>
          <p:cNvPr id="209" name="Straight Connector 208">
            <a:extLst>
              <a:ext uri="{FF2B5EF4-FFF2-40B4-BE49-F238E27FC236}">
                <a16:creationId xmlns:a16="http://schemas.microsoft.com/office/drawing/2014/main" id="{6F1386B2-8C23-43CC-B15D-7E02652D2B97}"/>
              </a:ext>
            </a:extLst>
          </p:cNvPr>
          <p:cNvCxnSpPr>
            <a:cxnSpLocks/>
          </p:cNvCxnSpPr>
          <p:nvPr/>
        </p:nvCxnSpPr>
        <p:spPr>
          <a:xfrm>
            <a:off x="3690135" y="2600295"/>
            <a:ext cx="1307232" cy="57508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0" name="Picture 209">
            <a:extLst>
              <a:ext uri="{FF2B5EF4-FFF2-40B4-BE49-F238E27FC236}">
                <a16:creationId xmlns:a16="http://schemas.microsoft.com/office/drawing/2014/main" id="{938D22BA-9946-439E-A075-B3D04F9602A0}"/>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602059" y="2745336"/>
            <a:ext cx="838907" cy="841654"/>
          </a:xfrm>
          <a:prstGeom prst="rect">
            <a:avLst/>
          </a:prstGeom>
          <a:scene3d>
            <a:camera prst="isometricRightUp"/>
            <a:lightRig rig="threePt" dir="t"/>
          </a:scene3d>
        </p:spPr>
      </p:pic>
      <p:cxnSp>
        <p:nvCxnSpPr>
          <p:cNvPr id="211" name="Straight Connector 210">
            <a:extLst>
              <a:ext uri="{FF2B5EF4-FFF2-40B4-BE49-F238E27FC236}">
                <a16:creationId xmlns:a16="http://schemas.microsoft.com/office/drawing/2014/main" id="{55B4040F-F064-462F-8E4E-17D05E66A3FE}"/>
              </a:ext>
            </a:extLst>
          </p:cNvPr>
          <p:cNvCxnSpPr>
            <a:cxnSpLocks/>
          </p:cNvCxnSpPr>
          <p:nvPr/>
        </p:nvCxnSpPr>
        <p:spPr>
          <a:xfrm flipV="1">
            <a:off x="3676686" y="2116039"/>
            <a:ext cx="1387071" cy="48444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2" name="Picture 211">
            <a:extLst>
              <a:ext uri="{FF2B5EF4-FFF2-40B4-BE49-F238E27FC236}">
                <a16:creationId xmlns:a16="http://schemas.microsoft.com/office/drawing/2014/main" id="{B99ED0E3-0836-4ED3-BF3F-18B25EAC4731}"/>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4627584" y="1686960"/>
            <a:ext cx="860278" cy="858158"/>
          </a:xfrm>
          <a:prstGeom prst="rect">
            <a:avLst/>
          </a:prstGeom>
          <a:scene3d>
            <a:camera prst="isometricRightUp"/>
            <a:lightRig rig="threePt" dir="t"/>
          </a:scene3d>
        </p:spPr>
      </p:pic>
      <p:cxnSp>
        <p:nvCxnSpPr>
          <p:cNvPr id="213" name="Straight Connector 212">
            <a:extLst>
              <a:ext uri="{FF2B5EF4-FFF2-40B4-BE49-F238E27FC236}">
                <a16:creationId xmlns:a16="http://schemas.microsoft.com/office/drawing/2014/main" id="{A19E478E-328B-40AC-A571-93120991F553}"/>
              </a:ext>
            </a:extLst>
          </p:cNvPr>
          <p:cNvCxnSpPr>
            <a:cxnSpLocks/>
          </p:cNvCxnSpPr>
          <p:nvPr/>
        </p:nvCxnSpPr>
        <p:spPr>
          <a:xfrm>
            <a:off x="5076035" y="2124250"/>
            <a:ext cx="1118146" cy="4144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4" name="Picture 213">
            <a:extLst>
              <a:ext uri="{FF2B5EF4-FFF2-40B4-BE49-F238E27FC236}">
                <a16:creationId xmlns:a16="http://schemas.microsoft.com/office/drawing/2014/main" id="{62EE58FB-3153-41A5-89AE-61EB17DACE0E}"/>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98847" y="1753841"/>
            <a:ext cx="1365407" cy="1379665"/>
          </a:xfrm>
          <a:prstGeom prst="rect">
            <a:avLst/>
          </a:prstGeom>
          <a:scene3d>
            <a:camera prst="isometricRightUp"/>
            <a:lightRig rig="threePt" dir="t"/>
          </a:scene3d>
        </p:spPr>
      </p:pic>
      <p:cxnSp>
        <p:nvCxnSpPr>
          <p:cNvPr id="215" name="Straight Connector 214">
            <a:extLst>
              <a:ext uri="{FF2B5EF4-FFF2-40B4-BE49-F238E27FC236}">
                <a16:creationId xmlns:a16="http://schemas.microsoft.com/office/drawing/2014/main" id="{65CB34D3-E15C-47D7-ADFD-6FADB5AD7D51}"/>
              </a:ext>
            </a:extLst>
          </p:cNvPr>
          <p:cNvCxnSpPr>
            <a:cxnSpLocks/>
          </p:cNvCxnSpPr>
          <p:nvPr/>
        </p:nvCxnSpPr>
        <p:spPr>
          <a:xfrm flipV="1">
            <a:off x="5038357" y="2939950"/>
            <a:ext cx="793147" cy="2354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6" name="Picture 215">
            <a:extLst>
              <a:ext uri="{FF2B5EF4-FFF2-40B4-BE49-F238E27FC236}">
                <a16:creationId xmlns:a16="http://schemas.microsoft.com/office/drawing/2014/main" id="{515196DE-F745-437D-8245-9A897413BBE4}"/>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5554252" y="1991815"/>
            <a:ext cx="1342828" cy="1363370"/>
          </a:xfrm>
          <a:prstGeom prst="rect">
            <a:avLst/>
          </a:prstGeom>
          <a:scene3d>
            <a:camera prst="isometricRightUp"/>
            <a:lightRig rig="threePt" dir="t"/>
          </a:scene3d>
        </p:spPr>
      </p:pic>
      <p:cxnSp>
        <p:nvCxnSpPr>
          <p:cNvPr id="217" name="Straight Connector 216">
            <a:extLst>
              <a:ext uri="{FF2B5EF4-FFF2-40B4-BE49-F238E27FC236}">
                <a16:creationId xmlns:a16="http://schemas.microsoft.com/office/drawing/2014/main" id="{6AE06B56-FEFD-4365-AFC1-E13965CC5E9E}"/>
              </a:ext>
            </a:extLst>
          </p:cNvPr>
          <p:cNvCxnSpPr>
            <a:cxnSpLocks/>
          </p:cNvCxnSpPr>
          <p:nvPr/>
        </p:nvCxnSpPr>
        <p:spPr>
          <a:xfrm flipV="1">
            <a:off x="6575885" y="1575682"/>
            <a:ext cx="630784" cy="4027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D58DE37-9231-4675-88B1-0FC309FBB62D}"/>
              </a:ext>
            </a:extLst>
          </p:cNvPr>
          <p:cNvCxnSpPr/>
          <p:nvPr/>
        </p:nvCxnSpPr>
        <p:spPr>
          <a:xfrm>
            <a:off x="6964311" y="1230382"/>
            <a:ext cx="0" cy="3617455"/>
          </a:xfrm>
          <a:prstGeom prst="line">
            <a:avLst/>
          </a:prstGeom>
          <a:ln w="762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B54E15A6-0A74-4121-996D-8BFAE7E645CC}"/>
              </a:ext>
            </a:extLst>
          </p:cNvPr>
          <p:cNvSpPr/>
          <p:nvPr/>
        </p:nvSpPr>
        <p:spPr>
          <a:xfrm>
            <a:off x="7029265" y="1207189"/>
            <a:ext cx="2979439" cy="4706593"/>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Graphic 220" descr="Scissors">
            <a:extLst>
              <a:ext uri="{FF2B5EF4-FFF2-40B4-BE49-F238E27FC236}">
                <a16:creationId xmlns:a16="http://schemas.microsoft.com/office/drawing/2014/main" id="{E88E4A27-6B34-42AB-84B1-8DC5ECA48D8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6942207" y="3681535"/>
            <a:ext cx="1531715" cy="1531715"/>
          </a:xfrm>
          <a:prstGeom prst="rect">
            <a:avLst/>
          </a:prstGeom>
        </p:spPr>
      </p:pic>
    </p:spTree>
    <p:extLst>
      <p:ext uri="{BB962C8B-B14F-4D97-AF65-F5344CB8AC3E}">
        <p14:creationId xmlns:p14="http://schemas.microsoft.com/office/powerpoint/2010/main" val="150335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a:t>遷移學習</a:t>
            </a:r>
          </a:p>
        </p:txBody>
      </p:sp>
      <p:grpSp>
        <p:nvGrpSpPr>
          <p:cNvPr id="218" name="Group 217">
            <a:extLst>
              <a:ext uri="{FF2B5EF4-FFF2-40B4-BE49-F238E27FC236}">
                <a16:creationId xmlns:a16="http://schemas.microsoft.com/office/drawing/2014/main" id="{BC7D2667-526E-4F42-A6B3-3131A1104EB6}"/>
              </a:ext>
            </a:extLst>
          </p:cNvPr>
          <p:cNvGrpSpPr/>
          <p:nvPr/>
        </p:nvGrpSpPr>
        <p:grpSpPr>
          <a:xfrm>
            <a:off x="867266" y="1252158"/>
            <a:ext cx="9238268" cy="3112374"/>
            <a:chOff x="1055802" y="1593130"/>
            <a:chExt cx="9238268" cy="3761295"/>
          </a:xfrm>
        </p:grpSpPr>
        <p:sp>
          <p:nvSpPr>
            <p:cNvPr id="220" name="Rectangle 219">
              <a:extLst>
                <a:ext uri="{FF2B5EF4-FFF2-40B4-BE49-F238E27FC236}">
                  <a16:creationId xmlns:a16="http://schemas.microsoft.com/office/drawing/2014/main" id="{6A4A3282-68F0-4A75-A1F3-9D2F084119CB}"/>
                </a:ext>
              </a:extLst>
            </p:cNvPr>
            <p:cNvSpPr/>
            <p:nvPr/>
          </p:nvSpPr>
          <p:spPr>
            <a:xfrm>
              <a:off x="1055802" y="1593130"/>
              <a:ext cx="9238268" cy="376129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3" name="Rectangle 222">
              <a:extLst>
                <a:ext uri="{FF2B5EF4-FFF2-40B4-BE49-F238E27FC236}">
                  <a16:creationId xmlns:a16="http://schemas.microsoft.com/office/drawing/2014/main" id="{1E7EBB83-4369-4102-AE92-6866E949B133}"/>
                </a:ext>
              </a:extLst>
            </p:cNvPr>
            <p:cNvSpPr/>
            <p:nvPr/>
          </p:nvSpPr>
          <p:spPr>
            <a:xfrm rot="16200000">
              <a:off x="1207670" y="3145086"/>
              <a:ext cx="2528873" cy="59093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卷積</a:t>
              </a:r>
            </a:p>
          </p:txBody>
        </p:sp>
        <p:sp>
          <p:nvSpPr>
            <p:cNvPr id="224" name="Rectangle 223">
              <a:extLst>
                <a:ext uri="{FF2B5EF4-FFF2-40B4-BE49-F238E27FC236}">
                  <a16:creationId xmlns:a16="http://schemas.microsoft.com/office/drawing/2014/main" id="{54E4CFD1-5E5E-4225-BF7B-CC8AF3030344}"/>
                </a:ext>
              </a:extLst>
            </p:cNvPr>
            <p:cNvSpPr/>
            <p:nvPr/>
          </p:nvSpPr>
          <p:spPr>
            <a:xfrm rot="16200000">
              <a:off x="683448" y="3145086"/>
              <a:ext cx="1989647" cy="590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輸入</a:t>
              </a:r>
            </a:p>
          </p:txBody>
        </p:sp>
        <p:sp>
          <p:nvSpPr>
            <p:cNvPr id="225" name="Rectangle 224">
              <a:extLst>
                <a:ext uri="{FF2B5EF4-FFF2-40B4-BE49-F238E27FC236}">
                  <a16:creationId xmlns:a16="http://schemas.microsoft.com/office/drawing/2014/main" id="{3B54E3CE-61C8-4ADC-9F09-E6120961060F}"/>
                </a:ext>
              </a:extLst>
            </p:cNvPr>
            <p:cNvSpPr/>
            <p:nvPr/>
          </p:nvSpPr>
          <p:spPr>
            <a:xfrm rot="16200000">
              <a:off x="2795341" y="3145086"/>
              <a:ext cx="2528871" cy="59093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卷積</a:t>
              </a:r>
            </a:p>
          </p:txBody>
        </p:sp>
        <p:sp>
          <p:nvSpPr>
            <p:cNvPr id="226" name="Rectangle 225">
              <a:extLst>
                <a:ext uri="{FF2B5EF4-FFF2-40B4-BE49-F238E27FC236}">
                  <a16:creationId xmlns:a16="http://schemas.microsoft.com/office/drawing/2014/main" id="{4EF7F784-0EC3-4442-96A7-2A37AF66205F}"/>
                </a:ext>
              </a:extLst>
            </p:cNvPr>
            <p:cNvSpPr/>
            <p:nvPr/>
          </p:nvSpPr>
          <p:spPr>
            <a:xfrm rot="16200000">
              <a:off x="5176846" y="3145086"/>
              <a:ext cx="2528871" cy="59093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卷積</a:t>
              </a:r>
            </a:p>
          </p:txBody>
        </p:sp>
        <p:sp>
          <p:nvSpPr>
            <p:cNvPr id="227" name="Rectangle 226">
              <a:extLst>
                <a:ext uri="{FF2B5EF4-FFF2-40B4-BE49-F238E27FC236}">
                  <a16:creationId xmlns:a16="http://schemas.microsoft.com/office/drawing/2014/main" id="{14321B8C-6355-4C4F-BC3B-135F656F9CFB}"/>
                </a:ext>
              </a:extLst>
            </p:cNvPr>
            <p:cNvSpPr/>
            <p:nvPr/>
          </p:nvSpPr>
          <p:spPr>
            <a:xfrm rot="16200000">
              <a:off x="7120122" y="3145086"/>
              <a:ext cx="1817660" cy="5909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密集</a:t>
              </a:r>
            </a:p>
          </p:txBody>
        </p:sp>
        <p:sp>
          <p:nvSpPr>
            <p:cNvPr id="228" name="Rectangle 227">
              <a:extLst>
                <a:ext uri="{FF2B5EF4-FFF2-40B4-BE49-F238E27FC236}">
                  <a16:creationId xmlns:a16="http://schemas.microsoft.com/office/drawing/2014/main" id="{8BD1E75E-B4BA-409F-AC1B-26D324EADA73}"/>
                </a:ext>
              </a:extLst>
            </p:cNvPr>
            <p:cNvSpPr/>
            <p:nvPr/>
          </p:nvSpPr>
          <p:spPr>
            <a:xfrm rot="16200000">
              <a:off x="8831501" y="3145086"/>
              <a:ext cx="1570240" cy="59093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輸出</a:t>
              </a:r>
            </a:p>
          </p:txBody>
        </p:sp>
        <p:sp>
          <p:nvSpPr>
            <p:cNvPr id="229" name="Rectangle 228">
              <a:extLst>
                <a:ext uri="{FF2B5EF4-FFF2-40B4-BE49-F238E27FC236}">
                  <a16:creationId xmlns:a16="http://schemas.microsoft.com/office/drawing/2014/main" id="{5EC879A9-32A5-484F-A8B9-6CCD3C0002B6}"/>
                </a:ext>
              </a:extLst>
            </p:cNvPr>
            <p:cNvSpPr/>
            <p:nvPr/>
          </p:nvSpPr>
          <p:spPr>
            <a:xfrm rot="16200000">
              <a:off x="8163385" y="3145086"/>
              <a:ext cx="1318804" cy="5909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密集</a:t>
              </a:r>
            </a:p>
          </p:txBody>
        </p:sp>
        <p:sp>
          <p:nvSpPr>
            <p:cNvPr id="230" name="Rectangle 229">
              <a:extLst>
                <a:ext uri="{FF2B5EF4-FFF2-40B4-BE49-F238E27FC236}">
                  <a16:creationId xmlns:a16="http://schemas.microsoft.com/office/drawing/2014/main" id="{6D91434A-3BC0-4265-A128-7E3D46449714}"/>
                </a:ext>
              </a:extLst>
            </p:cNvPr>
            <p:cNvSpPr/>
            <p:nvPr/>
          </p:nvSpPr>
          <p:spPr>
            <a:xfrm rot="16200000">
              <a:off x="2001506" y="3145086"/>
              <a:ext cx="2528871" cy="590931"/>
            </a:xfrm>
            <a:prstGeom prst="rect">
              <a:avLst/>
            </a:prstGeom>
            <a:solidFill>
              <a:srgbClr val="D05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最大池化</a:t>
              </a:r>
            </a:p>
          </p:txBody>
        </p:sp>
        <p:sp>
          <p:nvSpPr>
            <p:cNvPr id="231" name="Rectangle 230">
              <a:extLst>
                <a:ext uri="{FF2B5EF4-FFF2-40B4-BE49-F238E27FC236}">
                  <a16:creationId xmlns:a16="http://schemas.microsoft.com/office/drawing/2014/main" id="{85BA4F86-6521-4339-BA95-D98BB3324033}"/>
                </a:ext>
              </a:extLst>
            </p:cNvPr>
            <p:cNvSpPr/>
            <p:nvPr/>
          </p:nvSpPr>
          <p:spPr>
            <a:xfrm rot="16200000">
              <a:off x="3589176" y="3145086"/>
              <a:ext cx="2528871" cy="5909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Dropout</a:t>
              </a:r>
            </a:p>
          </p:txBody>
        </p:sp>
        <p:sp>
          <p:nvSpPr>
            <p:cNvPr id="232" name="Rectangle 231">
              <a:extLst>
                <a:ext uri="{FF2B5EF4-FFF2-40B4-BE49-F238E27FC236}">
                  <a16:creationId xmlns:a16="http://schemas.microsoft.com/office/drawing/2014/main" id="{A8F8FA3E-2146-4154-B6BE-DDA9A9D646D2}"/>
                </a:ext>
              </a:extLst>
            </p:cNvPr>
            <p:cNvSpPr/>
            <p:nvPr/>
          </p:nvSpPr>
          <p:spPr>
            <a:xfrm rot="16200000">
              <a:off x="4383011" y="3145086"/>
              <a:ext cx="2528871" cy="590931"/>
            </a:xfrm>
            <a:prstGeom prst="rect">
              <a:avLst/>
            </a:prstGeom>
            <a:solidFill>
              <a:srgbClr val="D05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最大池化</a:t>
              </a:r>
            </a:p>
          </p:txBody>
        </p:sp>
        <p:sp>
          <p:nvSpPr>
            <p:cNvPr id="233" name="Rectangle 232">
              <a:extLst>
                <a:ext uri="{FF2B5EF4-FFF2-40B4-BE49-F238E27FC236}">
                  <a16:creationId xmlns:a16="http://schemas.microsoft.com/office/drawing/2014/main" id="{998553ED-AAB9-4129-9E4B-0499EB064921}"/>
                </a:ext>
              </a:extLst>
            </p:cNvPr>
            <p:cNvSpPr/>
            <p:nvPr/>
          </p:nvSpPr>
          <p:spPr>
            <a:xfrm rot="16200000">
              <a:off x="5970681" y="3145086"/>
              <a:ext cx="2528871" cy="590931"/>
            </a:xfrm>
            <a:prstGeom prst="rect">
              <a:avLst/>
            </a:prstGeom>
            <a:solidFill>
              <a:srgbClr val="D05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最大池化</a:t>
              </a:r>
            </a:p>
          </p:txBody>
        </p:sp>
        <p:cxnSp>
          <p:nvCxnSpPr>
            <p:cNvPr id="234" name="Straight Arrow Connector 233">
              <a:extLst>
                <a:ext uri="{FF2B5EF4-FFF2-40B4-BE49-F238E27FC236}">
                  <a16:creationId xmlns:a16="http://schemas.microsoft.com/office/drawing/2014/main" id="{D121865D-A808-4A3F-9866-78593476F35E}"/>
                </a:ext>
              </a:extLst>
            </p:cNvPr>
            <p:cNvCxnSpPr>
              <a:cxnSpLocks/>
            </p:cNvCxnSpPr>
            <p:nvPr/>
          </p:nvCxnSpPr>
          <p:spPr>
            <a:xfrm>
              <a:off x="1973737" y="3388134"/>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775A9AB5-D37E-4E71-A9EF-FDBAAAFB55F2}"/>
                </a:ext>
              </a:extLst>
            </p:cNvPr>
            <p:cNvCxnSpPr>
              <a:cxnSpLocks/>
              <a:stCxn id="223" idx="2"/>
              <a:endCxn id="230" idx="0"/>
            </p:cNvCxnSpPr>
            <p:nvPr/>
          </p:nvCxnSpPr>
          <p:spPr>
            <a:xfrm>
              <a:off x="2767572" y="3440551"/>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AF09F7C5-8FD5-4349-A781-0B36531E8B63}"/>
                </a:ext>
              </a:extLst>
            </p:cNvPr>
            <p:cNvCxnSpPr>
              <a:cxnSpLocks/>
              <a:stCxn id="230" idx="2"/>
              <a:endCxn id="225" idx="0"/>
            </p:cNvCxnSpPr>
            <p:nvPr/>
          </p:nvCxnSpPr>
          <p:spPr>
            <a:xfrm>
              <a:off x="3561407" y="3440551"/>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7338F81-AD75-4A6B-B8E2-E138B4508FAB}"/>
                </a:ext>
              </a:extLst>
            </p:cNvPr>
            <p:cNvCxnSpPr>
              <a:cxnSpLocks/>
              <a:stCxn id="225" idx="2"/>
              <a:endCxn id="231" idx="0"/>
            </p:cNvCxnSpPr>
            <p:nvPr/>
          </p:nvCxnSpPr>
          <p:spPr>
            <a:xfrm>
              <a:off x="4355242" y="3440551"/>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047A2E5-8E2D-4C55-A480-0516766A50EC}"/>
                </a:ext>
              </a:extLst>
            </p:cNvPr>
            <p:cNvCxnSpPr>
              <a:cxnSpLocks/>
              <a:stCxn id="231" idx="2"/>
              <a:endCxn id="232" idx="0"/>
            </p:cNvCxnSpPr>
            <p:nvPr/>
          </p:nvCxnSpPr>
          <p:spPr>
            <a:xfrm>
              <a:off x="5149077" y="3440551"/>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23CD9D8-F625-4E7D-AD8D-E50915652E7F}"/>
                </a:ext>
              </a:extLst>
            </p:cNvPr>
            <p:cNvCxnSpPr>
              <a:cxnSpLocks/>
              <a:stCxn id="232" idx="2"/>
              <a:endCxn id="226" idx="0"/>
            </p:cNvCxnSpPr>
            <p:nvPr/>
          </p:nvCxnSpPr>
          <p:spPr>
            <a:xfrm>
              <a:off x="5942912" y="3440551"/>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6DE184FC-8957-40E4-BC2A-056EF9110801}"/>
                </a:ext>
              </a:extLst>
            </p:cNvPr>
            <p:cNvCxnSpPr>
              <a:cxnSpLocks/>
              <a:stCxn id="226" idx="2"/>
              <a:endCxn id="233" idx="0"/>
            </p:cNvCxnSpPr>
            <p:nvPr/>
          </p:nvCxnSpPr>
          <p:spPr>
            <a:xfrm>
              <a:off x="6736747" y="3440551"/>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26D39E98-39B9-47BC-B47F-548BE6FE0D97}"/>
                </a:ext>
              </a:extLst>
            </p:cNvPr>
            <p:cNvCxnSpPr>
              <a:cxnSpLocks/>
              <a:stCxn id="233" idx="2"/>
              <a:endCxn id="227" idx="0"/>
            </p:cNvCxnSpPr>
            <p:nvPr/>
          </p:nvCxnSpPr>
          <p:spPr>
            <a:xfrm>
              <a:off x="7530582" y="3440551"/>
              <a:ext cx="202905" cy="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F8CBABB4-3C5F-4E8B-AFEA-C18F10C11695}"/>
                </a:ext>
              </a:extLst>
            </p:cNvPr>
            <p:cNvCxnSpPr>
              <a:cxnSpLocks/>
              <a:stCxn id="227" idx="2"/>
              <a:endCxn id="229" idx="0"/>
            </p:cNvCxnSpPr>
            <p:nvPr/>
          </p:nvCxnSpPr>
          <p:spPr>
            <a:xfrm>
              <a:off x="8324418" y="3440552"/>
              <a:ext cx="20290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6E57B4C8-1757-4750-9553-5FB7A6288157}"/>
                </a:ext>
              </a:extLst>
            </p:cNvPr>
            <p:cNvCxnSpPr>
              <a:cxnSpLocks/>
              <a:stCxn id="229" idx="2"/>
              <a:endCxn id="228" idx="0"/>
            </p:cNvCxnSpPr>
            <p:nvPr/>
          </p:nvCxnSpPr>
          <p:spPr>
            <a:xfrm>
              <a:off x="9118253" y="3440552"/>
              <a:ext cx="202903"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4" name="Arrow: Left-Right 3">
            <a:extLst>
              <a:ext uri="{FF2B5EF4-FFF2-40B4-BE49-F238E27FC236}">
                <a16:creationId xmlns:a16="http://schemas.microsoft.com/office/drawing/2014/main" id="{792A9471-696F-4C22-A014-EC566A916AD2}"/>
              </a:ext>
            </a:extLst>
          </p:cNvPr>
          <p:cNvSpPr/>
          <p:nvPr/>
        </p:nvSpPr>
        <p:spPr>
          <a:xfrm>
            <a:off x="1988104" y="3946959"/>
            <a:ext cx="6941612" cy="973083"/>
          </a:xfrm>
          <a:prstGeom prst="leftRightArrow">
            <a:avLst/>
          </a:prstGeom>
          <a:solidFill>
            <a:schemeClr val="tx2"/>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63BF3C5D-03D1-4282-826B-26169FE009F7}"/>
              </a:ext>
            </a:extLst>
          </p:cNvPr>
          <p:cNvSpPr/>
          <p:nvPr/>
        </p:nvSpPr>
        <p:spPr>
          <a:xfrm>
            <a:off x="674099" y="4885390"/>
            <a:ext cx="1507173" cy="585337"/>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solidFill>
                  <a:sysClr val="windowText" lastClr="000000"/>
                </a:solidFill>
              </a:rPr>
              <a:t>更普及</a:t>
            </a:r>
          </a:p>
        </p:txBody>
      </p:sp>
      <p:sp>
        <p:nvSpPr>
          <p:cNvPr id="6" name="Rectangle: Rounded Corners 5">
            <a:extLst>
              <a:ext uri="{FF2B5EF4-FFF2-40B4-BE49-F238E27FC236}">
                <a16:creationId xmlns:a16="http://schemas.microsoft.com/office/drawing/2014/main" id="{D11F90C8-C8A6-4D6E-B8AD-AA949EBF174A}"/>
              </a:ext>
            </a:extLst>
          </p:cNvPr>
          <p:cNvSpPr/>
          <p:nvPr/>
        </p:nvSpPr>
        <p:spPr>
          <a:xfrm>
            <a:off x="8752785" y="4762250"/>
            <a:ext cx="1507173" cy="585337"/>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solidFill>
                  <a:sysClr val="windowText" lastClr="000000"/>
                </a:solidFill>
              </a:rPr>
              <a:t>更具體</a:t>
            </a:r>
          </a:p>
        </p:txBody>
      </p:sp>
    </p:spTree>
    <p:extLst>
      <p:ext uri="{BB962C8B-B14F-4D97-AF65-F5344CB8AC3E}">
        <p14:creationId xmlns:p14="http://schemas.microsoft.com/office/powerpoint/2010/main" val="321732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a:t>遷移學習</a:t>
            </a:r>
          </a:p>
        </p:txBody>
      </p:sp>
      <p:sp>
        <p:nvSpPr>
          <p:cNvPr id="4" name="Text Placeholder 3">
            <a:extLst>
              <a:ext uri="{FF2B5EF4-FFF2-40B4-BE49-F238E27FC236}">
                <a16:creationId xmlns:a16="http://schemas.microsoft.com/office/drawing/2014/main" id="{BC3E2FB5-8D51-E146-842B-7E7CC771C40D}"/>
              </a:ext>
            </a:extLst>
          </p:cNvPr>
          <p:cNvSpPr>
            <a:spLocks noGrp="1"/>
          </p:cNvSpPr>
          <p:nvPr>
            <p:ph type="body" sz="quarter" idx="10"/>
          </p:nvPr>
        </p:nvSpPr>
        <p:spPr/>
        <p:txBody>
          <a:bodyPr wrap="square" anchor="t">
            <a:normAutofit/>
          </a:bodyPr>
          <a:lstStyle/>
          <a:p>
            <a:r>
              <a:rPr lang="en-US"/>
              <a:t>凍結模型？</a:t>
            </a:r>
          </a:p>
        </p:txBody>
      </p:sp>
      <p:pic>
        <p:nvPicPr>
          <p:cNvPr id="6" name="Picture 5" descr="Close-up of a real snowflake">
            <a:extLst>
              <a:ext uri="{FF2B5EF4-FFF2-40B4-BE49-F238E27FC236}">
                <a16:creationId xmlns:a16="http://schemas.microsoft.com/office/drawing/2014/main" id="{5BB24A72-6C13-417F-BC27-84F9FCC6BCA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25780" y="1708796"/>
            <a:ext cx="9948672" cy="3718925"/>
          </a:xfrm>
          <a:prstGeom prst="rect">
            <a:avLst/>
          </a:prstGeom>
          <a:noFill/>
        </p:spPr>
      </p:pic>
    </p:spTree>
    <p:extLst>
      <p:ext uri="{BB962C8B-B14F-4D97-AF65-F5344CB8AC3E}">
        <p14:creationId xmlns:p14="http://schemas.microsoft.com/office/powerpoint/2010/main" val="187100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wrap="square" anchor="b">
            <a:normAutofit/>
          </a:bodyPr>
          <a:lstStyle/>
          <a:p>
            <a:r>
              <a:rPr lang="en-US"/>
              <a:t>遷移學習</a:t>
            </a:r>
          </a:p>
        </p:txBody>
      </p:sp>
      <p:pic>
        <p:nvPicPr>
          <p:cNvPr id="15" name="Picture 14">
            <a:extLst>
              <a:ext uri="{FF2B5EF4-FFF2-40B4-BE49-F238E27FC236}">
                <a16:creationId xmlns:a16="http://schemas.microsoft.com/office/drawing/2014/main" id="{05A9C8A8-6280-4DF9-8DEA-5449A597C8D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6582" y="2021031"/>
            <a:ext cx="2512684" cy="3373005"/>
          </a:xfrm>
          <a:prstGeom prst="rect">
            <a:avLst/>
          </a:prstGeom>
        </p:spPr>
      </p:pic>
      <p:pic>
        <p:nvPicPr>
          <p:cNvPr id="17" name="Picture 16">
            <a:extLst>
              <a:ext uri="{FF2B5EF4-FFF2-40B4-BE49-F238E27FC236}">
                <a16:creationId xmlns:a16="http://schemas.microsoft.com/office/drawing/2014/main" id="{0B3CA71E-0A64-47C4-8461-9BCCA90BAB0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03146" y="2021031"/>
            <a:ext cx="2432162" cy="3373004"/>
          </a:xfrm>
          <a:prstGeom prst="rect">
            <a:avLst/>
          </a:prstGeom>
        </p:spPr>
      </p:pic>
      <p:pic>
        <p:nvPicPr>
          <p:cNvPr id="19" name="Picture 18">
            <a:extLst>
              <a:ext uri="{FF2B5EF4-FFF2-40B4-BE49-F238E27FC236}">
                <a16:creationId xmlns:a16="http://schemas.microsoft.com/office/drawing/2014/main" id="{445BBEAB-30F5-48E6-A8F0-280A1BB830B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619188" y="2021031"/>
            <a:ext cx="2539996" cy="3373006"/>
          </a:xfrm>
          <a:prstGeom prst="rect">
            <a:avLst/>
          </a:prstGeom>
        </p:spPr>
      </p:pic>
    </p:spTree>
    <p:extLst>
      <p:ext uri="{BB962C8B-B14F-4D97-AF65-F5344CB8AC3E}">
        <p14:creationId xmlns:p14="http://schemas.microsoft.com/office/powerpoint/2010/main" val="125329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4336" y="4224528"/>
            <a:ext cx="5376672" cy="1373939"/>
          </a:xfrm>
        </p:spPr>
        <p:txBody>
          <a:bodyPr wrap="square" anchor="b">
            <a:normAutofit/>
          </a:bodyPr>
          <a:lstStyle/>
          <a:p>
            <a:r>
              <a:rPr lang="en-GB"/>
              <a:t>讓我們開始吧！</a:t>
            </a:r>
            <a:endParaRPr lang="en-US"/>
          </a:p>
        </p:txBody>
      </p:sp>
    </p:spTree>
    <p:extLst>
      <p:ext uri="{BB962C8B-B14F-4D97-AF65-F5344CB8AC3E}">
        <p14:creationId xmlns:p14="http://schemas.microsoft.com/office/powerpoint/2010/main" val="2861781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Tree>
    <p:extLst>
      <p:ext uri="{BB962C8B-B14F-4D97-AF65-F5344CB8AC3E}">
        <p14:creationId xmlns:p14="http://schemas.microsoft.com/office/powerpoint/2010/main" val="124691335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cxnSp>
        <p:nvCxnSpPr>
          <p:cNvPr id="13"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2072742"/>
            <a:ext cx="2944883" cy="2406778"/>
          </a:xfrm>
        </p:spPr>
        <p:txBody>
          <a:bodyPr vert="horz" lIns="91440" tIns="45720" rIns="91440" bIns="45720" rtlCol="0" anchor="t">
            <a:normAutofit/>
          </a:bodyPr>
          <a:lstStyle/>
          <a:p>
            <a:pPr algn="l" defTabSz="914400"/>
            <a:r>
              <a:rPr lang="en-US" sz="3200">
                <a:solidFill>
                  <a:schemeClr val="tx1"/>
                </a:solidFill>
              </a:rPr>
              <a:t>課程安排</a:t>
            </a:r>
          </a:p>
        </p:txBody>
      </p:sp>
      <p:cxnSp>
        <p:nvCxnSpPr>
          <p:cNvPr id="21" name="Straight Connector 20">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421" y="1931887"/>
            <a:ext cx="29448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6422" y="2810246"/>
            <a:ext cx="3177141" cy="9443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endParaRPr>
          </a:p>
        </p:txBody>
      </p:sp>
      <p:pic>
        <p:nvPicPr>
          <p:cNvPr id="25" name="Picture 2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cxnSp>
        <p:nvCxnSpPr>
          <p:cNvPr id="27" name="Straight Connector 26">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ADF2817-7EA3-4ADB-9415-6817F45B6886}"/>
              </a:ext>
            </a:extLst>
          </p:cNvPr>
          <p:cNvGraphicFramePr>
            <a:graphicFrameLocks noGrp="1"/>
          </p:cNvGraphicFramePr>
          <p:nvPr>
            <p:ph idx="1"/>
          </p:nvPr>
        </p:nvGraphicFramePr>
        <p:xfrm>
          <a:off x="4627721" y="722947"/>
          <a:ext cx="5322094" cy="41733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1217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9" name="Picture 6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cxnSp>
        <p:nvCxnSpPr>
          <p:cNvPr id="71" name="Straight Connector 7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7" name="Rectangle 76">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9" name="Rectangle 78">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97" y="574657"/>
            <a:ext cx="9814806" cy="435909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 name="Rectangle 80">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 y="779100"/>
            <a:ext cx="9406433" cy="3950208"/>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3" name="Rectangle 82">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316" y="927233"/>
            <a:ext cx="9110167" cy="3653942"/>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1238447"/>
            <a:ext cx="8465302" cy="902691"/>
          </a:xfrm>
        </p:spPr>
        <p:txBody>
          <a:bodyPr vert="horz" lIns="91440" tIns="45720" rIns="91440" bIns="45720" rtlCol="0" anchor="ctr">
            <a:normAutofit/>
          </a:bodyPr>
          <a:lstStyle/>
          <a:p>
            <a:pPr algn="l" defTabSz="914400"/>
            <a:r>
              <a:rPr lang="en-US" sz="3200" b="0" i="0" kern="1200" cap="all" dirty="0">
                <a:solidFill>
                  <a:srgbClr val="FFFFFF"/>
                </a:solidFill>
                <a:effectLst/>
                <a:latin typeface="+mj-lt"/>
                <a:ea typeface="+mj-ea"/>
                <a:cs typeface="+mj-cs"/>
              </a:rPr>
              <a:t>課程安排 – 第 5 部分</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1306421" y="2218491"/>
            <a:ext cx="8465302" cy="2163214"/>
          </a:xfrm>
        </p:spPr>
        <p:txBody>
          <a:bodyPr vert="horz" lIns="91440" tIns="45720" rIns="91440" bIns="45720" rtlCol="0" anchor="t">
            <a:normAutofit/>
          </a:bodyPr>
          <a:lstStyle/>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目前內容回顧</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預先訓練的模型</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遷移學習</a:t>
            </a:r>
          </a:p>
          <a:p>
            <a:pPr marL="457200" indent="-228600" defTabSz="914400">
              <a:lnSpc>
                <a:spcPct val="110000"/>
              </a:lnSpc>
              <a:buClr>
                <a:schemeClr val="accent1"/>
              </a:buClr>
              <a:buFont typeface="Arial" panose="020B0604020202020204" pitchFamily="34" charset="0"/>
              <a:buChar char="•"/>
            </a:pPr>
            <a:endParaRPr lang="en-US" sz="1400" dirty="0">
              <a:solidFill>
                <a:srgbClr val="FFFFFF"/>
              </a:solidFill>
            </a:endParaRPr>
          </a:p>
          <a:p>
            <a:pPr marL="457200" indent="-228600" defTabSz="914400">
              <a:lnSpc>
                <a:spcPct val="110000"/>
              </a:lnSpc>
              <a:buClr>
                <a:schemeClr val="accent1"/>
              </a:buClr>
              <a:buFont typeface="Arial" panose="020B0604020202020204" pitchFamily="34" charset="0"/>
              <a:buChar char="•"/>
            </a:pPr>
            <a:endParaRPr lang="en-US" sz="1400" dirty="0">
              <a:solidFill>
                <a:srgbClr val="FFFFFF"/>
              </a:solidFill>
            </a:endParaRPr>
          </a:p>
          <a:p>
            <a:pPr marL="457200" indent="-228600" defTabSz="914400">
              <a:lnSpc>
                <a:spcPct val="110000"/>
              </a:lnSpc>
              <a:buClr>
                <a:schemeClr val="accent1"/>
              </a:buClr>
              <a:buFont typeface="Arial" panose="020B0604020202020204" pitchFamily="34" charset="0"/>
              <a:buChar char="•"/>
            </a:pPr>
            <a:endParaRPr lang="en-US" sz="1400" dirty="0">
              <a:solidFill>
                <a:srgbClr val="FFFFFF"/>
              </a:solidFill>
            </a:endParaRPr>
          </a:p>
        </p:txBody>
      </p:sp>
      <p:pic>
        <p:nvPicPr>
          <p:cNvPr id="85" name="Picture 84">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b="-1562"/>
          <a:stretch/>
        </p:blipFill>
        <p:spPr bwMode="black">
          <a:xfrm>
            <a:off x="0" y="5513832"/>
            <a:ext cx="10972800" cy="668655"/>
          </a:xfrm>
          <a:prstGeom prst="rect">
            <a:avLst/>
          </a:prstGeom>
        </p:spPr>
      </p:pic>
    </p:spTree>
    <p:extLst>
      <p:ext uri="{BB962C8B-B14F-4D97-AF65-F5344CB8AC3E}">
        <p14:creationId xmlns:p14="http://schemas.microsoft.com/office/powerpoint/2010/main" val="1564053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4336" y="4224528"/>
            <a:ext cx="5376672" cy="1373939"/>
          </a:xfrm>
        </p:spPr>
        <p:txBody>
          <a:bodyPr wrap="square" anchor="b">
            <a:normAutofit/>
          </a:bodyPr>
          <a:lstStyle/>
          <a:p>
            <a:r>
              <a:rPr lang="en-GB"/>
              <a:t>目前內容回顧</a:t>
            </a:r>
            <a:endParaRPr lang="en-US"/>
          </a:p>
        </p:txBody>
      </p:sp>
    </p:spTree>
    <p:extLst>
      <p:ext uri="{BB962C8B-B14F-4D97-AF65-F5344CB8AC3E}">
        <p14:creationId xmlns:p14="http://schemas.microsoft.com/office/powerpoint/2010/main" val="474502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目前內容回顧</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6302959" y="1792049"/>
            <a:ext cx="3914466" cy="3718925"/>
          </a:xfrm>
        </p:spPr>
        <p:txBody>
          <a:bodyPr/>
          <a:lstStyle/>
          <a:p>
            <a:pPr marL="457200" indent="-457200">
              <a:buClr>
                <a:schemeClr val="bg1"/>
              </a:buClr>
              <a:buFont typeface="Arial" panose="020B0604020202020204" pitchFamily="34" charset="0"/>
              <a:buChar char="•"/>
            </a:pPr>
            <a:r>
              <a:rPr lang="en-US" sz="2600"/>
              <a:t>學習率</a:t>
            </a:r>
          </a:p>
          <a:p>
            <a:pPr marL="457200" indent="-457200">
              <a:buClr>
                <a:schemeClr val="bg1"/>
              </a:buClr>
              <a:buFont typeface="Arial" panose="020B0604020202020204" pitchFamily="34" charset="0"/>
              <a:buChar char="•"/>
            </a:pPr>
            <a:r>
              <a:rPr lang="en-US" sz="2600"/>
              <a:t>層數</a:t>
            </a:r>
          </a:p>
          <a:p>
            <a:pPr marL="457200" indent="-457200">
              <a:buClr>
                <a:schemeClr val="bg1"/>
              </a:buClr>
              <a:buFont typeface="Arial" panose="020B0604020202020204" pitchFamily="34" charset="0"/>
              <a:buChar char="•"/>
            </a:pPr>
            <a:r>
              <a:rPr lang="en-US" sz="2600"/>
              <a:t>每層神經元</a:t>
            </a:r>
          </a:p>
          <a:p>
            <a:pPr marL="457200" indent="-457200">
              <a:buClr>
                <a:schemeClr val="bg1"/>
              </a:buClr>
              <a:buFont typeface="Arial" panose="020B0604020202020204" pitchFamily="34" charset="0"/>
              <a:buChar char="•"/>
            </a:pPr>
            <a:r>
              <a:rPr lang="en-US" sz="2600"/>
              <a:t>啟用函數</a:t>
            </a:r>
          </a:p>
          <a:p>
            <a:pPr marL="457200" indent="-457200">
              <a:buClr>
                <a:schemeClr val="bg1"/>
              </a:buClr>
              <a:buFont typeface="Arial" panose="020B0604020202020204" pitchFamily="34" charset="0"/>
              <a:buChar char="•"/>
            </a:pPr>
            <a:r>
              <a:rPr lang="en-US" sz="2600"/>
              <a:t>Dropout</a:t>
            </a:r>
          </a:p>
          <a:p>
            <a:pPr marL="457200" indent="-457200">
              <a:buClr>
                <a:schemeClr val="bg1"/>
              </a:buClr>
              <a:buFont typeface="Arial" panose="020B0604020202020204" pitchFamily="34" charset="0"/>
              <a:buChar char="•"/>
            </a:pPr>
            <a:r>
              <a:rPr lang="en-US" sz="2600"/>
              <a:t>資料</a:t>
            </a:r>
          </a:p>
        </p:txBody>
      </p:sp>
      <p:pic>
        <p:nvPicPr>
          <p:cNvPr id="12" name="Picture 11" descr="A desk with technical drawings, pencil and tools">
            <a:extLst>
              <a:ext uri="{FF2B5EF4-FFF2-40B4-BE49-F238E27FC236}">
                <a16:creationId xmlns:a16="http://schemas.microsoft.com/office/drawing/2014/main" id="{01043BF4-B57F-4777-807B-7E0FDFBD25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5730" y="1792049"/>
            <a:ext cx="5113157" cy="3407939"/>
          </a:xfrm>
          <a:prstGeom prst="rect">
            <a:avLst/>
          </a:prstGeom>
        </p:spPr>
      </p:pic>
    </p:spTree>
    <p:extLst>
      <p:ext uri="{BB962C8B-B14F-4D97-AF65-F5344CB8AC3E}">
        <p14:creationId xmlns:p14="http://schemas.microsoft.com/office/powerpoint/2010/main" val="2491972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4336" y="4224528"/>
            <a:ext cx="5376672" cy="1373939"/>
          </a:xfrm>
        </p:spPr>
        <p:txBody>
          <a:bodyPr wrap="square" anchor="b">
            <a:normAutofit/>
          </a:bodyPr>
          <a:lstStyle/>
          <a:p>
            <a:r>
              <a:rPr lang="en-GB"/>
              <a:t>預先訓練的模型</a:t>
            </a:r>
            <a:endParaRPr lang="en-US"/>
          </a:p>
        </p:txBody>
      </p:sp>
    </p:spTree>
    <p:extLst>
      <p:ext uri="{BB962C8B-B14F-4D97-AF65-F5344CB8AC3E}">
        <p14:creationId xmlns:p14="http://schemas.microsoft.com/office/powerpoint/2010/main" val="187095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預先訓練的模型</a:t>
            </a:r>
          </a:p>
        </p:txBody>
      </p:sp>
      <p:pic>
        <p:nvPicPr>
          <p:cNvPr id="8" name="Picture 7">
            <a:extLst>
              <a:ext uri="{FF2B5EF4-FFF2-40B4-BE49-F238E27FC236}">
                <a16:creationId xmlns:a16="http://schemas.microsoft.com/office/drawing/2014/main" id="{CCD028EF-8F0D-4066-84FE-FECA5F8590C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1276743" y="3817099"/>
            <a:ext cx="4472609" cy="1172817"/>
          </a:xfrm>
          <a:prstGeom prst="rect">
            <a:avLst/>
          </a:prstGeom>
        </p:spPr>
      </p:pic>
      <p:pic>
        <p:nvPicPr>
          <p:cNvPr id="13" name="Picture 12">
            <a:extLst>
              <a:ext uri="{FF2B5EF4-FFF2-40B4-BE49-F238E27FC236}">
                <a16:creationId xmlns:a16="http://schemas.microsoft.com/office/drawing/2014/main" id="{BCD09E46-1E4A-4B23-B01B-8AFB471BC3B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94986" y="1835670"/>
            <a:ext cx="3772196" cy="1165947"/>
          </a:xfrm>
          <a:prstGeom prst="rect">
            <a:avLst/>
          </a:prstGeom>
        </p:spPr>
      </p:pic>
      <p:sp>
        <p:nvSpPr>
          <p:cNvPr id="16" name="TextBox 15">
            <a:extLst>
              <a:ext uri="{FF2B5EF4-FFF2-40B4-BE49-F238E27FC236}">
                <a16:creationId xmlns:a16="http://schemas.microsoft.com/office/drawing/2014/main" id="{EEDF5A1D-BFD4-4341-B86B-A30CBEDBF537}"/>
              </a:ext>
            </a:extLst>
          </p:cNvPr>
          <p:cNvSpPr txBox="1"/>
          <p:nvPr/>
        </p:nvSpPr>
        <p:spPr>
          <a:xfrm flipH="1">
            <a:off x="6506153" y="3401696"/>
            <a:ext cx="3911520" cy="20036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6000" b="0" i="0" cap="all">
                <a:effectLst/>
                <a:latin typeface="FreightSans"/>
              </a:rPr>
              <a:t>PYTORCH</a:t>
            </a:r>
            <a:br>
              <a:rPr lang="en-US" sz="6000" b="0" i="0" cap="all">
                <a:solidFill>
                  <a:srgbClr val="212529"/>
                </a:solidFill>
                <a:effectLst/>
                <a:latin typeface="FreightSans"/>
              </a:rPr>
            </a:br>
            <a:r>
              <a:rPr lang="en-US" sz="6000" b="0" i="0" cap="all">
                <a:effectLst/>
                <a:latin typeface="FreightSans"/>
              </a:rPr>
              <a:t>HUB</a:t>
            </a:r>
          </a:p>
          <a:p>
            <a:pPr>
              <a:lnSpc>
                <a:spcPct val="90000"/>
              </a:lnSpc>
            </a:pPr>
            <a:endParaRPr lang="en-US">
              <a:solidFill>
                <a:schemeClr val="bg1"/>
              </a:solidFill>
            </a:endParaRPr>
          </a:p>
        </p:txBody>
      </p:sp>
      <p:pic>
        <p:nvPicPr>
          <p:cNvPr id="1026" name="Picture 2" descr="TensorFlow Hub">
            <a:extLst>
              <a:ext uri="{FF2B5EF4-FFF2-40B4-BE49-F238E27FC236}">
                <a16:creationId xmlns:a16="http://schemas.microsoft.com/office/drawing/2014/main" id="{9032C1F3-6332-43F3-9571-42B7911D6D50}"/>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31110" y="1026427"/>
            <a:ext cx="5363876" cy="301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72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預先訓練的模型</a:t>
            </a:r>
          </a:p>
        </p:txBody>
      </p:sp>
      <p:pic>
        <p:nvPicPr>
          <p:cNvPr id="9" name="Picture 8">
            <a:extLst>
              <a:ext uri="{FF2B5EF4-FFF2-40B4-BE49-F238E27FC236}">
                <a16:creationId xmlns:a16="http://schemas.microsoft.com/office/drawing/2014/main" id="{2A9F3235-EF85-4466-8847-FAC8E9ACDEB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54357" y="1801818"/>
            <a:ext cx="6033052" cy="2007704"/>
          </a:xfrm>
          <a:prstGeom prst="rect">
            <a:avLst/>
          </a:prstGeom>
        </p:spPr>
      </p:pic>
      <p:grpSp>
        <p:nvGrpSpPr>
          <p:cNvPr id="19" name="Group 18">
            <a:extLst>
              <a:ext uri="{FF2B5EF4-FFF2-40B4-BE49-F238E27FC236}">
                <a16:creationId xmlns:a16="http://schemas.microsoft.com/office/drawing/2014/main" id="{1E42FBEF-DC91-4253-853E-892EA847A2B1}"/>
              </a:ext>
            </a:extLst>
          </p:cNvPr>
          <p:cNvGrpSpPr/>
          <p:nvPr/>
        </p:nvGrpSpPr>
        <p:grpSpPr>
          <a:xfrm>
            <a:off x="3149061" y="3914609"/>
            <a:ext cx="4674678" cy="1089529"/>
            <a:chOff x="3149061" y="3667871"/>
            <a:chExt cx="4674678" cy="1089529"/>
          </a:xfrm>
        </p:grpSpPr>
        <p:sp>
          <p:nvSpPr>
            <p:cNvPr id="8" name="TextBox 7">
              <a:extLst>
                <a:ext uri="{FF2B5EF4-FFF2-40B4-BE49-F238E27FC236}">
                  <a16:creationId xmlns:a16="http://schemas.microsoft.com/office/drawing/2014/main" id="{0823A7D8-AFB2-4641-A9B1-67E74D83B075}"/>
                </a:ext>
              </a:extLst>
            </p:cNvPr>
            <p:cNvSpPr txBox="1"/>
            <p:nvPr/>
          </p:nvSpPr>
          <p:spPr>
            <a:xfrm>
              <a:off x="3149061" y="3667871"/>
              <a:ext cx="4674678" cy="1089529"/>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7200">
                  <a:solidFill>
                    <a:schemeClr val="bg1"/>
                  </a:solidFill>
                </a:rPr>
                <a:t>IM</a:t>
              </a:r>
              <a:r>
                <a:rPr lang="en-US" sz="6000">
                  <a:solidFill>
                    <a:schemeClr val="bg1"/>
                  </a:solidFill>
                </a:rPr>
                <a:t>   </a:t>
              </a:r>
              <a:r>
                <a:rPr lang="en-US" sz="7200">
                  <a:solidFill>
                    <a:schemeClr val="bg1"/>
                  </a:solidFill>
                </a:rPr>
                <a:t>GE</a:t>
              </a:r>
              <a:r>
                <a:rPr lang="en-US" sz="7200">
                  <a:solidFill>
                    <a:schemeClr val="bg2">
                      <a:lumMod val="75000"/>
                    </a:schemeClr>
                  </a:solidFill>
                </a:rPr>
                <a:t>NET</a:t>
              </a:r>
            </a:p>
          </p:txBody>
        </p:sp>
        <p:grpSp>
          <p:nvGrpSpPr>
            <p:cNvPr id="18" name="Group 17">
              <a:extLst>
                <a:ext uri="{FF2B5EF4-FFF2-40B4-BE49-F238E27FC236}">
                  <a16:creationId xmlns:a16="http://schemas.microsoft.com/office/drawing/2014/main" id="{B6165E11-DCAC-4AA4-9617-9E3EBF26CC1C}"/>
                </a:ext>
              </a:extLst>
            </p:cNvPr>
            <p:cNvGrpSpPr/>
            <p:nvPr/>
          </p:nvGrpSpPr>
          <p:grpSpPr>
            <a:xfrm>
              <a:off x="4288124" y="3821200"/>
              <a:ext cx="647370" cy="670955"/>
              <a:chOff x="572468" y="3269673"/>
              <a:chExt cx="752756" cy="780180"/>
            </a:xfrm>
          </p:grpSpPr>
          <p:cxnSp>
            <p:nvCxnSpPr>
              <p:cNvPr id="16" name="Straight Connector 15">
                <a:extLst>
                  <a:ext uri="{FF2B5EF4-FFF2-40B4-BE49-F238E27FC236}">
                    <a16:creationId xmlns:a16="http://schemas.microsoft.com/office/drawing/2014/main" id="{D2CABDAB-4830-491D-90D0-A2EAFAA68210}"/>
                  </a:ext>
                </a:extLst>
              </p:cNvPr>
              <p:cNvCxnSpPr/>
              <p:nvPr/>
            </p:nvCxnSpPr>
            <p:spPr>
              <a:xfrm flipH="1">
                <a:off x="718457" y="3410857"/>
                <a:ext cx="232229" cy="442686"/>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6985E8-1225-435B-A26F-199ABE72B038}"/>
                  </a:ext>
                </a:extLst>
              </p:cNvPr>
              <p:cNvCxnSpPr>
                <a:cxnSpLocks/>
              </p:cNvCxnSpPr>
              <p:nvPr/>
            </p:nvCxnSpPr>
            <p:spPr>
              <a:xfrm>
                <a:off x="954689" y="3410857"/>
                <a:ext cx="232229" cy="442686"/>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EC1504A8-30E0-4F85-AF2D-76AFD532ADA5}"/>
                  </a:ext>
                </a:extLst>
              </p:cNvPr>
              <p:cNvSpPr/>
              <p:nvPr/>
            </p:nvSpPr>
            <p:spPr>
              <a:xfrm>
                <a:off x="809547" y="3269673"/>
                <a:ext cx="278597" cy="278597"/>
              </a:xfrm>
              <a:prstGeom prst="roundRect">
                <a:avLst/>
              </a:prstGeom>
              <a:solidFill>
                <a:srgbClr val="34B8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1694EBF-0BA9-4354-9D89-E8D92184C66B}"/>
                  </a:ext>
                </a:extLst>
              </p:cNvPr>
              <p:cNvSpPr/>
              <p:nvPr/>
            </p:nvSpPr>
            <p:spPr>
              <a:xfrm>
                <a:off x="572468" y="3771256"/>
                <a:ext cx="278597" cy="278597"/>
              </a:xfrm>
              <a:prstGeom prst="roundRect">
                <a:avLst/>
              </a:prstGeom>
              <a:solidFill>
                <a:srgbClr val="F97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7C125EB-278E-46A8-8C39-75E9F5B56DC1}"/>
                  </a:ext>
                </a:extLst>
              </p:cNvPr>
              <p:cNvSpPr/>
              <p:nvPr/>
            </p:nvSpPr>
            <p:spPr>
              <a:xfrm>
                <a:off x="1046627" y="3771256"/>
                <a:ext cx="278597" cy="278597"/>
              </a:xfrm>
              <a:prstGeom prst="roundRect">
                <a:avLst/>
              </a:prstGeom>
              <a:solidFill>
                <a:srgbClr val="C810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31267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下一項挑戰</a:t>
            </a:r>
          </a:p>
        </p:txBody>
      </p:sp>
      <p:sp>
        <p:nvSpPr>
          <p:cNvPr id="4" name="Text Placeholder 3">
            <a:extLst>
              <a:ext uri="{FF2B5EF4-FFF2-40B4-BE49-F238E27FC236}">
                <a16:creationId xmlns:a16="http://schemas.microsoft.com/office/drawing/2014/main" id="{BC3E2FB5-8D51-E146-842B-7E7CC771C40D}"/>
              </a:ext>
            </a:extLst>
          </p:cNvPr>
          <p:cNvSpPr>
            <a:spLocks noGrp="1"/>
          </p:cNvSpPr>
          <p:nvPr>
            <p:ph type="body" sz="quarter" idx="10"/>
          </p:nvPr>
        </p:nvSpPr>
        <p:spPr/>
        <p:txBody>
          <a:bodyPr/>
          <a:lstStyle/>
          <a:p>
            <a:r>
              <a:rPr lang="en-US" sz="2800"/>
              <a:t>自動化狗門</a:t>
            </a:r>
          </a:p>
        </p:txBody>
      </p:sp>
      <p:pic>
        <p:nvPicPr>
          <p:cNvPr id="10" name="Picture 9" descr="Tiger on a rock">
            <a:extLst>
              <a:ext uri="{FF2B5EF4-FFF2-40B4-BE49-F238E27FC236}">
                <a16:creationId xmlns:a16="http://schemas.microsoft.com/office/drawing/2014/main" id="{A28F786F-B488-48AE-AD73-9BC380F2402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1594" y="2117035"/>
            <a:ext cx="3786532" cy="2479538"/>
          </a:xfrm>
          <a:prstGeom prst="rect">
            <a:avLst/>
          </a:prstGeom>
        </p:spPr>
      </p:pic>
      <p:pic>
        <p:nvPicPr>
          <p:cNvPr id="12" name="Picture 11" descr="A dog lying on green grass  Description automatically generated">
            <a:extLst>
              <a:ext uri="{FF2B5EF4-FFF2-40B4-BE49-F238E27FC236}">
                <a16:creationId xmlns:a16="http://schemas.microsoft.com/office/drawing/2014/main" id="{D600826B-26F9-4D3B-9BFA-ED3A9EFDDF8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38858" y="2117034"/>
            <a:ext cx="3562350" cy="2479539"/>
          </a:xfrm>
          <a:prstGeom prst="rect">
            <a:avLst/>
          </a:prstGeom>
        </p:spPr>
      </p:pic>
      <p:pic>
        <p:nvPicPr>
          <p:cNvPr id="14" name="Graphic 13" descr="Checkmark">
            <a:extLst>
              <a:ext uri="{FF2B5EF4-FFF2-40B4-BE49-F238E27FC236}">
                <a16:creationId xmlns:a16="http://schemas.microsoft.com/office/drawing/2014/main" id="{6A4C8A25-B591-43A0-B409-A960B7B791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2833" y="4835386"/>
            <a:ext cx="914400" cy="914400"/>
          </a:xfrm>
          <a:prstGeom prst="rect">
            <a:avLst/>
          </a:prstGeom>
        </p:spPr>
      </p:pic>
      <p:pic>
        <p:nvPicPr>
          <p:cNvPr id="16" name="Graphic 15" descr="Close">
            <a:extLst>
              <a:ext uri="{FF2B5EF4-FFF2-40B4-BE49-F238E27FC236}">
                <a16:creationId xmlns:a16="http://schemas.microsoft.com/office/drawing/2014/main" id="{107DA2C7-8FE5-4599-B9A9-8339DB7742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07660" y="4835386"/>
            <a:ext cx="914400" cy="914400"/>
          </a:xfrm>
          <a:prstGeom prst="rect">
            <a:avLst/>
          </a:prstGeom>
        </p:spPr>
      </p:pic>
    </p:spTree>
    <p:extLst>
      <p:ext uri="{BB962C8B-B14F-4D97-AF65-F5344CB8AC3E}">
        <p14:creationId xmlns:p14="http://schemas.microsoft.com/office/powerpoint/2010/main" val="193375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aller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Theme1">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2DC2ADA4-67A3-4136-9A41-04B6EFCEBBA8}" vid="{8D7F6D3F-7026-4FAE-B40F-848121644610}"/>
    </a:ext>
  </a:extLst>
</a:theme>
</file>

<file path=ppt/theme/theme5.xml><?xml version="1.0" encoding="utf-8"?>
<a:theme xmlns:a="http://schemas.openxmlformats.org/drawingml/2006/main" name="1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Title &amp; Bullet">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6" ma:contentTypeDescription="Create a new document." ma:contentTypeScope="" ma:versionID="055b4585b017200913b2de69e56facba">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3e7ed0295b1edb71ed1c82dfbc8434c4"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CD12CE55-4777-4596-9754-FAF1F021501A}">
  <ds:schemaRefs>
    <ds:schemaRef ds:uri="33156d47-4ed2-41b4-b82d-0bdc41d51c72"/>
    <ds:schemaRef ds:uri="eac25ff7-bb51-4c67-b289-9013749df8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88E22E-2A4B-4FB1-9848-BF16E7DBE74B}">
  <ds:schemaRefs>
    <ds:schemaRef ds:uri="33156d47-4ed2-41b4-b82d-0bdc41d51c72"/>
    <ds:schemaRef ds:uri="eac25ff7-bb51-4c67-b289-9013749df8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TotalTime>
  <Words>557</Words>
  <Application>Microsoft Office PowerPoint</Application>
  <PresentationFormat>Custom</PresentationFormat>
  <Paragraphs>143</Paragraphs>
  <Slides>18</Slides>
  <Notes>18</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18</vt:i4>
      </vt:variant>
    </vt:vector>
  </HeadingPairs>
  <TitlesOfParts>
    <vt:vector size="33" baseType="lpstr">
      <vt:lpstr>FreightSans</vt:lpstr>
      <vt:lpstr>Noto Sans Symbols</vt:lpstr>
      <vt:lpstr>Questrial</vt:lpstr>
      <vt:lpstr>Arial</vt:lpstr>
      <vt:lpstr>Century Gothic</vt:lpstr>
      <vt:lpstr>Gill Sans MT</vt:lpstr>
      <vt:lpstr>Trebuchet MS</vt:lpstr>
      <vt:lpstr>Wingdings</vt:lpstr>
      <vt:lpstr>Title &amp; Bullet</vt:lpstr>
      <vt:lpstr>1_Title &amp; Bullet</vt:lpstr>
      <vt:lpstr>Gallery</vt:lpstr>
      <vt:lpstr>Theme1</vt:lpstr>
      <vt:lpstr>11_Title &amp; Bullet</vt:lpstr>
      <vt:lpstr>2_Title &amp; Bullet</vt:lpstr>
      <vt:lpstr>3_Title &amp; Bullet</vt:lpstr>
      <vt:lpstr>深度學習 基本原理</vt:lpstr>
      <vt:lpstr>課程安排</vt:lpstr>
      <vt:lpstr>課程安排 – 第 5 部分</vt:lpstr>
      <vt:lpstr>目前內容回顧</vt:lpstr>
      <vt:lpstr>目前內容回顧</vt:lpstr>
      <vt:lpstr>預先訓練的模型</vt:lpstr>
      <vt:lpstr>預先訓練的模型</vt:lpstr>
      <vt:lpstr>預先訓練的模型</vt:lpstr>
      <vt:lpstr>下一項挑戰</vt:lpstr>
      <vt:lpstr>遷移學習</vt:lpstr>
      <vt:lpstr>接下來的挑戰</vt:lpstr>
      <vt:lpstr>遷移學習</vt:lpstr>
      <vt:lpstr>遷移學習</vt:lpstr>
      <vt:lpstr>遷移學習</vt:lpstr>
      <vt:lpstr>遷移學習</vt:lpstr>
      <vt:lpstr>遷移學習</vt:lpstr>
      <vt:lpstr>讓我們開始吧！</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deep learning</dc:title>
  <dc:creator>Danielle Detering</dc:creator>
  <cp:lastModifiedBy>Danielle Detering</cp:lastModifiedBy>
  <cp:revision>2</cp:revision>
  <dcterms:created xsi:type="dcterms:W3CDTF">2020-10-29T08:49:30Z</dcterms:created>
  <dcterms:modified xsi:type="dcterms:W3CDTF">2021-01-23T03:02:03Z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ddetering@nvidia.com</vt:lpwstr>
  </property>
  <property fmtid="{D5CDD505-2E9C-101B-9397-08002B2CF9AE}" pid="5" name="MSIP_Label_6b558183-044c-4105-8d9c-cea02a2a3d86_SetDate">
    <vt:lpwstr>2020-10-29T08:51:02.5548027Z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