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661" r:id="rId2"/>
    <p:sldId id="663" r:id="rId3"/>
    <p:sldId id="664" r:id="rId4"/>
    <p:sldId id="665" r:id="rId5"/>
    <p:sldId id="666" r:id="rId6"/>
  </p:sldIdLst>
  <p:sldSz cx="12192000" cy="6858000"/>
  <p:notesSz cx="6858000" cy="9144000"/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58"/>
  </p:normalViewPr>
  <p:slideViewPr>
    <p:cSldViewPr snapToGrid="0">
      <p:cViewPr varScale="1">
        <p:scale>
          <a:sx n="77" d="100"/>
          <a:sy n="77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C0E8-D3D9-5340-87CE-915A35B9C2ED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7260-616A-4A4B-874A-F848270FB62B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6965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313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78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532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C972-1066-EEAC-792E-79407E531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0F3C6-7F05-7C34-3822-D268F161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3188-8EDC-5B69-30B3-403F7810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0314-F685-5786-9727-2F2A6189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52BA-2287-3824-9100-5625001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4284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7969-C885-92B4-8834-EDFF3215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9F548-742B-1ED7-5346-E1FAE9976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CBA2-5256-B586-E23D-499BCEE7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E54B-F56E-5EBF-D1AE-D066BB3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6D65-CC81-F1BA-DDAA-C3F40CBC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5464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12CBB-5495-32B5-7EF9-232CF934D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ACDBE-7EF2-D61D-457F-DF2DB311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8B2D-4BFE-571F-02C0-82C6A5A2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5B3-FD38-7573-118B-63A2E93A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F5C9C-437F-793D-4883-E80A5C07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09941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Section #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FA1EB11-A85E-47E0-B035-7E5551E38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2379215"/>
            <a:ext cx="6931137" cy="24896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6000" b="1" kern="120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Enter section title 60pt</a:t>
            </a:r>
          </a:p>
        </p:txBody>
      </p:sp>
    </p:spTree>
    <p:extLst>
      <p:ext uri="{BB962C8B-B14F-4D97-AF65-F5344CB8AC3E}">
        <p14:creationId xmlns:p14="http://schemas.microsoft.com/office/powerpoint/2010/main" val="27740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82E8-5976-AC36-7433-285E432F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20BB-E2D9-6F62-9826-B0C4FF9B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377B-093F-D01F-4DEA-79EB890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23DF-17A5-754D-B4A7-67501881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7E5E-C7BB-0370-6C44-20A3984F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0318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062E-90CC-2B61-0E8A-C8723F63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54909-38DC-AA7F-EF9C-F6F2F0FD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BAE8-E0CE-3B7B-8903-C3B70412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C118-7C20-56F8-6600-EF084934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BC86-82B5-A7CF-F685-E2941222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791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24A-0A75-0FA5-C4EC-220EC0A2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BAF3-EC1A-28CD-368E-2D128583A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5FC97-9834-EC28-88E1-AE4DC5A4C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5891-1161-F967-AB0F-C68185D1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DED2-7BC3-82C2-21BF-35D90B18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39B1-F170-DD6C-5B47-36FE7810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48631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57D5-8860-F2FD-042C-5924D44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FEE2-A876-163F-9011-14E66131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4F463-4268-64EA-A509-0754D0FA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6ED2-484B-DED1-69E9-533B3B516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A3715-FF45-210A-3431-3046A72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5F1D-C12C-4595-6A2F-C95E60AB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6EAF1-B9F6-8AFA-425C-204C1972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DEEF7-030B-9F6C-CF86-5C0C430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84966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7F3F-B4EC-A61B-ECDB-7C544137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F9D1B-2F71-8332-3D56-1282A6D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5640-91B6-B132-908F-7E220A46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22AE4-D3F3-7439-ED61-52C60666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3735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531C0-A7A8-B6B5-3B4B-7B2AFDCF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9AD-07DD-51CA-2FE4-3052FD2D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CEE-7FCC-678A-7F2C-707C5D30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3698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F60C-72A4-0B77-0217-DD579F32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8E10-D976-D4E1-17F3-B7585938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7A8E-F268-6E12-F082-CB3650CA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CDAE-56A3-23C2-1071-2C9C3BFC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40A0-5113-3339-5345-2581CA5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A185-C3B2-EAA8-1941-20D3B955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9183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4EB4-DD87-B343-C973-18DC22EA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30C44-43BA-D0CB-E4B5-1B21A6B23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7163A-6845-9978-7C93-A24D5FF7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35EB1-C559-8365-92C7-A2F36026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D18AC-94DB-AA1F-CC44-4C6A7E36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9D24-1E24-D253-F7F8-949BD8F7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9221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0CDE-94CD-B1D5-465C-0009AE25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8C17-FBF9-0FE0-337B-A2D30DAA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3425-3D6E-5CE4-B5CA-409120C79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30F34-0815-DE4D-9225-B24952FAE875}" type="datetimeFigureOut">
              <a:rPr lang="en-EE" smtClean="0"/>
              <a:t>10.04.2025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E8F2-9F76-FF07-B3D8-37B15EABD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C03F-F106-276B-BBC1-F9BC1D98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8E60E-B45C-6E44-B0FC-833DEE701F3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87123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zanata/zanata-platfor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kn-zanata.int.kn/iteration/view/mykn-quote-book-air/RESOURCES_UI/languages/tr?dswid=-43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2D4C-31E2-4AA7-AC45-E0003B350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671" y="248590"/>
            <a:ext cx="6931137" cy="951560"/>
          </a:xfrm>
        </p:spPr>
        <p:txBody>
          <a:bodyPr/>
          <a:lstStyle/>
          <a:p>
            <a:pPr algn="ctr"/>
            <a:r>
              <a:rPr lang="en-EE" sz="6000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32D642-9037-78D4-AF67-BEF6736E9069}"/>
              </a:ext>
            </a:extLst>
          </p:cNvPr>
          <p:cNvSpPr txBox="1">
            <a:spLocks/>
          </p:cNvSpPr>
          <p:nvPr/>
        </p:nvSpPr>
        <p:spPr>
          <a:xfrm>
            <a:off x="1015365" y="1654163"/>
            <a:ext cx="10161269" cy="7918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163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3425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Problem: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Zanata does not receive any updates </a:t>
            </a:r>
            <a:r>
              <a:rPr lang="en-US" b="0" dirty="0">
                <a:hlinkClick r:id="rId2"/>
              </a:rPr>
              <a:t>from 2018 by IBM</a:t>
            </a:r>
            <a:r>
              <a:rPr lang="en-US" b="0" dirty="0"/>
              <a:t>.</a:t>
            </a:r>
          </a:p>
          <a:p>
            <a:pPr algn="ctr"/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3A3B5A-8C7D-33FB-18D4-C0F8F4F46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" y="2637082"/>
            <a:ext cx="10161269" cy="4220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0D646-7444-D190-01B4-14767D643F95}"/>
              </a:ext>
            </a:extLst>
          </p:cNvPr>
          <p:cNvSpPr txBox="1"/>
          <p:nvPr/>
        </p:nvSpPr>
        <p:spPr>
          <a:xfrm>
            <a:off x="10411326" y="42030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E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3489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2D4C-31E2-4AA7-AC45-E0003B350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1638" y="191468"/>
            <a:ext cx="6931137" cy="935031"/>
          </a:xfrm>
        </p:spPr>
        <p:txBody>
          <a:bodyPr/>
          <a:lstStyle/>
          <a:p>
            <a:pPr algn="ctr"/>
            <a:r>
              <a:rPr lang="en-EE" sz="6000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32D642-9037-78D4-AF67-BEF6736E9069}"/>
              </a:ext>
            </a:extLst>
          </p:cNvPr>
          <p:cNvSpPr txBox="1">
            <a:spLocks/>
          </p:cNvSpPr>
          <p:nvPr/>
        </p:nvSpPr>
        <p:spPr>
          <a:xfrm>
            <a:off x="916573" y="1274445"/>
            <a:ext cx="10161269" cy="817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163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3425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Problem: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Current translation process is old &amp; slow.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diagram of a project&#10;&#10;Description automatically generated">
            <a:extLst>
              <a:ext uri="{FF2B5EF4-FFF2-40B4-BE49-F238E27FC236}">
                <a16:creationId xmlns:a16="http://schemas.microsoft.com/office/drawing/2014/main" id="{E411CAB6-8362-0E13-F063-E4D25F64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2239636"/>
            <a:ext cx="10161269" cy="46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9482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2D4C-31E2-4AA7-AC45-E0003B350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1640" y="339414"/>
            <a:ext cx="6931137" cy="1176972"/>
          </a:xfrm>
        </p:spPr>
        <p:txBody>
          <a:bodyPr/>
          <a:lstStyle/>
          <a:p>
            <a:pPr algn="ctr"/>
            <a:r>
              <a:rPr lang="en-EE" sz="6000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32D642-9037-78D4-AF67-BEF6736E9069}"/>
              </a:ext>
            </a:extLst>
          </p:cNvPr>
          <p:cNvSpPr txBox="1">
            <a:spLocks/>
          </p:cNvSpPr>
          <p:nvPr/>
        </p:nvSpPr>
        <p:spPr>
          <a:xfrm>
            <a:off x="916573" y="1787792"/>
            <a:ext cx="10161269" cy="42472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163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3425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Problem: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Limited control over the translations.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Complex to control the quality of the translations.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100 % missing translations in Danish and Swedish languages.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Incomplete translations in Turkish 40.65%, Korean 51.68%.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KN is contracting the UK based company Lingo24 - $$$.</a:t>
            </a:r>
            <a:endParaRPr lang="en-US" b="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Reference: </a:t>
            </a:r>
            <a:r>
              <a:rPr lang="en-US" b="0" dirty="0">
                <a:hlinkClick r:id="rId3"/>
              </a:rPr>
              <a:t>https://mykn-zanata.int.kn/iteration/view/mykn-quote-book-air/RESOURCES_UI/languages/tr?dswid=-4328</a:t>
            </a:r>
            <a:endParaRPr lang="en-US" b="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8539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2D4C-31E2-4AA7-AC45-E0003B350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1640" y="339414"/>
            <a:ext cx="6931137" cy="1176972"/>
          </a:xfrm>
        </p:spPr>
        <p:txBody>
          <a:bodyPr/>
          <a:lstStyle/>
          <a:p>
            <a:pPr algn="ctr"/>
            <a:r>
              <a:rPr lang="en-EE" sz="6000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32D642-9037-78D4-AF67-BEF6736E9069}"/>
              </a:ext>
            </a:extLst>
          </p:cNvPr>
          <p:cNvSpPr txBox="1">
            <a:spLocks/>
          </p:cNvSpPr>
          <p:nvPr/>
        </p:nvSpPr>
        <p:spPr>
          <a:xfrm>
            <a:off x="916573" y="1787792"/>
            <a:ext cx="10161269" cy="2989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4163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3425" indent="-2841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98800" indent="-2844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198800" indent="-2844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Solution: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KN Translator platform based on AI/ML datasets.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Access to translations via UI interface.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Save current &amp; future translations in DB.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Improve constantly the platform.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0" dirty="0"/>
              <a:t>Save on cost.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323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2D4C-31E2-4AA7-AC45-E0003B350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1640" y="202254"/>
            <a:ext cx="6931137" cy="746436"/>
          </a:xfrm>
        </p:spPr>
        <p:txBody>
          <a:bodyPr/>
          <a:lstStyle/>
          <a:p>
            <a:pPr algn="ctr"/>
            <a:r>
              <a:rPr lang="en-EE" sz="6000" dirty="0"/>
              <a:t>Demo</a:t>
            </a:r>
          </a:p>
        </p:txBody>
      </p:sp>
      <p:pic>
        <p:nvPicPr>
          <p:cNvPr id="6" name="Picture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126FD8D1-8523-B674-B6C4-713C0257E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" y="1245870"/>
            <a:ext cx="10584180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534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</Words>
  <Application>Microsoft Macintosh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Istomin, Sergei / Kuehne + Nagel / Tll MI-DA</dc:creator>
  <cp:lastModifiedBy>Istomin, Sergei / Kuehne + Nagel / Tll MI-DA</cp:lastModifiedBy>
  <cp:revision>1</cp:revision>
  <dcterms:created xsi:type="dcterms:W3CDTF">2025-04-10T11:04:11Z</dcterms:created>
  <dcterms:modified xsi:type="dcterms:W3CDTF">2025-04-10T11:08:22Z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28794a-ad25-45b2-b935-93f5b652d9d4_Enabled">
    <vt:lpwstr>true</vt:lpwstr>
  </property>
  <property fmtid="{D5CDD505-2E9C-101B-9397-08002B2CF9AE}" pid="3" name="MSIP_Label_0828794a-ad25-45b2-b935-93f5b652d9d4_SetDate">
    <vt:lpwstr>2025-04-10T11:08:22Z</vt:lpwstr>
  </property>
  <property fmtid="{D5CDD505-2E9C-101B-9397-08002B2CF9AE}" pid="4" name="MSIP_Label_0828794a-ad25-45b2-b935-93f5b652d9d4_Method">
    <vt:lpwstr>Standard</vt:lpwstr>
  </property>
  <property fmtid="{D5CDD505-2E9C-101B-9397-08002B2CF9AE}" pid="5" name="MSIP_Label_0828794a-ad25-45b2-b935-93f5b652d9d4_Name">
    <vt:lpwstr>External</vt:lpwstr>
  </property>
  <property fmtid="{D5CDD505-2E9C-101B-9397-08002B2CF9AE}" pid="6" name="MSIP_Label_0828794a-ad25-45b2-b935-93f5b652d9d4_SiteId">
    <vt:lpwstr>ea7a7580-e503-4446-9197-e4bd27841804</vt:lpwstr>
  </property>
  <property fmtid="{D5CDD505-2E9C-101B-9397-08002B2CF9AE}" pid="7" name="MSIP_Label_0828794a-ad25-45b2-b935-93f5b652d9d4_ActionId">
    <vt:lpwstr>f6d60081-298a-4944-baee-18eed52308cd</vt:lpwstr>
  </property>
  <property fmtid="{D5CDD505-2E9C-101B-9397-08002B2CF9AE}" pid="8" name="MSIP_Label_0828794a-ad25-45b2-b935-93f5b652d9d4_ContentBits">
    <vt:lpwstr>0</vt:lpwstr>
  </property>
  <property fmtid="{D5CDD505-2E9C-101B-9397-08002B2CF9AE}" pid="9" name="MSIP_Label_0828794a-ad25-45b2-b935-93f5b652d9d4_Tag">
    <vt:lpwstr>50, 3, 0, 1</vt:lpwstr>
  </property>
</Properties>
</file>