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F7B43-83E9-41D2-9607-396B14C63867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1D502-953E-4E3A-A234-010AF7EF6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1D502-953E-4E3A-A234-010AF7EF63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0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81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4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95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2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41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8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2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1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4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19D6-436A-4EA0-9A53-1B511302D2BC}" type="datetimeFigureOut">
              <a:rPr lang="zh-CN" altLang="en-US" smtClean="0"/>
              <a:t>2016/8/3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6E471B-2D72-47B0-B986-08BD5A4D4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appium" TargetMode="External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bucket.org/appium/appium.app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zh_CN/download/manual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droiddevtools.cn/" TargetMode="External"/><Relationship Id="rId4" Type="http://schemas.openxmlformats.org/officeDocument/2006/relationships/hyperlink" Target="http://developer.android.com/sdk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249" y="1285418"/>
            <a:ext cx="7091023" cy="1646302"/>
          </a:xfrm>
        </p:spPr>
        <p:txBody>
          <a:bodyPr/>
          <a:lstStyle/>
          <a:p>
            <a:r>
              <a:rPr lang="zh-CN" altLang="en-US" dirty="0" smtClean="0"/>
              <a:t>移动端自动化测试框架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6249" y="3723287"/>
            <a:ext cx="7766936" cy="1096899"/>
          </a:xfrm>
        </p:spPr>
        <p:txBody>
          <a:bodyPr/>
          <a:lstStyle/>
          <a:p>
            <a:pPr algn="ctr"/>
            <a:r>
              <a:rPr lang="en-US" altLang="zh-CN" dirty="0" smtClean="0"/>
              <a:t>2016.8 </a:t>
            </a:r>
            <a:r>
              <a:rPr lang="zh-CN" altLang="en-US" dirty="0" smtClean="0"/>
              <a:t>刘尊瑞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页面元素定位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/>
          <a:lstStyle/>
          <a:p>
            <a:r>
              <a:rPr lang="en-US" altLang="zh-CN" dirty="0" smtClean="0"/>
              <a:t>Android App</a:t>
            </a:r>
            <a:r>
              <a:rPr lang="zh-CN" altLang="en-US" dirty="0" smtClean="0"/>
              <a:t>页面元素定位主要利用</a:t>
            </a:r>
            <a:r>
              <a:rPr lang="en-US" altLang="zh-CN" dirty="0" smtClean="0"/>
              <a:t>uiautomatorviewer.bat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11" y="1609311"/>
            <a:ext cx="7080206" cy="48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398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/>
          <a:lstStyle/>
          <a:p>
            <a:r>
              <a:rPr lang="zh-CN" altLang="en-US" dirty="0" smtClean="0"/>
              <a:t>定位方法和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基本一致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包含主要的几个方法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find_element_by_id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find_element_by_xpath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find_element_by_name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find_element_by_class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     …….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60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096" y="2634019"/>
            <a:ext cx="8596668" cy="46902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01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01003"/>
            <a:ext cx="8596668" cy="484035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移动端测试框架比较及</a:t>
            </a:r>
            <a:r>
              <a:rPr lang="en-US" altLang="zh-CN" sz="4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测试环境搭建</a:t>
            </a:r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4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页面元素定位</a:t>
            </a:r>
            <a:endParaRPr lang="en-US" altLang="zh-CN" sz="4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遇到的问题及解决方法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移动端测试框架比较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415" y="1596788"/>
            <a:ext cx="8460396" cy="4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7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2073"/>
            <a:ext cx="8596668" cy="4649290"/>
          </a:xfrm>
        </p:spPr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FirefoxOS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支持多种语言：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C#</a:t>
            </a:r>
            <a:r>
              <a:rPr lang="zh-CN" altLang="en-US" dirty="0"/>
              <a:t>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官方地址：</a:t>
            </a:r>
            <a:r>
              <a:rPr lang="en-US" altLang="zh-CN" dirty="0">
                <a:hlinkClick r:id="rId2"/>
              </a:rPr>
              <a:t>http://appium.io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github.com/appium/appium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05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127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测试架构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59456"/>
            <a:ext cx="844032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r>
              <a:rPr lang="zh-CN" altLang="en-US" dirty="0" smtClean="0"/>
              <a:t>测试环境搭建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5719"/>
            <a:ext cx="8596668" cy="463564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err="1" smtClean="0"/>
              <a:t>Appium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官网给的安装步骤：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39772"/>
            <a:ext cx="8833271" cy="29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7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另外一种安装方式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err="1" smtClean="0"/>
              <a:t>Appium</a:t>
            </a:r>
            <a:r>
              <a:rPr lang="zh-CN" altLang="en-US" sz="2400" dirty="0"/>
              <a:t>官方网站上下载操作系统相应的</a:t>
            </a:r>
            <a:r>
              <a:rPr lang="en-US" altLang="zh-CN" sz="2400" dirty="0" err="1"/>
              <a:t>Appium</a:t>
            </a:r>
            <a:r>
              <a:rPr lang="zh-CN" altLang="en-US" sz="2400" dirty="0"/>
              <a:t>版本。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://bitbucket.org/appium/appium.app/downloads/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672" y="1883391"/>
            <a:ext cx="8796330" cy="411702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8" y="1883391"/>
            <a:ext cx="345805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3959"/>
            <a:ext cx="8596668" cy="45674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首先、下载安装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，并配置环境变量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JDK</a:t>
            </a:r>
            <a:r>
              <a:rPr lang="zh-CN" altLang="en-US" dirty="0" smtClean="0"/>
              <a:t>下载</a:t>
            </a:r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www.java.com/zh_CN/download/manual.jsp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第二、下载</a:t>
            </a:r>
            <a:r>
              <a:rPr lang="zh-CN" altLang="en-US" b="1" dirty="0" smtClean="0"/>
              <a:t>安装</a:t>
            </a:r>
            <a:r>
              <a:rPr lang="en-US" altLang="zh-CN" b="1" dirty="0"/>
              <a:t>A</a:t>
            </a:r>
            <a:r>
              <a:rPr lang="en-US" altLang="zh-CN" b="1" dirty="0" smtClean="0"/>
              <a:t>ndroid</a:t>
            </a:r>
            <a:r>
              <a:rPr lang="en-US" altLang="zh-CN" b="1" dirty="0"/>
              <a:t> </a:t>
            </a:r>
            <a:r>
              <a:rPr lang="en-US" altLang="zh-CN" b="1" dirty="0" smtClean="0"/>
              <a:t>ADT</a:t>
            </a:r>
            <a:r>
              <a:rPr lang="en-US" altLang="zh-CN" b="1" dirty="0"/>
              <a:t> &amp; </a:t>
            </a:r>
            <a:r>
              <a:rPr lang="en-US" altLang="zh-CN" b="1" dirty="0" smtClean="0"/>
              <a:t>SDK</a:t>
            </a:r>
            <a:r>
              <a:rPr lang="zh-CN" altLang="en-US" b="1" dirty="0" smtClean="0"/>
              <a:t>，并配置环境变量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</a:t>
            </a:r>
            <a:r>
              <a:rPr lang="zh-CN" altLang="en-US" b="1" dirty="0" smtClean="0"/>
              <a:t>官方下载地址：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developer.android.com/sdk/index.html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第三、</a:t>
            </a:r>
            <a:r>
              <a:rPr lang="en-US" altLang="zh-CN" dirty="0" smtClean="0"/>
              <a:t>SDK Manager</a:t>
            </a:r>
            <a:r>
              <a:rPr lang="zh-CN" altLang="en-US" dirty="0" smtClean="0"/>
              <a:t>安装模拟器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   SDK</a:t>
            </a:r>
            <a:r>
              <a:rPr lang="zh-CN" altLang="en-US" dirty="0" smtClean="0"/>
              <a:t>安装更新地址：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://www.androiddevtools.cn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第四、安装</a:t>
            </a:r>
            <a:r>
              <a:rPr lang="en-US" altLang="zh-CN" dirty="0" smtClean="0"/>
              <a:t>SDK Platform-Tools</a:t>
            </a:r>
          </a:p>
          <a:p>
            <a:pPr marL="0" indent="0">
              <a:buNone/>
            </a:pPr>
            <a:r>
              <a:rPr lang="zh-CN" altLang="en-US" dirty="0" smtClean="0"/>
              <a:t>           下载</a:t>
            </a:r>
            <a:r>
              <a:rPr lang="zh-CN" altLang="en-US" dirty="0"/>
              <a:t>地址：</a:t>
            </a:r>
            <a:r>
              <a:rPr lang="en-US" altLang="zh-CN" dirty="0">
                <a:hlinkClick r:id="rId5"/>
              </a:rPr>
              <a:t>http://www.androiddevtools.cn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/>
              <a:t>Android SDK Platform-tools </a:t>
            </a:r>
            <a:r>
              <a:rPr lang="zh-CN" altLang="en-US" dirty="0"/>
              <a:t>是版本有区别的工具文件夹，里面有</a:t>
            </a:r>
            <a:r>
              <a:rPr lang="en-US" altLang="zh-CN" dirty="0" err="1"/>
              <a:t>adb</a:t>
            </a:r>
            <a:r>
              <a:rPr lang="en-US" altLang="zh-CN" dirty="0"/>
              <a:t> </a:t>
            </a:r>
            <a:r>
              <a:rPr lang="zh-CN" altLang="en-US" dirty="0"/>
              <a:t>、</a:t>
            </a:r>
            <a:r>
              <a:rPr lang="en-US" altLang="zh-CN" dirty="0" err="1"/>
              <a:t>aapt</a:t>
            </a:r>
            <a:r>
              <a:rPr lang="zh-CN" altLang="en-US" dirty="0" smtClean="0"/>
              <a:t>、  </a:t>
            </a:r>
            <a:r>
              <a:rPr lang="en-US" altLang="zh-CN" dirty="0" err="1" smtClean="0"/>
              <a:t>fastboot</a:t>
            </a:r>
            <a:r>
              <a:rPr lang="en-US" altLang="zh-CN" dirty="0"/>
              <a:t> </a:t>
            </a:r>
            <a:r>
              <a:rPr lang="zh-CN" altLang="en-US" dirty="0"/>
              <a:t>等</a:t>
            </a:r>
            <a:r>
              <a:rPr lang="zh-CN" altLang="en-US" dirty="0" smtClean="0"/>
              <a:t>工具包，</a:t>
            </a:r>
            <a:r>
              <a:rPr lang="zh-CN" altLang="en-US" dirty="0"/>
              <a:t>把解压出来的 </a:t>
            </a:r>
            <a:r>
              <a:rPr lang="en-US" altLang="zh-CN" dirty="0"/>
              <a:t>platform-tools </a:t>
            </a:r>
            <a:r>
              <a:rPr lang="zh-CN" altLang="en-US" dirty="0"/>
              <a:t>文件夹放在 </a:t>
            </a:r>
            <a:r>
              <a:rPr lang="en-US" altLang="zh-CN" dirty="0"/>
              <a:t>android </a:t>
            </a:r>
            <a:r>
              <a:rPr lang="en-US" altLang="zh-CN" dirty="0" err="1"/>
              <a:t>sdk</a:t>
            </a:r>
            <a:r>
              <a:rPr lang="en-US" altLang="zh-CN" dirty="0"/>
              <a:t> </a:t>
            </a:r>
            <a:r>
              <a:rPr lang="zh-CN" altLang="en-US" dirty="0"/>
              <a:t>根目录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第五、配置完成后，在命令行中输入“</a:t>
            </a:r>
            <a:r>
              <a:rPr lang="en-US" altLang="zh-CN" dirty="0" err="1" smtClean="0"/>
              <a:t>appium</a:t>
            </a:r>
            <a:r>
              <a:rPr lang="en-US" altLang="zh-CN" dirty="0" smtClean="0"/>
              <a:t>-doctor</a:t>
            </a:r>
            <a:r>
              <a:rPr lang="zh-CN" altLang="en-US" dirty="0" smtClean="0"/>
              <a:t>”检查环境是否配置成功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0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/>
          <a:lstStyle/>
          <a:p>
            <a:r>
              <a:rPr lang="zh-CN" altLang="en-US" dirty="0"/>
              <a:t>测试环境搭建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550" y="1337481"/>
            <a:ext cx="8596668" cy="470388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、创建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模拟器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2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1303</TotalTime>
  <Words>190</Words>
  <Application>Microsoft Office PowerPoint</Application>
  <PresentationFormat>宽屏</PresentationFormat>
  <Paragraphs>58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移动端自动化测试框架--Appium</vt:lpstr>
      <vt:lpstr>PowerPoint 演示文稿</vt:lpstr>
      <vt:lpstr>移动端测试框架比较</vt:lpstr>
      <vt:lpstr>Appium简介 </vt:lpstr>
      <vt:lpstr>Appium测试架构</vt:lpstr>
      <vt:lpstr>测试环境搭建</vt:lpstr>
      <vt:lpstr>另外一种安装方式 Appium官方网站上下载操作系统相应的Appium版本。 https://bitbucket.org/appium/appium.app/downloads/ </vt:lpstr>
      <vt:lpstr>测试环境搭建</vt:lpstr>
      <vt:lpstr>测试环境搭建</vt:lpstr>
      <vt:lpstr>App页面元素定位 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移动端自动化测试框架--Appium</dc:title>
  <dc:creator>zunrui.liu@seecwealth.com</dc:creator>
  <cp:lastModifiedBy>zunrui.liu@seecwealth.com</cp:lastModifiedBy>
  <cp:revision>33</cp:revision>
  <dcterms:created xsi:type="dcterms:W3CDTF">2016-08-02T10:24:19Z</dcterms:created>
  <dcterms:modified xsi:type="dcterms:W3CDTF">2016-08-03T08:56:07Z</dcterms:modified>
</cp:coreProperties>
</file>