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EAB27E-C6B2-4E36-985B-53C90F3BA9D8}">
  <a:tblStyle styleId="{E1EAB27E-C6B2-4E36-985B-53C90F3BA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6cff56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6cff56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6cff56c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6cff56c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6cff56c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6cff56c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cff56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cff56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6cff56c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6cff56c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6d608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6d608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cff56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cff56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6cff56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6cff56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6cff56c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6cff5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6cff56c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6cff56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6cff56c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6cff56c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6cff56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6cff56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6cff56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6cff56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6cff56c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6cff56c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Based on the information below try to maximize the value of the 0/1 knapsack problem when the size of your knapsack is 12Kg.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2962750" y="21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243650"/>
                <a:gridCol w="1243650"/>
                <a:gridCol w="1243650"/>
              </a:tblGrid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Generate Population.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 each position of a 4 bit string as an item. 0 Presents not selecting an item while 1 presents selecting an item.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0 1 1 0, 1 0 0 0, 1 1 1 1, 0 0 1 1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Calculate the fitness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0 1 1 0 -&gt; 10Kg - $10            1 1 1 1 -&gt; 17Kg - $34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0 0 0 -&gt; 2Kg - $7	                  0 0 1 1 -&gt; 9Kg - $17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baseline="-25000"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1555750" y="1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095600"/>
                <a:gridCol w="13174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N/A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17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0.44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716800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 </a:t>
            </a:r>
            <a:r>
              <a:rPr lang="en"/>
              <a:t>Mutate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1631825" y="16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56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Q1. You are to produce the following string “I_LOVE_AI” using the following characters “ABC...Z_” (27 in total). Use GA to produce this string. Each chromosome is to be of 9 characters. Fitness function can be the distance between each character.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effective and efficient solution to Machine Learning and Optimization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Follows a biological approach that is why it is named as such.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Widely used in Business, Scientific and Engineering field.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Chromosome/Gene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Offspring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02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95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673925" y="671625"/>
            <a:ext cx="1247700" cy="38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26275" y="1416800"/>
            <a:ext cx="23430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initial Population of Choromosomes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521375" y="2161975"/>
            <a:ext cx="15528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fitness value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47550" y="2737563"/>
            <a:ext cx="2100450" cy="776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 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54800" y="3840300"/>
            <a:ext cx="679200" cy="45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597575" y="3701238"/>
            <a:ext cx="14004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(Crossover)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97575" y="4297775"/>
            <a:ext cx="14004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endParaRPr/>
          </a:p>
        </p:txBody>
      </p:sp>
      <p:cxnSp>
        <p:nvCxnSpPr>
          <p:cNvPr id="112" name="Google Shape;112;p16"/>
          <p:cNvCxnSpPr>
            <a:stCxn id="105" idx="2"/>
            <a:endCxn id="106" idx="0"/>
          </p:cNvCxnSpPr>
          <p:nvPr/>
        </p:nvCxnSpPr>
        <p:spPr>
          <a:xfrm>
            <a:off x="4297775" y="1059825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6" idx="2"/>
            <a:endCxn id="107" idx="0"/>
          </p:cNvCxnSpPr>
          <p:nvPr/>
        </p:nvCxnSpPr>
        <p:spPr>
          <a:xfrm>
            <a:off x="4297775" y="1805000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>
            <a:off x="4297775" y="2550175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8" idx="2"/>
            <a:endCxn id="110" idx="0"/>
          </p:cNvCxnSpPr>
          <p:nvPr/>
        </p:nvCxnSpPr>
        <p:spPr>
          <a:xfrm>
            <a:off x="4297775" y="3513963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0" idx="2"/>
            <a:endCxn id="111" idx="0"/>
          </p:cNvCxnSpPr>
          <p:nvPr/>
        </p:nvCxnSpPr>
        <p:spPr>
          <a:xfrm>
            <a:off x="4297775" y="4089438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08" idx="1"/>
            <a:endCxn id="109" idx="0"/>
          </p:cNvCxnSpPr>
          <p:nvPr/>
        </p:nvCxnSpPr>
        <p:spPr>
          <a:xfrm flipH="1">
            <a:off x="2294450" y="3125763"/>
            <a:ext cx="953100" cy="7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endCxn id="107" idx="3"/>
          </p:cNvCxnSpPr>
          <p:nvPr/>
        </p:nvCxnSpPr>
        <p:spPr>
          <a:xfrm rot="-5400000">
            <a:off x="3976925" y="3425725"/>
            <a:ext cx="2166900" cy="27600"/>
          </a:xfrm>
          <a:prstGeom prst="bentConnector4">
            <a:avLst>
              <a:gd fmla="val -1765" name="adj1"/>
              <a:gd fmla="val 27120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2294450" y="281250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67125" y="3375525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Tasks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22987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Parents Selection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Crossover</a:t>
            </a:r>
            <a:endParaRPr sz="325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</a:t>
            </a:r>
            <a:r>
              <a:rPr lang="en" sz="3250">
                <a:solidFill>
                  <a:srgbClr val="000000"/>
                </a:solidFill>
              </a:rPr>
              <a:t> One point</a:t>
            </a:r>
            <a:r>
              <a:rPr lang="en" sz="3250"/>
              <a:t> 							    </a:t>
            </a:r>
            <a:r>
              <a:rPr lang="en" sz="3250">
                <a:solidFill>
                  <a:srgbClr val="000000"/>
                </a:solidFill>
              </a:rPr>
              <a:t>Two point</a:t>
            </a:r>
            <a:endParaRPr sz="32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Mutate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" name="Google Shape;127;p17"/>
          <p:cNvSpPr txBox="1"/>
          <p:nvPr/>
        </p:nvSpPr>
        <p:spPr>
          <a:xfrm>
            <a:off x="3060900" y="1635950"/>
            <a:ext cx="302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Choose best parents based on fitness function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40700" y="26944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77875" y="27148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1927075" y="308432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21766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11100111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9771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7"/>
          <p:cNvCxnSpPr>
            <a:stCxn id="131" idx="3"/>
            <a:endCxn id="132" idx="1"/>
          </p:cNvCxnSpPr>
          <p:nvPr/>
        </p:nvCxnSpPr>
        <p:spPr>
          <a:xfrm>
            <a:off x="3549125" y="4333125"/>
            <a:ext cx="14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572000" y="2710200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109175" y="2719554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5958375" y="3088990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Q1.</a:t>
            </a:r>
            <a:r>
              <a:rPr lang="en"/>
              <a:t> Find the maximum value for the given function f(x) = x^2. The domain of x is [0,31]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Generate initial population.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01101(13), 11000(24), 01000(8), 10011(19)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Calculate the fitness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13 -&gt; 169, 24 -&gt; 576, 8 -&gt; 64, 19 -&gt; 361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baseline="-25000"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851700" y="1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576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0.49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1170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716800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 </a:t>
            </a:r>
            <a:r>
              <a:rPr lang="en"/>
              <a:t>Mutate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1631825" y="16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{E1EAB27E-C6B2-4E36-985B-53C90F3BA9D8}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2354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