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9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7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930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80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51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9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5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3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8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1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0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9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E8D72B-8E4F-4354-9B50-0846C5D1E5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BC49-CF27-4B26-8BE4-51C558F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87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Locally-Run AI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University Information Retrieval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2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Metrics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 Testing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 Benchmarks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0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Hardware: Personal computers with at least 16GB RAM and Intel i3 processors.</a:t>
            </a:r>
          </a:p>
          <a:p>
            <a:r>
              <a:rPr lang="en-US" dirty="0" smtClean="0"/>
              <a:t> b. Software:   Python3.8+,  </a:t>
            </a:r>
            <a:r>
              <a:rPr lang="en-US" dirty="0" err="1" smtClean="0"/>
              <a:t>PyTorch</a:t>
            </a:r>
            <a:r>
              <a:rPr lang="en-US" dirty="0" smtClean="0"/>
              <a:t>,  Hugging Face Transformers, </a:t>
            </a:r>
            <a:r>
              <a:rPr lang="en-US" dirty="0" err="1" smtClean="0"/>
              <a:t>Scikit</a:t>
            </a:r>
            <a:r>
              <a:rPr lang="en-US" dirty="0" smtClean="0"/>
              <a:t> Tools, </a:t>
            </a:r>
            <a:r>
              <a:rPr lang="en-US" dirty="0" err="1" smtClean="0"/>
              <a:t>Tokenizers</a:t>
            </a:r>
            <a:r>
              <a:rPr lang="en-US" dirty="0" smtClean="0"/>
              <a:t>  </a:t>
            </a:r>
            <a:r>
              <a:rPr lang="en-US" dirty="0" err="1" smtClean="0"/>
              <a:t>BeautifulSoup</a:t>
            </a:r>
            <a:r>
              <a:rPr lang="en-US" dirty="0" smtClean="0"/>
              <a:t>, </a:t>
            </a:r>
            <a:r>
              <a:rPr lang="en-US" dirty="0" err="1" smtClean="0"/>
              <a:t>Scrapy</a:t>
            </a:r>
            <a:r>
              <a:rPr lang="en-US" dirty="0" smtClean="0"/>
              <a:t>, </a:t>
            </a:r>
            <a:r>
              <a:rPr lang="en-US" dirty="0" err="1" smtClean="0"/>
              <a:t>Tkinter</a:t>
            </a:r>
            <a:r>
              <a:rPr lang="en-US" dirty="0" smtClean="0"/>
              <a:t>/Flask, </a:t>
            </a:r>
            <a:r>
              <a:rPr lang="en-US" dirty="0" err="1" smtClean="0"/>
              <a:t>Scikit</a:t>
            </a:r>
            <a:r>
              <a:rPr lang="en-US" dirty="0" smtClean="0"/>
              <a:t> learn </a:t>
            </a:r>
            <a:r>
              <a:rPr lang="en-US" dirty="0" err="1" smtClean="0"/>
              <a:t>PyCharm</a:t>
            </a:r>
            <a:r>
              <a:rPr lang="en-US" dirty="0" smtClean="0"/>
              <a:t> Community Edition, Visual Studio Code </a:t>
            </a:r>
          </a:p>
          <a:p>
            <a:r>
              <a:rPr lang="en-US" dirty="0" smtClean="0"/>
              <a:t> c. Data: University website and course materials (publicly available).  </a:t>
            </a:r>
          </a:p>
          <a:p>
            <a:r>
              <a:rPr lang="en-US" dirty="0" smtClean="0"/>
              <a:t>d. Human Resources: Project team of 3 CSE students, supervised by a faculty advisor.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70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Expected Outcomes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A fully functional AI </a:t>
            </a:r>
            <a:r>
              <a:rPr lang="en-US" dirty="0" err="1" smtClean="0"/>
              <a:t>chatbot</a:t>
            </a:r>
            <a:r>
              <a:rPr lang="en-US" dirty="0" smtClean="0"/>
              <a:t> that runs locally on a standard computer, capable of answering university-related queries with at least 80% accuracy.</a:t>
            </a:r>
          </a:p>
          <a:p>
            <a:pPr marL="0" indent="0">
              <a:buNone/>
            </a:pPr>
            <a:r>
              <a:rPr lang="en-US" dirty="0" smtClean="0"/>
              <a:t> • A documented dataset of university and course information, reusable for future projects.</a:t>
            </a:r>
          </a:p>
          <a:p>
            <a:pPr marL="0" indent="0">
              <a:buNone/>
            </a:pPr>
            <a:r>
              <a:rPr lang="en-US" dirty="0" smtClean="0"/>
              <a:t>• A user-friendly interface for interacting with the </a:t>
            </a:r>
            <a:r>
              <a:rPr lang="en-US" dirty="0" err="1" smtClean="0"/>
              <a:t>chatbot</a:t>
            </a:r>
            <a:r>
              <a:rPr lang="en-US" dirty="0" smtClean="0"/>
              <a:t>.   </a:t>
            </a:r>
          </a:p>
          <a:p>
            <a:pPr marL="0" indent="0">
              <a:buNone/>
            </a:pPr>
            <a:r>
              <a:rPr lang="en-US" dirty="0" smtClean="0"/>
              <a:t>• A technical report detailing the model’s performance, limitations, and future improvements.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9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9" y="1262130"/>
            <a:ext cx="10542431" cy="49148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Goudy Stout" panose="0202090407030B020401" pitchFamily="18" charset="0"/>
              </a:rPr>
              <a:t>        </a:t>
            </a:r>
          </a:p>
          <a:p>
            <a:pPr marL="0" indent="0">
              <a:buNone/>
            </a:pPr>
            <a:endParaRPr lang="en-US" dirty="0">
              <a:latin typeface="Goudy Stout" panose="0202090407030B020401" pitchFamily="18" charset="0"/>
            </a:endParaRPr>
          </a:p>
          <a:p>
            <a:pPr marL="0" indent="0">
              <a:buNone/>
            </a:pPr>
            <a:endParaRPr lang="en-US" dirty="0" smtClean="0">
              <a:latin typeface="Goudy Stout" panose="0202090407030B020401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oudy Stout" panose="0202090407030B020401" pitchFamily="18" charset="0"/>
              </a:rPr>
              <a:t> </a:t>
            </a:r>
            <a:r>
              <a:rPr lang="en-US" dirty="0" smtClean="0">
                <a:latin typeface="Goudy Stout" panose="0202090407030B020401" pitchFamily="18" charset="0"/>
              </a:rPr>
              <a:t>          </a:t>
            </a:r>
            <a:r>
              <a:rPr lang="en-US" sz="4400" dirty="0" smtClean="0">
                <a:latin typeface="Goudy Stout" panose="0202090407030B020401" pitchFamily="18" charset="0"/>
              </a:rPr>
              <a:t>THANK YOU</a:t>
            </a:r>
            <a:endParaRPr lang="en-US" sz="4400" dirty="0"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9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5" y="370312"/>
            <a:ext cx="10503795" cy="31198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                                        </a:t>
            </a: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AI advancements and the      role of large language models like   </a:t>
            </a:r>
            <a:r>
              <a:rPr lang="en-US" sz="48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endParaRPr lang="en-US" sz="48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07" y="3348508"/>
            <a:ext cx="6160203" cy="32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7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by students and faculty in accessing university information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025" y="3225263"/>
            <a:ext cx="3095681" cy="1929350"/>
          </a:xfrm>
        </p:spPr>
      </p:pic>
    </p:spTree>
    <p:extLst>
      <p:ext uri="{BB962C8B-B14F-4D97-AF65-F5344CB8AC3E}">
        <p14:creationId xmlns:p14="http://schemas.microsoft.com/office/powerpoint/2010/main" val="38276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8186" y="1481070"/>
            <a:ext cx="10735614" cy="4695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To design and implement a locally-run AI </a:t>
            </a:r>
            <a:r>
              <a:rPr lang="en-US" dirty="0" err="1" smtClean="0"/>
              <a:t>chatbot</a:t>
            </a:r>
            <a:r>
              <a:rPr lang="en-US" dirty="0" smtClean="0"/>
              <a:t> using Python that can process natural language queries related to university information and course content</a:t>
            </a:r>
          </a:p>
          <a:p>
            <a:pPr marL="0" indent="0">
              <a:buNone/>
            </a:pPr>
            <a:r>
              <a:rPr lang="en-US" dirty="0" smtClean="0"/>
              <a:t>• To collect and preprocess data from university websites and course materials to create a domain-specific dataset for training the AI model</a:t>
            </a:r>
          </a:p>
          <a:p>
            <a:pPr marL="0" indent="0">
              <a:buNone/>
            </a:pPr>
            <a:r>
              <a:rPr lang="en-US" dirty="0" smtClean="0"/>
              <a:t>• To develop a lightweight machine learning model suitable for running on standard personal computers without requiring high-end hardware.</a:t>
            </a:r>
          </a:p>
          <a:p>
            <a:pPr marL="0" indent="0">
              <a:buNone/>
            </a:pPr>
            <a:r>
              <a:rPr lang="en-US" dirty="0" smtClean="0"/>
              <a:t>• To ensure data privacy by performing all computations locally, eliminating the need for cloud-based processing. </a:t>
            </a:r>
          </a:p>
          <a:p>
            <a:pPr marL="0" indent="0">
              <a:buNone/>
            </a:pPr>
            <a:r>
              <a:rPr lang="en-US" dirty="0" smtClean="0"/>
              <a:t>• To evaluate the </a:t>
            </a:r>
            <a:r>
              <a:rPr lang="en-US" dirty="0" err="1" smtClean="0"/>
              <a:t>chatbot’s</a:t>
            </a:r>
            <a:r>
              <a:rPr lang="en-US" dirty="0" smtClean="0"/>
              <a:t> performance in terms of response accuracy,      speed, and user satisfaction. </a:t>
            </a:r>
          </a:p>
          <a:p>
            <a:pPr marL="0" indent="0">
              <a:buNone/>
            </a:pPr>
            <a:r>
              <a:rPr lang="en-US" dirty="0" smtClean="0"/>
              <a:t>• To make our </a:t>
            </a:r>
            <a:r>
              <a:rPr lang="en-US" dirty="0" err="1" smtClean="0"/>
              <a:t>chatbot</a:t>
            </a:r>
            <a:r>
              <a:rPr lang="en-US" dirty="0" smtClean="0"/>
              <a:t> as user friendly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1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Project 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30310" y="2240923"/>
            <a:ext cx="10323490" cy="393603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on data sources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anguage support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ardware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8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984" y="1852755"/>
            <a:ext cx="6764628" cy="3788192"/>
          </a:xfrm>
        </p:spPr>
      </p:pic>
    </p:spTree>
    <p:extLst>
      <p:ext uri="{BB962C8B-B14F-4D97-AF65-F5344CB8AC3E}">
        <p14:creationId xmlns:p14="http://schemas.microsoft.com/office/powerpoint/2010/main" val="182555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Methodology - Data Collection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2044565"/>
            <a:ext cx="10812887" cy="16130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Approach to sourcing and curating data from university websites and course materials.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0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- Model Development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641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 smtClean="0"/>
              <a:t>• Model: A lightweight transformer model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Training: </a:t>
            </a:r>
            <a:r>
              <a:rPr lang="en-US" dirty="0"/>
              <a:t>U</a:t>
            </a:r>
            <a:r>
              <a:rPr lang="en-US" dirty="0" smtClean="0"/>
              <a:t>niversity-specific dataset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Tools: Python, </a:t>
            </a:r>
            <a:r>
              <a:rPr lang="en-US" dirty="0" err="1" smtClean="0"/>
              <a:t>PyTorch</a:t>
            </a:r>
            <a:r>
              <a:rPr lang="en-US" dirty="0" smtClean="0"/>
              <a:t>, Hugging Face Transformers, and NLTK for text processing.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Hardware: A standard laptop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2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914" y="1825625"/>
            <a:ext cx="10387885" cy="2862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Develop a command-line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• Integrate the trained model to process natural language queries and generate responses. </a:t>
            </a:r>
          </a:p>
          <a:p>
            <a:pPr marL="0" indent="0">
              <a:buNone/>
            </a:pPr>
            <a:r>
              <a:rPr lang="en-US" dirty="0" smtClean="0"/>
              <a:t>• Implement a retrieval-augmented generation (RAG) approach to combine the model’s knowledge with direct access to the dataset for improved accuracy.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09" y="4274399"/>
            <a:ext cx="3130974" cy="234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33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432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Goudy Stout</vt:lpstr>
      <vt:lpstr>Times New Roman</vt:lpstr>
      <vt:lpstr>Wingdings 3</vt:lpstr>
      <vt:lpstr>Ion</vt:lpstr>
      <vt:lpstr>Development of a Locally-Run AI Chatbot for University Information Retrieval </vt:lpstr>
      <vt:lpstr>PowerPoint Presentation</vt:lpstr>
      <vt:lpstr>Challenges faced by students and faculty in accessing university information</vt:lpstr>
      <vt:lpstr>                         Objectives</vt:lpstr>
      <vt:lpstr>                     Project Scope</vt:lpstr>
      <vt:lpstr>                 Literature Review</vt:lpstr>
      <vt:lpstr>     Methodology - Data Collection</vt:lpstr>
      <vt:lpstr>     Methodology - Model Development </vt:lpstr>
      <vt:lpstr>          Chatbot Implementation</vt:lpstr>
      <vt:lpstr>                       Evaluation</vt:lpstr>
      <vt:lpstr>                          Resourses</vt:lpstr>
      <vt:lpstr>                 Expected Outcomes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Locally-Run AI Chatbot for University Information Retrieval</dc:title>
  <dc:creator>User</dc:creator>
  <cp:lastModifiedBy>User</cp:lastModifiedBy>
  <cp:revision>12</cp:revision>
  <dcterms:created xsi:type="dcterms:W3CDTF">2025-06-05T15:24:55Z</dcterms:created>
  <dcterms:modified xsi:type="dcterms:W3CDTF">2025-06-05T18:58:59Z</dcterms:modified>
</cp:coreProperties>
</file>