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7F00"/>
    <a:srgbClr val="00FF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531-5B39-3540-80A5-F263407180FB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2E5-7282-674F-9E73-08D0EB8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531-5B39-3540-80A5-F263407180FB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2E5-7282-674F-9E73-08D0EB8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3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531-5B39-3540-80A5-F263407180FB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2E5-7282-674F-9E73-08D0EB8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3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531-5B39-3540-80A5-F263407180FB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2E5-7282-674F-9E73-08D0EB8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5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531-5B39-3540-80A5-F263407180FB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2E5-7282-674F-9E73-08D0EB8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0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531-5B39-3540-80A5-F263407180FB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2E5-7282-674F-9E73-08D0EB8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531-5B39-3540-80A5-F263407180FB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2E5-7282-674F-9E73-08D0EB8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531-5B39-3540-80A5-F263407180FB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2E5-7282-674F-9E73-08D0EB8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7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531-5B39-3540-80A5-F263407180FB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2E5-7282-674F-9E73-08D0EB8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7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531-5B39-3540-80A5-F263407180FB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2E5-7282-674F-9E73-08D0EB8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0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531-5B39-3540-80A5-F263407180FB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2E5-7282-674F-9E73-08D0EB8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9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07531-5B39-3540-80A5-F263407180FB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6F2E5-7282-674F-9E73-08D0EB8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267" y="3003980"/>
            <a:ext cx="889000" cy="889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552950" y="2551171"/>
            <a:ext cx="1823635" cy="1794619"/>
            <a:chOff x="3552950" y="2551171"/>
            <a:chExt cx="1823635" cy="1794619"/>
          </a:xfrm>
          <a:solidFill>
            <a:schemeClr val="bg1"/>
          </a:solidFill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5059242" y="3290359"/>
              <a:ext cx="317343" cy="31923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306096" y="4026560"/>
              <a:ext cx="317343" cy="31923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3552950" y="3290359"/>
              <a:ext cx="317343" cy="31923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4306096" y="2551171"/>
              <a:ext cx="317343" cy="31923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7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Roper</dc:creator>
  <cp:lastModifiedBy>Zachary Roper</cp:lastModifiedBy>
  <cp:revision>4</cp:revision>
  <dcterms:created xsi:type="dcterms:W3CDTF">2014-09-10T19:37:56Z</dcterms:created>
  <dcterms:modified xsi:type="dcterms:W3CDTF">2014-09-10T21:03:49Z</dcterms:modified>
</cp:coreProperties>
</file>