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3"/>
    <p:restoredTop sz="94656"/>
  </p:normalViewPr>
  <p:slideViewPr>
    <p:cSldViewPr snapToGrid="0" snapToObjects="1">
      <p:cViewPr>
        <p:scale>
          <a:sx n="150" d="100"/>
          <a:sy n="150" d="100"/>
        </p:scale>
        <p:origin x="130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zroper/Desktop/GitHub/nhp_behavior/NHP_TDCS_Behavior_Compil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zroper/Desktop/GitHub/nhp_behavior/NHP_TDCS_Behavior_Compi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dirty="0" smtClean="0"/>
              <a:t>Mean Accuracy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997655908708"/>
          <c:y val="0.164166666666667"/>
          <c:w val="0.888408894760956"/>
          <c:h val="0.6587233562365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ACC!$I$59</c:f>
              <c:strCache>
                <c:ptCount val="1"/>
                <c:pt idx="0">
                  <c:v>Anodal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ACC!$K$60:$K$68</c:f>
                <c:numCache>
                  <c:formatCode>General</c:formatCode>
                  <c:ptCount val="9"/>
                  <c:pt idx="0">
                    <c:v>0.0055422804247612</c:v>
                  </c:pt>
                  <c:pt idx="1">
                    <c:v>0.00224538562797109</c:v>
                  </c:pt>
                  <c:pt idx="2">
                    <c:v>0.00303195657966073</c:v>
                  </c:pt>
                  <c:pt idx="3">
                    <c:v>0.00459127632320548</c:v>
                  </c:pt>
                  <c:pt idx="4">
                    <c:v>0.0022619918863261</c:v>
                  </c:pt>
                  <c:pt idx="5">
                    <c:v>0.00236197249385311</c:v>
                  </c:pt>
                  <c:pt idx="6">
                    <c:v>0.00283213855988248</c:v>
                  </c:pt>
                  <c:pt idx="7">
                    <c:v>0.00252904741687001</c:v>
                  </c:pt>
                  <c:pt idx="8">
                    <c:v>0.00209077426183532</c:v>
                  </c:pt>
                </c:numCache>
              </c:numRef>
            </c:plus>
            <c:minus>
              <c:numRef>
                <c:f>ACC!$K$60:$K$68</c:f>
                <c:numCache>
                  <c:formatCode>General</c:formatCode>
                  <c:ptCount val="9"/>
                  <c:pt idx="0">
                    <c:v>0.0055422804247612</c:v>
                  </c:pt>
                  <c:pt idx="1">
                    <c:v>0.00224538562797109</c:v>
                  </c:pt>
                  <c:pt idx="2">
                    <c:v>0.00303195657966073</c:v>
                  </c:pt>
                  <c:pt idx="3">
                    <c:v>0.00459127632320548</c:v>
                  </c:pt>
                  <c:pt idx="4">
                    <c:v>0.0022619918863261</c:v>
                  </c:pt>
                  <c:pt idx="5">
                    <c:v>0.00236197249385311</c:v>
                  </c:pt>
                  <c:pt idx="6">
                    <c:v>0.00283213855988248</c:v>
                  </c:pt>
                  <c:pt idx="7">
                    <c:v>0.00252904741687001</c:v>
                  </c:pt>
                  <c:pt idx="8">
                    <c:v>0.00209077426183532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ACC!$H$60:$H$68</c:f>
              <c:strCache>
                <c:ptCount val="9"/>
                <c:pt idx="0">
                  <c:v>bin 1</c:v>
                </c:pt>
                <c:pt idx="1">
                  <c:v>bin 2</c:v>
                </c:pt>
                <c:pt idx="2">
                  <c:v>bin 3</c:v>
                </c:pt>
                <c:pt idx="3">
                  <c:v>bin 4</c:v>
                </c:pt>
                <c:pt idx="4">
                  <c:v>bin 5</c:v>
                </c:pt>
                <c:pt idx="5">
                  <c:v>bin 6</c:v>
                </c:pt>
                <c:pt idx="6">
                  <c:v>bin 7</c:v>
                </c:pt>
                <c:pt idx="7">
                  <c:v>bin 8</c:v>
                </c:pt>
                <c:pt idx="8">
                  <c:v>bin 9</c:v>
                </c:pt>
              </c:strCache>
            </c:strRef>
          </c:cat>
          <c:val>
            <c:numRef>
              <c:f>ACC!$I$60:$I$68</c:f>
              <c:numCache>
                <c:formatCode>0.00</c:formatCode>
                <c:ptCount val="9"/>
                <c:pt idx="0">
                  <c:v>0.94383782509043</c:v>
                </c:pt>
                <c:pt idx="1">
                  <c:v>0.971664412891593</c:v>
                </c:pt>
                <c:pt idx="2">
                  <c:v>0.986440677966102</c:v>
                </c:pt>
                <c:pt idx="3">
                  <c:v>0.971343390804598</c:v>
                </c:pt>
                <c:pt idx="4">
                  <c:v>0.97956043956044</c:v>
                </c:pt>
                <c:pt idx="5">
                  <c:v>0.986274007682458</c:v>
                </c:pt>
                <c:pt idx="6">
                  <c:v>0.976912141985953</c:v>
                </c:pt>
                <c:pt idx="7">
                  <c:v>0.981534090909091</c:v>
                </c:pt>
                <c:pt idx="8">
                  <c:v>0.987061403508772</c:v>
                </c:pt>
              </c:numCache>
            </c:numRef>
          </c:val>
        </c:ser>
        <c:ser>
          <c:idx val="1"/>
          <c:order val="1"/>
          <c:tx>
            <c:strRef>
              <c:f>ACC!$J$59</c:f>
              <c:strCache>
                <c:ptCount val="1"/>
                <c:pt idx="0">
                  <c:v>Sham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ACC!$L$60:$L$68</c:f>
                <c:numCache>
                  <c:formatCode>General</c:formatCode>
                  <c:ptCount val="9"/>
                  <c:pt idx="0">
                    <c:v>0.00438093402111204</c:v>
                  </c:pt>
                  <c:pt idx="1">
                    <c:v>0.00309483987148624</c:v>
                  </c:pt>
                  <c:pt idx="2">
                    <c:v>0.00454056021527506</c:v>
                  </c:pt>
                  <c:pt idx="3">
                    <c:v>0.00386844227734619</c:v>
                  </c:pt>
                  <c:pt idx="4">
                    <c:v>0.00929972069405983</c:v>
                  </c:pt>
                  <c:pt idx="5">
                    <c:v>0.00373747046461747</c:v>
                  </c:pt>
                  <c:pt idx="6">
                    <c:v>0.00689272792668448</c:v>
                  </c:pt>
                  <c:pt idx="7">
                    <c:v>0.00551589660157187</c:v>
                  </c:pt>
                  <c:pt idx="8">
                    <c:v>0.00310997015811812</c:v>
                  </c:pt>
                </c:numCache>
              </c:numRef>
            </c:plus>
            <c:minus>
              <c:numRef>
                <c:f>ACC!$L$60:$L$68</c:f>
                <c:numCache>
                  <c:formatCode>General</c:formatCode>
                  <c:ptCount val="9"/>
                  <c:pt idx="0">
                    <c:v>0.00438093402111204</c:v>
                  </c:pt>
                  <c:pt idx="1">
                    <c:v>0.00309483987148624</c:v>
                  </c:pt>
                  <c:pt idx="2">
                    <c:v>0.00454056021527506</c:v>
                  </c:pt>
                  <c:pt idx="3">
                    <c:v>0.00386844227734619</c:v>
                  </c:pt>
                  <c:pt idx="4">
                    <c:v>0.00929972069405983</c:v>
                  </c:pt>
                  <c:pt idx="5">
                    <c:v>0.00373747046461747</c:v>
                  </c:pt>
                  <c:pt idx="6">
                    <c:v>0.00689272792668448</c:v>
                  </c:pt>
                  <c:pt idx="7">
                    <c:v>0.00551589660157187</c:v>
                  </c:pt>
                  <c:pt idx="8">
                    <c:v>0.00310997015811812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ACC!$H$60:$H$68</c:f>
              <c:strCache>
                <c:ptCount val="9"/>
                <c:pt idx="0">
                  <c:v>bin 1</c:v>
                </c:pt>
                <c:pt idx="1">
                  <c:v>bin 2</c:v>
                </c:pt>
                <c:pt idx="2">
                  <c:v>bin 3</c:v>
                </c:pt>
                <c:pt idx="3">
                  <c:v>bin 4</c:v>
                </c:pt>
                <c:pt idx="4">
                  <c:v>bin 5</c:v>
                </c:pt>
                <c:pt idx="5">
                  <c:v>bin 6</c:v>
                </c:pt>
                <c:pt idx="6">
                  <c:v>bin 7</c:v>
                </c:pt>
                <c:pt idx="7">
                  <c:v>bin 8</c:v>
                </c:pt>
                <c:pt idx="8">
                  <c:v>bin 9</c:v>
                </c:pt>
              </c:strCache>
            </c:strRef>
          </c:cat>
          <c:val>
            <c:numRef>
              <c:f>ACC!$J$60:$J$68</c:f>
              <c:numCache>
                <c:formatCode>0.00</c:formatCode>
                <c:ptCount val="9"/>
                <c:pt idx="0">
                  <c:v>0.873898619120092</c:v>
                </c:pt>
                <c:pt idx="1">
                  <c:v>0.925100790766294</c:v>
                </c:pt>
                <c:pt idx="2">
                  <c:v>0.904704713501641</c:v>
                </c:pt>
                <c:pt idx="3">
                  <c:v>0.927815178760838</c:v>
                </c:pt>
                <c:pt idx="4">
                  <c:v>0.891482379966224</c:v>
                </c:pt>
                <c:pt idx="5">
                  <c:v>0.93709598887888</c:v>
                </c:pt>
                <c:pt idx="6">
                  <c:v>0.910682702128418</c:v>
                </c:pt>
                <c:pt idx="7">
                  <c:v>0.909998738818183</c:v>
                </c:pt>
                <c:pt idx="8">
                  <c:v>0.946666073356054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899753120"/>
        <c:axId val="-1899744320"/>
      </c:barChart>
      <c:catAx>
        <c:axId val="-1899753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100-trial</a:t>
                </a:r>
                <a:r>
                  <a:rPr lang="en-US" baseline="0"/>
                  <a:t> bins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1899744320"/>
        <c:crosses val="autoZero"/>
        <c:auto val="1"/>
        <c:lblAlgn val="ctr"/>
        <c:lblOffset val="100"/>
        <c:noMultiLvlLbl val="0"/>
      </c:catAx>
      <c:valAx>
        <c:axId val="-1899744320"/>
        <c:scaling>
          <c:orientation val="minMax"/>
          <c:max val="1.0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Proportion</a:t>
                </a:r>
                <a:r>
                  <a:rPr lang="en-US" baseline="0"/>
                  <a:t> correct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00779233752497356"/>
              <c:y val="0.2282520605976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1899753120"/>
        <c:crosses val="autoZero"/>
        <c:crossBetween val="between"/>
        <c:majorUnit val="0.0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4807654640185"/>
          <c:y val="0.0777592609162491"/>
          <c:w val="0.207846104125044"/>
          <c:h val="0.1517229877515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latin typeface="Arial" charset="0"/>
          <a:ea typeface="Arial" charset="0"/>
          <a:cs typeface="Arial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dirty="0" smtClean="0"/>
              <a:t>Mean Saccadic </a:t>
            </a:r>
            <a:r>
              <a:rPr lang="en-US" dirty="0"/>
              <a:t>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997655908708"/>
          <c:y val="0.164166666666667"/>
          <c:w val="0.888408894760956"/>
          <c:h val="0.6587233562365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RT!$F$37</c:f>
              <c:strCache>
                <c:ptCount val="1"/>
                <c:pt idx="0">
                  <c:v>Anodal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5.0"/>
            <c:spPr>
              <a:noFill/>
              <a:ln w="254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RT!$E$38:$E$46</c:f>
              <c:strCache>
                <c:ptCount val="9"/>
                <c:pt idx="0">
                  <c:v>bin 1</c:v>
                </c:pt>
                <c:pt idx="1">
                  <c:v>bin 2</c:v>
                </c:pt>
                <c:pt idx="2">
                  <c:v>bin 3</c:v>
                </c:pt>
                <c:pt idx="3">
                  <c:v>bin 4</c:v>
                </c:pt>
                <c:pt idx="4">
                  <c:v>bin 5</c:v>
                </c:pt>
                <c:pt idx="5">
                  <c:v>bin 6</c:v>
                </c:pt>
                <c:pt idx="6">
                  <c:v>bin 7</c:v>
                </c:pt>
                <c:pt idx="7">
                  <c:v>bin 8</c:v>
                </c:pt>
                <c:pt idx="8">
                  <c:v>bin 9</c:v>
                </c:pt>
              </c:strCache>
            </c:strRef>
          </c:cat>
          <c:val>
            <c:numRef>
              <c:f>RT!$F$38:$F$46</c:f>
              <c:numCache>
                <c:formatCode>General</c:formatCode>
                <c:ptCount val="9"/>
                <c:pt idx="0">
                  <c:v>196.4978156059631</c:v>
                </c:pt>
                <c:pt idx="1">
                  <c:v>186.7883930751356</c:v>
                </c:pt>
                <c:pt idx="2">
                  <c:v>190.323055678301</c:v>
                </c:pt>
                <c:pt idx="3">
                  <c:v>198.9144898546222</c:v>
                </c:pt>
                <c:pt idx="4">
                  <c:v>197.5694593610453</c:v>
                </c:pt>
                <c:pt idx="5">
                  <c:v>202.17771886</c:v>
                </c:pt>
                <c:pt idx="6">
                  <c:v>201.1048113729328</c:v>
                </c:pt>
                <c:pt idx="7">
                  <c:v>205.0531160618376</c:v>
                </c:pt>
                <c:pt idx="8">
                  <c:v>207.5040388517374</c:v>
                </c:pt>
              </c:numCache>
            </c:numRef>
          </c:val>
        </c:ser>
        <c:ser>
          <c:idx val="1"/>
          <c:order val="1"/>
          <c:tx>
            <c:strRef>
              <c:f>RT!$G$37</c:f>
              <c:strCache>
                <c:ptCount val="1"/>
                <c:pt idx="0">
                  <c:v>Sham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RT!$I$38:$I$46</c:f>
                <c:numCache>
                  <c:formatCode>General</c:formatCode>
                  <c:ptCount val="9"/>
                  <c:pt idx="0">
                    <c:v>0.416894557835654</c:v>
                  </c:pt>
                  <c:pt idx="1">
                    <c:v>0.462153221344422</c:v>
                  </c:pt>
                  <c:pt idx="2">
                    <c:v>0.78817967627945</c:v>
                  </c:pt>
                  <c:pt idx="3">
                    <c:v>0.67545082858229</c:v>
                  </c:pt>
                  <c:pt idx="4">
                    <c:v>0.872059320147475</c:v>
                  </c:pt>
                  <c:pt idx="5">
                    <c:v>0.402294449813934</c:v>
                  </c:pt>
                  <c:pt idx="6">
                    <c:v>0.310295611950311</c:v>
                  </c:pt>
                  <c:pt idx="7">
                    <c:v>0.491975014119313</c:v>
                  </c:pt>
                  <c:pt idx="8">
                    <c:v>0.751375076801432</c:v>
                  </c:pt>
                </c:numCache>
              </c:numRef>
            </c:plus>
            <c:minus>
              <c:numRef>
                <c:f>RT!$I$38:$I$46</c:f>
                <c:numCache>
                  <c:formatCode>General</c:formatCode>
                  <c:ptCount val="9"/>
                  <c:pt idx="0">
                    <c:v>0.416894557835654</c:v>
                  </c:pt>
                  <c:pt idx="1">
                    <c:v>0.462153221344422</c:v>
                  </c:pt>
                  <c:pt idx="2">
                    <c:v>0.78817967627945</c:v>
                  </c:pt>
                  <c:pt idx="3">
                    <c:v>0.67545082858229</c:v>
                  </c:pt>
                  <c:pt idx="4">
                    <c:v>0.872059320147475</c:v>
                  </c:pt>
                  <c:pt idx="5">
                    <c:v>0.402294449813934</c:v>
                  </c:pt>
                  <c:pt idx="6">
                    <c:v>0.310295611950311</c:v>
                  </c:pt>
                  <c:pt idx="7">
                    <c:v>0.491975014119313</c:v>
                  </c:pt>
                  <c:pt idx="8">
                    <c:v>0.751375076801432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RT!$E$38:$E$46</c:f>
              <c:strCache>
                <c:ptCount val="9"/>
                <c:pt idx="0">
                  <c:v>bin 1</c:v>
                </c:pt>
                <c:pt idx="1">
                  <c:v>bin 2</c:v>
                </c:pt>
                <c:pt idx="2">
                  <c:v>bin 3</c:v>
                </c:pt>
                <c:pt idx="3">
                  <c:v>bin 4</c:v>
                </c:pt>
                <c:pt idx="4">
                  <c:v>bin 5</c:v>
                </c:pt>
                <c:pt idx="5">
                  <c:v>bin 6</c:v>
                </c:pt>
                <c:pt idx="6">
                  <c:v>bin 7</c:v>
                </c:pt>
                <c:pt idx="7">
                  <c:v>bin 8</c:v>
                </c:pt>
                <c:pt idx="8">
                  <c:v>bin 9</c:v>
                </c:pt>
              </c:strCache>
            </c:strRef>
          </c:cat>
          <c:val>
            <c:numRef>
              <c:f>RT!$G$38:$G$46</c:f>
              <c:numCache>
                <c:formatCode>General</c:formatCode>
                <c:ptCount val="9"/>
                <c:pt idx="0">
                  <c:v>207.7815159221635</c:v>
                </c:pt>
                <c:pt idx="1">
                  <c:v>208.3441499415356</c:v>
                </c:pt>
                <c:pt idx="2">
                  <c:v>212.3936864470993</c:v>
                </c:pt>
                <c:pt idx="3">
                  <c:v>208.47513166526</c:v>
                </c:pt>
                <c:pt idx="4">
                  <c:v>208.5106209100655</c:v>
                </c:pt>
                <c:pt idx="5">
                  <c:v>206.1732598058783</c:v>
                </c:pt>
                <c:pt idx="6">
                  <c:v>203.8926346802332</c:v>
                </c:pt>
                <c:pt idx="7">
                  <c:v>206.925169862869</c:v>
                </c:pt>
                <c:pt idx="8">
                  <c:v>208.7228174692254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896436304"/>
        <c:axId val="-1896427520"/>
      </c:barChart>
      <c:catAx>
        <c:axId val="-1896436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100-trial</a:t>
                </a:r>
                <a:r>
                  <a:rPr lang="en-US" baseline="0"/>
                  <a:t> bins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1896427520"/>
        <c:crosses val="autoZero"/>
        <c:auto val="1"/>
        <c:lblAlgn val="ctr"/>
        <c:lblOffset val="100"/>
        <c:noMultiLvlLbl val="0"/>
      </c:catAx>
      <c:valAx>
        <c:axId val="-1896427520"/>
        <c:scaling>
          <c:orientation val="minMax"/>
          <c:min val="180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/>
                  <a:t>RT, ms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189643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4807654640185"/>
          <c:y val="0.0919638063707945"/>
          <c:w val="0.207846104125044"/>
          <c:h val="0.1517229877515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latin typeface="Arial" charset="0"/>
          <a:ea typeface="Arial" charset="0"/>
          <a:cs typeface="Arial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DF27-0CEA-4C49-A4DF-96F077C67F77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54C6-8EBB-2B4D-9607-D3FB1D35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DF27-0CEA-4C49-A4DF-96F077C67F77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54C6-8EBB-2B4D-9607-D3FB1D35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DF27-0CEA-4C49-A4DF-96F077C67F77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54C6-8EBB-2B4D-9607-D3FB1D35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DF27-0CEA-4C49-A4DF-96F077C67F77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54C6-8EBB-2B4D-9607-D3FB1D35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DF27-0CEA-4C49-A4DF-96F077C67F77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54C6-8EBB-2B4D-9607-D3FB1D35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1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DF27-0CEA-4C49-A4DF-96F077C67F77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54C6-8EBB-2B4D-9607-D3FB1D35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5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DF27-0CEA-4C49-A4DF-96F077C67F77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54C6-8EBB-2B4D-9607-D3FB1D35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2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DF27-0CEA-4C49-A4DF-96F077C67F77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54C6-8EBB-2B4D-9607-D3FB1D35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DF27-0CEA-4C49-A4DF-96F077C67F77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54C6-8EBB-2B4D-9607-D3FB1D35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8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DF27-0CEA-4C49-A4DF-96F077C67F77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54C6-8EBB-2B4D-9607-D3FB1D35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DF27-0CEA-4C49-A4DF-96F077C67F77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54C6-8EBB-2B4D-9607-D3FB1D35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DF27-0CEA-4C49-A4DF-96F077C67F77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54C6-8EBB-2B4D-9607-D3FB1D35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5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048333"/>
              </p:ext>
            </p:extLst>
          </p:nvPr>
        </p:nvGraphicFramePr>
        <p:xfrm>
          <a:off x="1867190" y="0"/>
          <a:ext cx="10210800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236923"/>
              </p:ext>
            </p:extLst>
          </p:nvPr>
        </p:nvGraphicFramePr>
        <p:xfrm>
          <a:off x="1867190" y="3383280"/>
          <a:ext cx="10210800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733" y="220134"/>
            <a:ext cx="1989666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NHP_TDCS</a:t>
            </a:r>
          </a:p>
          <a:p>
            <a:pPr marL="117475" indent="-117475">
              <a:buFont typeface="Arial" charset="0"/>
              <a:buChar char="•"/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Monkey Ca</a:t>
            </a:r>
          </a:p>
          <a:p>
            <a:pPr marL="117475" indent="-117475">
              <a:buFont typeface="Arial" charset="0"/>
              <a:buChar char="•"/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Visual Search task</a:t>
            </a:r>
          </a:p>
          <a:p>
            <a:pPr marL="117475" indent="-117475">
              <a:buFont typeface="Arial" charset="0"/>
              <a:buChar char="•"/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15 sessions</a:t>
            </a:r>
          </a:p>
          <a:p>
            <a:pPr marL="406400" lvl="2" indent="-119063">
              <a:buFont typeface="Arial" charset="0"/>
              <a:buChar char="•"/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5 stim</a:t>
            </a:r>
          </a:p>
          <a:p>
            <a:pPr marL="406400" lvl="2" indent="-119063">
              <a:buFont typeface="Arial" charset="0"/>
              <a:buChar char="•"/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10 sham</a:t>
            </a:r>
          </a:p>
          <a:p>
            <a:pPr marL="117475" indent="-117475">
              <a:buFont typeface="Arial" charset="0"/>
              <a:buChar char="•"/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stim duration 5-20 min prior</a:t>
            </a:r>
          </a:p>
          <a:p>
            <a:pPr marL="117475" indent="-117475">
              <a:buFont typeface="Arial" charset="0"/>
              <a:buChar char="•"/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error bars </a:t>
            </a: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+/- 1 SEM 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6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Roper</dc:creator>
  <cp:lastModifiedBy>Zachary Roper</cp:lastModifiedBy>
  <cp:revision>3</cp:revision>
  <cp:lastPrinted>2017-06-01T23:54:06Z</cp:lastPrinted>
  <dcterms:created xsi:type="dcterms:W3CDTF">2017-06-01T23:39:25Z</dcterms:created>
  <dcterms:modified xsi:type="dcterms:W3CDTF">2017-06-02T00:09:14Z</dcterms:modified>
</cp:coreProperties>
</file>