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1"/>
    <p:restoredTop sz="94719"/>
  </p:normalViewPr>
  <p:slideViewPr>
    <p:cSldViewPr snapToGrid="0" snapToObjects="1">
      <p:cViewPr>
        <p:scale>
          <a:sx n="123" d="100"/>
          <a:sy n="123" d="100"/>
        </p:scale>
        <p:origin x="7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EC44-FCD2-2C63-3AFF-D043BC98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05647-3C7B-7530-1426-3A2273CB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4FBD0-EBE8-FC94-1179-4FF9472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AD851-EC80-F42E-0592-86F6A595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A25D7-C927-C448-19C8-832943AE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245D-A5A7-F490-220E-576ECDD9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78A23F-EE83-12A1-4031-3B97C6B6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83E43-8085-A1AD-73A4-DABB8BA3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6EDF4-0B05-4D51-32CF-0E2A2618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802C51-58CE-BCCE-5F7C-5E198CCA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6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CBBF6B-3F5A-FA56-EB27-B72B7E769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3A86BF-8C84-38E2-64BE-7601ACCA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7C97A-2A9B-72CD-8253-0364CB24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DF8FD-1434-6935-85BF-768769F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E51AA-69D1-F2AF-F0B7-E4935FEC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0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17F2-0369-8288-746E-4F16238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FC53A-D645-69C6-F7DD-66499EE5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B82D2-F53D-1511-088C-D3E09BB4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5838F-F1F0-8186-E6BD-D319FA1F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4078D-8DF9-4814-9059-BA6E889C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7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947A-7CF1-80E4-5414-E1021004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4A719-2C73-99D6-12AB-E6320CAA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35B0B-D24B-001E-5165-6EA05C1B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4805A-2B9A-3F65-6676-E9AF0AC9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BA74E-569D-5831-A990-744B2F2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6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BA1CC-20CB-E53D-A083-2D598C3D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65680-7797-9F99-53B8-30C317CA6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69A77-4B2F-557A-333F-49812B0D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0293F-E833-11FF-6E19-2344340E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79951-63E1-7906-FA84-01EC6527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7D520-AA83-4BFF-DE57-B303063B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45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C6F08-0F77-160F-828E-7E227769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EEAE7-EC7E-D62C-1393-FAED6CB1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AE225-9BD8-7A6C-8ED0-DCAE855EA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AD0274-6D16-825C-8B72-EC0CC7591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E5BCA9-43E4-505C-0B09-4DD4B026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0ECC72-21A6-848E-0E2B-AD5A22E2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83EE4D-5AC0-5C4B-464E-D2264F66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2D5327-D3FC-1B2B-2E34-25396D10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4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85A1-86E0-B556-4A7A-23A36051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19E5C1-643E-9F4B-A76F-1089B612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A6DC8A-6317-40A0-133D-5DA8E0AB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C2873E-0E8E-C969-E756-69C129DF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4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A88C29-851C-F6E9-CCAA-717FC647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46AFCE-CBDA-11BC-67CC-E9E5E769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C096C-E57C-6C25-C256-D5030611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4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034A-062A-ADDC-A600-FC2DA031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A52AF-204C-C9B8-C0A8-2F4824EF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1656F-ADB7-66F8-15B2-22D129A1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9DD5A-3A24-EE0C-AF84-E3EC423B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825F43-294D-C1A1-1BAF-50E00A5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FFE565-71A6-B1B5-CC9A-55C4EC0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80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7298D-C7BF-8849-FE32-494F18C4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712B1-2576-F4D2-5094-4396B386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C11CF-78E8-A93B-B797-A6C2CA2C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CA74D-77A5-EDD3-B1C5-D2913751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682EA-A693-6C37-ADD0-7C4C2C2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4D930-F773-BC0F-0DCA-AB48ACDF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EB3833-62BA-B900-FCD4-0B569734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815FCD-C5D3-F475-060E-03DD0780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539E-9539-A4BB-9071-8D19DDD8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3EB1-BFD3-C54C-B13E-30931D89C80A}" type="datetimeFigureOut">
              <a:rPr lang="es-MX" smtClean="0"/>
              <a:t>08/06/22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FDB97-56EA-C800-EF76-8AF2E337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EDBDC-55BC-EBA9-0438-71634DA5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4B07-56C9-A148-A5B8-707D81F218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0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1298F5F4-D554-0D01-BBA1-895503C86EEB}"/>
              </a:ext>
            </a:extLst>
          </p:cNvPr>
          <p:cNvGrpSpPr/>
          <p:nvPr/>
        </p:nvGrpSpPr>
        <p:grpSpPr>
          <a:xfrm>
            <a:off x="1260389" y="672144"/>
            <a:ext cx="9823623" cy="5464143"/>
            <a:chOff x="1260389" y="672144"/>
            <a:chExt cx="9823623" cy="5464143"/>
          </a:xfrm>
        </p:grpSpPr>
        <p:sp>
          <p:nvSpPr>
            <p:cNvPr id="4" name="Cheurón 3">
              <a:extLst>
                <a:ext uri="{FF2B5EF4-FFF2-40B4-BE49-F238E27FC236}">
                  <a16:creationId xmlns:a16="http://schemas.microsoft.com/office/drawing/2014/main" id="{BED44F8E-F76B-FF86-BC82-C03D03A75DE5}"/>
                </a:ext>
              </a:extLst>
            </p:cNvPr>
            <p:cNvSpPr/>
            <p:nvPr/>
          </p:nvSpPr>
          <p:spPr>
            <a:xfrm>
              <a:off x="1260389" y="2991941"/>
              <a:ext cx="2570206" cy="79083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Cheurón 4">
              <a:extLst>
                <a:ext uri="{FF2B5EF4-FFF2-40B4-BE49-F238E27FC236}">
                  <a16:creationId xmlns:a16="http://schemas.microsoft.com/office/drawing/2014/main" id="{38A2C683-AA96-935E-A83F-E23A6672FE36}"/>
                </a:ext>
              </a:extLst>
            </p:cNvPr>
            <p:cNvSpPr/>
            <p:nvPr/>
          </p:nvSpPr>
          <p:spPr>
            <a:xfrm>
              <a:off x="3678195" y="2991941"/>
              <a:ext cx="2570206" cy="79083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Cheurón 5">
              <a:extLst>
                <a:ext uri="{FF2B5EF4-FFF2-40B4-BE49-F238E27FC236}">
                  <a16:creationId xmlns:a16="http://schemas.microsoft.com/office/drawing/2014/main" id="{BF00FBDD-9E2A-4B6E-EFA7-3A7B2B3E7E9B}"/>
                </a:ext>
              </a:extLst>
            </p:cNvPr>
            <p:cNvSpPr/>
            <p:nvPr/>
          </p:nvSpPr>
          <p:spPr>
            <a:xfrm>
              <a:off x="6096000" y="2963677"/>
              <a:ext cx="2570206" cy="79083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Cheurón 6">
              <a:extLst>
                <a:ext uri="{FF2B5EF4-FFF2-40B4-BE49-F238E27FC236}">
                  <a16:creationId xmlns:a16="http://schemas.microsoft.com/office/drawing/2014/main" id="{01581B03-A473-AC57-E93F-CB4590BD3486}"/>
                </a:ext>
              </a:extLst>
            </p:cNvPr>
            <p:cNvSpPr/>
            <p:nvPr/>
          </p:nvSpPr>
          <p:spPr>
            <a:xfrm>
              <a:off x="8513806" y="2963677"/>
              <a:ext cx="2570206" cy="790832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DBE9EB-D588-06A9-7F9E-444A081420A0}"/>
                </a:ext>
              </a:extLst>
            </p:cNvPr>
            <p:cNvSpPr/>
            <p:nvPr/>
          </p:nvSpPr>
          <p:spPr>
            <a:xfrm>
              <a:off x="1571329" y="2065475"/>
              <a:ext cx="1588897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5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2013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88FF171-5840-696C-B87E-E0E34C0660B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347784" y="3782773"/>
              <a:ext cx="6533" cy="92562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B195639-D4C3-E304-5F89-F2712006DF30}"/>
                </a:ext>
              </a:extLst>
            </p:cNvPr>
            <p:cNvSpPr/>
            <p:nvPr/>
          </p:nvSpPr>
          <p:spPr>
            <a:xfrm>
              <a:off x="1843287" y="4708394"/>
              <a:ext cx="1008994" cy="9354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BA96B3A-8B00-E842-A3E5-604A6C7FD2E9}"/>
                </a:ext>
              </a:extLst>
            </p:cNvPr>
            <p:cNvSpPr/>
            <p:nvPr/>
          </p:nvSpPr>
          <p:spPr>
            <a:xfrm>
              <a:off x="1260389" y="5716884"/>
              <a:ext cx="221077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Programador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E363147-5BBA-4795-FC0E-DC6A8A129F91}"/>
                </a:ext>
              </a:extLst>
            </p:cNvPr>
            <p:cNvSpPr/>
            <p:nvPr/>
          </p:nvSpPr>
          <p:spPr>
            <a:xfrm>
              <a:off x="3971140" y="4073819"/>
              <a:ext cx="1588897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5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2018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EE74CB5-0496-25E4-84DB-DDF2D001EA2C}"/>
                </a:ext>
              </a:extLst>
            </p:cNvPr>
            <p:cNvSpPr/>
            <p:nvPr/>
          </p:nvSpPr>
          <p:spPr>
            <a:xfrm>
              <a:off x="6586654" y="2065475"/>
              <a:ext cx="1588897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5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2021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D5A0D28-FB21-F1F9-6667-181E17625FA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765590" y="2065475"/>
              <a:ext cx="0" cy="926466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D2BCBEF-0B8F-4C4E-4B57-6778FE93D496}"/>
                </a:ext>
              </a:extLst>
            </p:cNvPr>
            <p:cNvSpPr/>
            <p:nvPr/>
          </p:nvSpPr>
          <p:spPr>
            <a:xfrm>
              <a:off x="4261093" y="1134532"/>
              <a:ext cx="1008994" cy="9354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2137E5B-B23B-5864-4CBF-2D7D16F90AE2}"/>
                </a:ext>
              </a:extLst>
            </p:cNvPr>
            <p:cNvSpPr/>
            <p:nvPr/>
          </p:nvSpPr>
          <p:spPr>
            <a:xfrm>
              <a:off x="3660200" y="672144"/>
              <a:ext cx="221077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Líder de Proyecto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E6B40816-8367-714E-D59F-0C5076EEA798}"/>
                </a:ext>
              </a:extLst>
            </p:cNvPr>
            <p:cNvSpPr/>
            <p:nvPr/>
          </p:nvSpPr>
          <p:spPr>
            <a:xfrm>
              <a:off x="8084127" y="4049188"/>
              <a:ext cx="2752295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5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Actualidad </a:t>
              </a: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A8FE4C63-ACE4-9888-C7F5-546FE674472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242" y="3754509"/>
              <a:ext cx="6533" cy="925621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41C7131-1170-0A2F-7310-F585248A11F9}"/>
                </a:ext>
              </a:extLst>
            </p:cNvPr>
            <p:cNvSpPr/>
            <p:nvPr/>
          </p:nvSpPr>
          <p:spPr>
            <a:xfrm>
              <a:off x="6825745" y="4680130"/>
              <a:ext cx="1008994" cy="9354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B23E828-09A9-902C-30D9-6A4CAB90DF36}"/>
                </a:ext>
              </a:extLst>
            </p:cNvPr>
            <p:cNvSpPr/>
            <p:nvPr/>
          </p:nvSpPr>
          <p:spPr>
            <a:xfrm>
              <a:off x="6242847" y="5688620"/>
              <a:ext cx="24233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Subgerente Sistemas</a:t>
              </a:r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5E862DE3-0267-0810-1958-5DC7709ED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080" y="4968752"/>
              <a:ext cx="530474" cy="530474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9C04A655-C904-A438-2CA0-DCD134642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9686" y="1306340"/>
              <a:ext cx="591804" cy="591804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BF9BA2F6-8EB3-F177-E17E-7ACB9EAD8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575" y="4898904"/>
              <a:ext cx="554400" cy="554400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67360A-E0A1-682A-E3B2-CD938A785427}"/>
                </a:ext>
              </a:extLst>
            </p:cNvPr>
            <p:cNvSpPr txBox="1"/>
            <p:nvPr/>
          </p:nvSpPr>
          <p:spPr>
            <a:xfrm>
              <a:off x="10816936" y="57669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9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>
            <a:extLst>
              <a:ext uri="{FF2B5EF4-FFF2-40B4-BE49-F238E27FC236}">
                <a16:creationId xmlns:a16="http://schemas.microsoft.com/office/drawing/2014/main" id="{CF564B23-79D2-5DDC-3F5D-9B77FE44D8EE}"/>
              </a:ext>
            </a:extLst>
          </p:cNvPr>
          <p:cNvGrpSpPr/>
          <p:nvPr/>
        </p:nvGrpSpPr>
        <p:grpSpPr>
          <a:xfrm>
            <a:off x="575108" y="614645"/>
            <a:ext cx="4655802" cy="5838537"/>
            <a:chOff x="575108" y="614645"/>
            <a:chExt cx="4655802" cy="5838537"/>
          </a:xfrm>
        </p:grpSpPr>
        <p:sp>
          <p:nvSpPr>
            <p:cNvPr id="4" name="Cheurón 3">
              <a:extLst>
                <a:ext uri="{FF2B5EF4-FFF2-40B4-BE49-F238E27FC236}">
                  <a16:creationId xmlns:a16="http://schemas.microsoft.com/office/drawing/2014/main" id="{BED44F8E-F76B-FF86-BC82-C03D03A75DE5}"/>
                </a:ext>
              </a:extLst>
            </p:cNvPr>
            <p:cNvSpPr/>
            <p:nvPr/>
          </p:nvSpPr>
          <p:spPr>
            <a:xfrm>
              <a:off x="575108" y="696640"/>
              <a:ext cx="1702929" cy="77143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Cheurón 4">
              <a:extLst>
                <a:ext uri="{FF2B5EF4-FFF2-40B4-BE49-F238E27FC236}">
                  <a16:creationId xmlns:a16="http://schemas.microsoft.com/office/drawing/2014/main" id="{38A2C683-AA96-935E-A83F-E23A6672FE36}"/>
                </a:ext>
              </a:extLst>
            </p:cNvPr>
            <p:cNvSpPr/>
            <p:nvPr/>
          </p:nvSpPr>
          <p:spPr>
            <a:xfrm>
              <a:off x="575108" y="2364858"/>
              <a:ext cx="1702929" cy="79083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Cheurón 5">
              <a:extLst>
                <a:ext uri="{FF2B5EF4-FFF2-40B4-BE49-F238E27FC236}">
                  <a16:creationId xmlns:a16="http://schemas.microsoft.com/office/drawing/2014/main" id="{BF00FBDD-9E2A-4B6E-EFA7-3A7B2B3E7E9B}"/>
                </a:ext>
              </a:extLst>
            </p:cNvPr>
            <p:cNvSpPr/>
            <p:nvPr/>
          </p:nvSpPr>
          <p:spPr>
            <a:xfrm>
              <a:off x="575108" y="3986061"/>
              <a:ext cx="1702929" cy="79083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Cheurón 6">
              <a:extLst>
                <a:ext uri="{FF2B5EF4-FFF2-40B4-BE49-F238E27FC236}">
                  <a16:creationId xmlns:a16="http://schemas.microsoft.com/office/drawing/2014/main" id="{01581B03-A473-AC57-E93F-CB4590BD3486}"/>
                </a:ext>
              </a:extLst>
            </p:cNvPr>
            <p:cNvSpPr/>
            <p:nvPr/>
          </p:nvSpPr>
          <p:spPr>
            <a:xfrm>
              <a:off x="575108" y="5662350"/>
              <a:ext cx="1685527" cy="790832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DBE9EB-D588-06A9-7F9E-444A081420A0}"/>
                </a:ext>
              </a:extLst>
            </p:cNvPr>
            <p:cNvSpPr/>
            <p:nvPr/>
          </p:nvSpPr>
          <p:spPr>
            <a:xfrm>
              <a:off x="933383" y="875003"/>
              <a:ext cx="98637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4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2013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88FF171-5840-696C-B87E-E0E34C0660BD}"/>
                </a:ext>
              </a:extLst>
            </p:cNvPr>
            <p:cNvCxnSpPr>
              <a:cxnSpLocks/>
              <a:stCxn id="4" idx="3"/>
              <a:endCxn id="12" idx="2"/>
            </p:cNvCxnSpPr>
            <p:nvPr/>
          </p:nvCxnSpPr>
          <p:spPr>
            <a:xfrm>
              <a:off x="2278037" y="1082356"/>
              <a:ext cx="800459" cy="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B195639-D4C3-E304-5F89-F2712006DF30}"/>
                </a:ext>
              </a:extLst>
            </p:cNvPr>
            <p:cNvSpPr/>
            <p:nvPr/>
          </p:nvSpPr>
          <p:spPr>
            <a:xfrm>
              <a:off x="3078496" y="614645"/>
              <a:ext cx="1008994" cy="9354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BA96B3A-8B00-E842-A3E5-604A6C7FD2E9}"/>
                </a:ext>
              </a:extLst>
            </p:cNvPr>
            <p:cNvSpPr/>
            <p:nvPr/>
          </p:nvSpPr>
          <p:spPr>
            <a:xfrm>
              <a:off x="2484136" y="1468072"/>
              <a:ext cx="221077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Programador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E363147-5BBA-4795-FC0E-DC6A8A129F91}"/>
                </a:ext>
              </a:extLst>
            </p:cNvPr>
            <p:cNvSpPr/>
            <p:nvPr/>
          </p:nvSpPr>
          <p:spPr>
            <a:xfrm>
              <a:off x="632125" y="2523395"/>
              <a:ext cx="15888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4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2018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EE74CB5-0496-25E4-84DB-DDF2D001EA2C}"/>
                </a:ext>
              </a:extLst>
            </p:cNvPr>
            <p:cNvSpPr/>
            <p:nvPr/>
          </p:nvSpPr>
          <p:spPr>
            <a:xfrm>
              <a:off x="671738" y="4150644"/>
              <a:ext cx="15888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400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2021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D5A0D28-FB21-F1F9-6667-181E17625FA5}"/>
                </a:ext>
              </a:extLst>
            </p:cNvPr>
            <p:cNvCxnSpPr>
              <a:cxnSpLocks/>
              <a:stCxn id="5" idx="3"/>
              <a:endCxn id="19" idx="2"/>
            </p:cNvCxnSpPr>
            <p:nvPr/>
          </p:nvCxnSpPr>
          <p:spPr>
            <a:xfrm flipV="1">
              <a:off x="2278037" y="2754229"/>
              <a:ext cx="869672" cy="6045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D2BCBEF-0B8F-4C4E-4B57-6778FE93D496}"/>
                </a:ext>
              </a:extLst>
            </p:cNvPr>
            <p:cNvSpPr/>
            <p:nvPr/>
          </p:nvSpPr>
          <p:spPr>
            <a:xfrm>
              <a:off x="3147709" y="2286518"/>
              <a:ext cx="1008994" cy="9354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2137E5B-B23B-5864-4CBF-2D7D16F90AE2}"/>
                </a:ext>
              </a:extLst>
            </p:cNvPr>
            <p:cNvSpPr/>
            <p:nvPr/>
          </p:nvSpPr>
          <p:spPr>
            <a:xfrm>
              <a:off x="2546814" y="3160528"/>
              <a:ext cx="221077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Líder de Proyecto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E6B40816-8367-714E-D59F-0C5076EEA798}"/>
                </a:ext>
              </a:extLst>
            </p:cNvPr>
            <p:cNvSpPr/>
            <p:nvPr/>
          </p:nvSpPr>
          <p:spPr>
            <a:xfrm>
              <a:off x="2478615" y="5861931"/>
              <a:ext cx="27522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Actualidad </a:t>
              </a: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A8FE4C63-ACE4-9888-C7F5-546FE6744728}"/>
                </a:ext>
              </a:extLst>
            </p:cNvPr>
            <p:cNvCxnSpPr>
              <a:cxnSpLocks/>
              <a:stCxn id="6" idx="3"/>
              <a:endCxn id="29" idx="2"/>
            </p:cNvCxnSpPr>
            <p:nvPr/>
          </p:nvCxnSpPr>
          <p:spPr>
            <a:xfrm>
              <a:off x="2278037" y="4381477"/>
              <a:ext cx="962483" cy="10276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41C7131-1170-0A2F-7310-F585248A11F9}"/>
                </a:ext>
              </a:extLst>
            </p:cNvPr>
            <p:cNvSpPr/>
            <p:nvPr/>
          </p:nvSpPr>
          <p:spPr>
            <a:xfrm>
              <a:off x="3240520" y="3924042"/>
              <a:ext cx="1008994" cy="9354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B23E828-09A9-902C-30D9-6A4CAB90DF36}"/>
                </a:ext>
              </a:extLst>
            </p:cNvPr>
            <p:cNvSpPr/>
            <p:nvPr/>
          </p:nvSpPr>
          <p:spPr>
            <a:xfrm>
              <a:off x="2546814" y="4776893"/>
              <a:ext cx="242335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b="0" cap="none" spc="0" dirty="0">
                  <a:ln w="0"/>
                  <a:solidFill>
                    <a:srgbClr val="34343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Subgerente Sistemas</a:t>
              </a:r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5E862DE3-0267-0810-1958-5DC7709ED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289" y="875003"/>
              <a:ext cx="530474" cy="530474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9C04A655-C904-A438-2CA0-DCD134642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02" y="2458326"/>
              <a:ext cx="591804" cy="591804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BF9BA2F6-8EB3-F177-E17E-7ACB9EAD8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350" y="4142816"/>
              <a:ext cx="554400" cy="554400"/>
            </a:xfrm>
            <a:prstGeom prst="rect">
              <a:avLst/>
            </a:prstGeom>
          </p:spPr>
        </p:pic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3366F812-CF14-415E-DE6A-3C269EBA98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1631" y="6057766"/>
              <a:ext cx="962483" cy="10276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096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</Words>
  <Application>Microsoft Macintosh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Zahira Rosales</dc:creator>
  <cp:lastModifiedBy>Zahira Rosales</cp:lastModifiedBy>
  <cp:revision>6</cp:revision>
  <dcterms:created xsi:type="dcterms:W3CDTF">2022-06-08T17:16:59Z</dcterms:created>
  <dcterms:modified xsi:type="dcterms:W3CDTF">2022-06-08T18:48:32Z</dcterms:modified>
</cp:coreProperties>
</file>