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9"/>
  </p:notesMasterIdLst>
  <p:sldIdLst>
    <p:sldId id="256" r:id="rId2"/>
    <p:sldId id="287" r:id="rId3"/>
    <p:sldId id="288" r:id="rId4"/>
    <p:sldId id="289" r:id="rId5"/>
    <p:sldId id="290" r:id="rId6"/>
    <p:sldId id="257" r:id="rId7"/>
    <p:sldId id="274" r:id="rId8"/>
    <p:sldId id="281" r:id="rId9"/>
    <p:sldId id="282" r:id="rId10"/>
    <p:sldId id="275" r:id="rId11"/>
    <p:sldId id="276" r:id="rId12"/>
    <p:sldId id="277" r:id="rId13"/>
    <p:sldId id="278" r:id="rId14"/>
    <p:sldId id="299" r:id="rId15"/>
    <p:sldId id="279" r:id="rId16"/>
    <p:sldId id="291" r:id="rId17"/>
    <p:sldId id="292" r:id="rId18"/>
    <p:sldId id="293" r:id="rId19"/>
    <p:sldId id="294" r:id="rId20"/>
    <p:sldId id="295" r:id="rId21"/>
    <p:sldId id="297" r:id="rId22"/>
    <p:sldId id="296" r:id="rId23"/>
    <p:sldId id="298" r:id="rId24"/>
    <p:sldId id="300" r:id="rId25"/>
    <p:sldId id="301" r:id="rId26"/>
    <p:sldId id="302" r:id="rId27"/>
    <p:sldId id="27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B6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01" d="100"/>
          <a:sy n="101" d="100"/>
        </p:scale>
        <p:origin x="-9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6D3232-C2FB-49D2-B6DE-A9B1235B6787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FD056C-8D5A-4BAD-9A2D-4A5B77CD2A02}">
      <dgm:prSet phldrT="[文本]"/>
      <dgm:spPr/>
      <dgm:t>
        <a:bodyPr/>
        <a:lstStyle/>
        <a:p>
          <a:r>
            <a:rPr lang="zh-CN" altLang="en-US" dirty="0" smtClean="0"/>
            <a:t>取基线版本</a:t>
          </a:r>
          <a:endParaRPr lang="en-US" altLang="zh-CN" dirty="0" smtClean="0"/>
        </a:p>
        <a:p>
          <a:r>
            <a:rPr lang="zh-CN" altLang="en-US" dirty="0" smtClean="0"/>
            <a:t>取代码清单</a:t>
          </a:r>
          <a:endParaRPr lang="zh-CN" altLang="en-US" dirty="0"/>
        </a:p>
      </dgm:t>
    </dgm:pt>
    <dgm:pt modelId="{70C39F7D-CD06-44D2-91D8-099717CB5ECF}" type="parTrans" cxnId="{24931381-2B26-4EA0-BCAD-BACED519DF8C}">
      <dgm:prSet/>
      <dgm:spPr/>
      <dgm:t>
        <a:bodyPr/>
        <a:lstStyle/>
        <a:p>
          <a:endParaRPr lang="zh-CN" altLang="en-US"/>
        </a:p>
      </dgm:t>
    </dgm:pt>
    <dgm:pt modelId="{32800E16-14E9-488D-90C4-B02E25E1782F}" type="sibTrans" cxnId="{24931381-2B26-4EA0-BCAD-BACED519DF8C}">
      <dgm:prSet/>
      <dgm:spPr/>
      <dgm:t>
        <a:bodyPr/>
        <a:lstStyle/>
        <a:p>
          <a:endParaRPr lang="zh-CN" altLang="en-US"/>
        </a:p>
      </dgm:t>
    </dgm:pt>
    <dgm:pt modelId="{257AF129-9595-4BE2-A44D-B2801FEB09FD}">
      <dgm:prSet phldrT="[文本]"/>
      <dgm:spPr/>
      <dgm:t>
        <a:bodyPr/>
        <a:lstStyle/>
        <a:p>
          <a:r>
            <a:rPr lang="zh-CN" altLang="en-US" dirty="0" smtClean="0"/>
            <a:t>按代码清单从</a:t>
          </a:r>
          <a:r>
            <a:rPr lang="en-US" altLang="zh-CN" dirty="0" smtClean="0"/>
            <a:t>tag</a:t>
          </a:r>
          <a:r>
            <a:rPr lang="zh-CN" altLang="en-US" dirty="0" smtClean="0"/>
            <a:t>获取相应源代码并覆盖基线</a:t>
          </a:r>
          <a:endParaRPr lang="zh-CN" altLang="en-US" dirty="0"/>
        </a:p>
      </dgm:t>
    </dgm:pt>
    <dgm:pt modelId="{BDE5B8B5-272C-4A7C-857E-B545F84EBB42}" type="parTrans" cxnId="{4D192C50-CEF4-47C1-84A4-E87E37B13E1F}">
      <dgm:prSet/>
      <dgm:spPr/>
      <dgm:t>
        <a:bodyPr/>
        <a:lstStyle/>
        <a:p>
          <a:endParaRPr lang="zh-CN" altLang="en-US"/>
        </a:p>
      </dgm:t>
    </dgm:pt>
    <dgm:pt modelId="{5BC89CEF-2D10-49C7-B06F-BBC1F8F9A971}" type="sibTrans" cxnId="{4D192C50-CEF4-47C1-84A4-E87E37B13E1F}">
      <dgm:prSet/>
      <dgm:spPr/>
      <dgm:t>
        <a:bodyPr/>
        <a:lstStyle/>
        <a:p>
          <a:endParaRPr lang="zh-CN" altLang="en-US"/>
        </a:p>
      </dgm:t>
    </dgm:pt>
    <dgm:pt modelId="{53DE8612-E011-4838-BCC7-5CCA2A830287}">
      <dgm:prSet phldrT="[文本]"/>
      <dgm:spPr/>
      <dgm:t>
        <a:bodyPr/>
        <a:lstStyle/>
        <a:p>
          <a:r>
            <a:rPr lang="zh-CN" altLang="en-US" dirty="0" smtClean="0"/>
            <a:t>编译覆盖后的基线</a:t>
          </a:r>
          <a:endParaRPr lang="zh-CN" altLang="en-US" dirty="0"/>
        </a:p>
      </dgm:t>
    </dgm:pt>
    <dgm:pt modelId="{CBAF2966-744C-417D-8416-5F1FDE8377AD}" type="parTrans" cxnId="{8E24B3C5-8A74-4819-9632-88DAD69341A8}">
      <dgm:prSet/>
      <dgm:spPr/>
      <dgm:t>
        <a:bodyPr/>
        <a:lstStyle/>
        <a:p>
          <a:endParaRPr lang="zh-CN" altLang="en-US"/>
        </a:p>
      </dgm:t>
    </dgm:pt>
    <dgm:pt modelId="{62AE29A9-6CD0-444B-A9FF-E2BD2B39C9D4}" type="sibTrans" cxnId="{8E24B3C5-8A74-4819-9632-88DAD69341A8}">
      <dgm:prSet/>
      <dgm:spPr/>
      <dgm:t>
        <a:bodyPr/>
        <a:lstStyle/>
        <a:p>
          <a:endParaRPr lang="zh-CN" altLang="en-US"/>
        </a:p>
      </dgm:t>
    </dgm:pt>
    <dgm:pt modelId="{B70E31EE-132F-44F2-9400-07B1A3C3FC31}">
      <dgm:prSet/>
      <dgm:spPr/>
      <dgm:t>
        <a:bodyPr/>
        <a:lstStyle/>
        <a:p>
          <a:r>
            <a:rPr lang="zh-CN" altLang="en-US" dirty="0" smtClean="0"/>
            <a:t>按代码清单从基线目录获取编译文件</a:t>
          </a:r>
          <a:endParaRPr lang="zh-CN" altLang="en-US" dirty="0"/>
        </a:p>
      </dgm:t>
    </dgm:pt>
    <dgm:pt modelId="{C4741B06-4467-4C69-9317-90D1358710EE}" type="parTrans" cxnId="{399D5A22-2B0E-4E20-87F5-43E2E0DC0D12}">
      <dgm:prSet/>
      <dgm:spPr/>
      <dgm:t>
        <a:bodyPr/>
        <a:lstStyle/>
        <a:p>
          <a:endParaRPr lang="zh-CN" altLang="en-US"/>
        </a:p>
      </dgm:t>
    </dgm:pt>
    <dgm:pt modelId="{FFC02A3A-B753-4138-83E0-E587DA98206A}" type="sibTrans" cxnId="{399D5A22-2B0E-4E20-87F5-43E2E0DC0D12}">
      <dgm:prSet/>
      <dgm:spPr/>
      <dgm:t>
        <a:bodyPr/>
        <a:lstStyle/>
        <a:p>
          <a:endParaRPr lang="zh-CN" altLang="en-US"/>
        </a:p>
      </dgm:t>
    </dgm:pt>
    <dgm:pt modelId="{A93690AD-D9B4-47BA-90DF-F85E51EC1DBB}">
      <dgm:prSet/>
      <dgm:spPr/>
      <dgm:t>
        <a:bodyPr/>
        <a:lstStyle/>
        <a:p>
          <a:r>
            <a:rPr lang="zh-CN" altLang="en-US" dirty="0" smtClean="0"/>
            <a:t>挑出的编译文件打包上传至应用目录</a:t>
          </a:r>
          <a:endParaRPr lang="zh-CN" altLang="en-US" dirty="0"/>
        </a:p>
      </dgm:t>
    </dgm:pt>
    <dgm:pt modelId="{03A1FDB5-A867-48FB-8A81-0677D42D7A9D}" type="parTrans" cxnId="{815D1C2D-33AE-4B9E-B153-4CF910C56DF5}">
      <dgm:prSet/>
      <dgm:spPr/>
      <dgm:t>
        <a:bodyPr/>
        <a:lstStyle/>
        <a:p>
          <a:endParaRPr lang="zh-CN" altLang="en-US"/>
        </a:p>
      </dgm:t>
    </dgm:pt>
    <dgm:pt modelId="{ECE1759C-504F-4351-A97A-48AF62359198}" type="sibTrans" cxnId="{815D1C2D-33AE-4B9E-B153-4CF910C56DF5}">
      <dgm:prSet/>
      <dgm:spPr/>
      <dgm:t>
        <a:bodyPr/>
        <a:lstStyle/>
        <a:p>
          <a:endParaRPr lang="zh-CN" altLang="en-US"/>
        </a:p>
      </dgm:t>
    </dgm:pt>
    <dgm:pt modelId="{D260F4FF-654F-4B2E-8923-AFE38E0840CC}">
      <dgm:prSet/>
      <dgm:spPr/>
      <dgm:t>
        <a:bodyPr/>
        <a:lstStyle/>
        <a:p>
          <a:r>
            <a:rPr lang="zh-CN" altLang="en-US" dirty="0" smtClean="0"/>
            <a:t>解压补丁包并重启应用</a:t>
          </a:r>
          <a:endParaRPr lang="zh-CN" altLang="en-US" dirty="0"/>
        </a:p>
      </dgm:t>
    </dgm:pt>
    <dgm:pt modelId="{F4DB8201-C2C4-4DDF-A91F-37FC4010261E}" type="parTrans" cxnId="{67085FCB-EA0E-424A-B56F-82350953C3E3}">
      <dgm:prSet/>
      <dgm:spPr/>
      <dgm:t>
        <a:bodyPr/>
        <a:lstStyle/>
        <a:p>
          <a:endParaRPr lang="zh-CN" altLang="en-US"/>
        </a:p>
      </dgm:t>
    </dgm:pt>
    <dgm:pt modelId="{F9CF1233-567F-4747-8540-0152B0B07C2C}" type="sibTrans" cxnId="{67085FCB-EA0E-424A-B56F-82350953C3E3}">
      <dgm:prSet/>
      <dgm:spPr/>
      <dgm:t>
        <a:bodyPr/>
        <a:lstStyle/>
        <a:p>
          <a:endParaRPr lang="zh-CN" altLang="en-US"/>
        </a:p>
      </dgm:t>
    </dgm:pt>
    <dgm:pt modelId="{4271DFB5-F068-4742-A698-E50DF219E79C}" type="pres">
      <dgm:prSet presAssocID="{666D3232-C2FB-49D2-B6DE-A9B1235B678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11EDC66-F580-4580-9D21-0ACEE4F30C58}" type="pres">
      <dgm:prSet presAssocID="{7DFD056C-8D5A-4BAD-9A2D-4A5B77CD2A02}" presName="composite" presStyleCnt="0"/>
      <dgm:spPr/>
    </dgm:pt>
    <dgm:pt modelId="{9AFD95AF-F540-4CF2-9C2B-55E36C364F00}" type="pres">
      <dgm:prSet presAssocID="{7DFD056C-8D5A-4BAD-9A2D-4A5B77CD2A02}" presName="LShape" presStyleLbl="alignNode1" presStyleIdx="0" presStyleCnt="11"/>
      <dgm:spPr/>
    </dgm:pt>
    <dgm:pt modelId="{491E11CF-0F1A-4C83-8EDD-3F46693C41D4}" type="pres">
      <dgm:prSet presAssocID="{7DFD056C-8D5A-4BAD-9A2D-4A5B77CD2A02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D01FD-893A-45CE-A2FD-B07D07543852}" type="pres">
      <dgm:prSet presAssocID="{7DFD056C-8D5A-4BAD-9A2D-4A5B77CD2A02}" presName="Triangle" presStyleLbl="alignNode1" presStyleIdx="1" presStyleCnt="11"/>
      <dgm:spPr/>
    </dgm:pt>
    <dgm:pt modelId="{9C39E4FD-F231-4E84-BF09-8DDB4C639471}" type="pres">
      <dgm:prSet presAssocID="{32800E16-14E9-488D-90C4-B02E25E1782F}" presName="sibTrans" presStyleCnt="0"/>
      <dgm:spPr/>
    </dgm:pt>
    <dgm:pt modelId="{76A9180A-7ED9-41C1-BD6E-7FD5DE3EAC91}" type="pres">
      <dgm:prSet presAssocID="{32800E16-14E9-488D-90C4-B02E25E1782F}" presName="space" presStyleCnt="0"/>
      <dgm:spPr/>
    </dgm:pt>
    <dgm:pt modelId="{DB07D1B3-DFDA-497B-8286-9EF3CC885F8E}" type="pres">
      <dgm:prSet presAssocID="{257AF129-9595-4BE2-A44D-B2801FEB09FD}" presName="composite" presStyleCnt="0"/>
      <dgm:spPr/>
    </dgm:pt>
    <dgm:pt modelId="{509D5C04-5209-4369-93C4-E0D0BE23F6DE}" type="pres">
      <dgm:prSet presAssocID="{257AF129-9595-4BE2-A44D-B2801FEB09FD}" presName="LShape" presStyleLbl="alignNode1" presStyleIdx="2" presStyleCnt="11"/>
      <dgm:spPr/>
    </dgm:pt>
    <dgm:pt modelId="{84214590-25B0-493F-AB8F-BBBE41969433}" type="pres">
      <dgm:prSet presAssocID="{257AF129-9595-4BE2-A44D-B2801FEB09FD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48C175-E472-400A-A4DD-9DE7A1F1F246}" type="pres">
      <dgm:prSet presAssocID="{257AF129-9595-4BE2-A44D-B2801FEB09FD}" presName="Triangle" presStyleLbl="alignNode1" presStyleIdx="3" presStyleCnt="11"/>
      <dgm:spPr/>
    </dgm:pt>
    <dgm:pt modelId="{81367F73-6B28-4DCC-9065-10240DEB953E}" type="pres">
      <dgm:prSet presAssocID="{5BC89CEF-2D10-49C7-B06F-BBC1F8F9A971}" presName="sibTrans" presStyleCnt="0"/>
      <dgm:spPr/>
    </dgm:pt>
    <dgm:pt modelId="{75022942-2B6A-45D2-8CA8-FA0855070767}" type="pres">
      <dgm:prSet presAssocID="{5BC89CEF-2D10-49C7-B06F-BBC1F8F9A971}" presName="space" presStyleCnt="0"/>
      <dgm:spPr/>
    </dgm:pt>
    <dgm:pt modelId="{5C30CB1B-6C6C-4B1D-9E35-2050505E96D5}" type="pres">
      <dgm:prSet presAssocID="{53DE8612-E011-4838-BCC7-5CCA2A830287}" presName="composite" presStyleCnt="0"/>
      <dgm:spPr/>
    </dgm:pt>
    <dgm:pt modelId="{374FD054-2E26-47D3-9393-5C1545E4D2F3}" type="pres">
      <dgm:prSet presAssocID="{53DE8612-E011-4838-BCC7-5CCA2A830287}" presName="LShape" presStyleLbl="alignNode1" presStyleIdx="4" presStyleCnt="11"/>
      <dgm:spPr/>
    </dgm:pt>
    <dgm:pt modelId="{B48DD8DF-47CD-45EB-9412-3830D4F0D514}" type="pres">
      <dgm:prSet presAssocID="{53DE8612-E011-4838-BCC7-5CCA2A830287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FB305D-1526-4949-BA39-6542D471EA07}" type="pres">
      <dgm:prSet presAssocID="{53DE8612-E011-4838-BCC7-5CCA2A830287}" presName="Triangle" presStyleLbl="alignNode1" presStyleIdx="5" presStyleCnt="11"/>
      <dgm:spPr/>
    </dgm:pt>
    <dgm:pt modelId="{369B2589-9476-4214-80DC-C2E79FF47A47}" type="pres">
      <dgm:prSet presAssocID="{62AE29A9-6CD0-444B-A9FF-E2BD2B39C9D4}" presName="sibTrans" presStyleCnt="0"/>
      <dgm:spPr/>
    </dgm:pt>
    <dgm:pt modelId="{FE6C340C-B2C3-49F8-B8D3-2DA57232B3C3}" type="pres">
      <dgm:prSet presAssocID="{62AE29A9-6CD0-444B-A9FF-E2BD2B39C9D4}" presName="space" presStyleCnt="0"/>
      <dgm:spPr/>
    </dgm:pt>
    <dgm:pt modelId="{BB705859-B80E-4574-B3B2-DB4560029077}" type="pres">
      <dgm:prSet presAssocID="{B70E31EE-132F-44F2-9400-07B1A3C3FC31}" presName="composite" presStyleCnt="0"/>
      <dgm:spPr/>
    </dgm:pt>
    <dgm:pt modelId="{DB569851-95C1-4735-8D12-D532A27174F3}" type="pres">
      <dgm:prSet presAssocID="{B70E31EE-132F-44F2-9400-07B1A3C3FC31}" presName="LShape" presStyleLbl="alignNode1" presStyleIdx="6" presStyleCnt="11"/>
      <dgm:spPr/>
    </dgm:pt>
    <dgm:pt modelId="{A07628B7-BBC7-4E61-B884-87DD60310302}" type="pres">
      <dgm:prSet presAssocID="{B70E31EE-132F-44F2-9400-07B1A3C3FC31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8E77D6-8AB5-403D-AA53-CFDD226C0736}" type="pres">
      <dgm:prSet presAssocID="{B70E31EE-132F-44F2-9400-07B1A3C3FC31}" presName="Triangle" presStyleLbl="alignNode1" presStyleIdx="7" presStyleCnt="11"/>
      <dgm:spPr/>
    </dgm:pt>
    <dgm:pt modelId="{2169A4D1-9DFD-42DA-80E6-8397FA0D44F6}" type="pres">
      <dgm:prSet presAssocID="{FFC02A3A-B753-4138-83E0-E587DA98206A}" presName="sibTrans" presStyleCnt="0"/>
      <dgm:spPr/>
    </dgm:pt>
    <dgm:pt modelId="{45AEE201-D018-4DFD-BA1E-9690EB95B8F7}" type="pres">
      <dgm:prSet presAssocID="{FFC02A3A-B753-4138-83E0-E587DA98206A}" presName="space" presStyleCnt="0"/>
      <dgm:spPr/>
    </dgm:pt>
    <dgm:pt modelId="{D36861FA-D385-4930-8375-B695A754A167}" type="pres">
      <dgm:prSet presAssocID="{A93690AD-D9B4-47BA-90DF-F85E51EC1DBB}" presName="composite" presStyleCnt="0"/>
      <dgm:spPr/>
    </dgm:pt>
    <dgm:pt modelId="{8100DFE1-90FC-468A-9045-D031C8BBDDA5}" type="pres">
      <dgm:prSet presAssocID="{A93690AD-D9B4-47BA-90DF-F85E51EC1DBB}" presName="LShape" presStyleLbl="alignNode1" presStyleIdx="8" presStyleCnt="11"/>
      <dgm:spPr/>
    </dgm:pt>
    <dgm:pt modelId="{4F0C12BB-21A6-47C7-8012-97C173D6D682}" type="pres">
      <dgm:prSet presAssocID="{A93690AD-D9B4-47BA-90DF-F85E51EC1DBB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1FD2E-78C8-4AB5-8C2D-455A5FDC7BF1}" type="pres">
      <dgm:prSet presAssocID="{A93690AD-D9B4-47BA-90DF-F85E51EC1DBB}" presName="Triangle" presStyleLbl="alignNode1" presStyleIdx="9" presStyleCnt="11"/>
      <dgm:spPr/>
    </dgm:pt>
    <dgm:pt modelId="{D09943EE-181E-445C-9178-D5B6571975C1}" type="pres">
      <dgm:prSet presAssocID="{ECE1759C-504F-4351-A97A-48AF62359198}" presName="sibTrans" presStyleCnt="0"/>
      <dgm:spPr/>
    </dgm:pt>
    <dgm:pt modelId="{D7480F41-0371-4149-B855-DC46B3D64E10}" type="pres">
      <dgm:prSet presAssocID="{ECE1759C-504F-4351-A97A-48AF62359198}" presName="space" presStyleCnt="0"/>
      <dgm:spPr/>
    </dgm:pt>
    <dgm:pt modelId="{650AFB5F-7519-49DD-83AE-0ABA19703F97}" type="pres">
      <dgm:prSet presAssocID="{D260F4FF-654F-4B2E-8923-AFE38E0840CC}" presName="composite" presStyleCnt="0"/>
      <dgm:spPr/>
    </dgm:pt>
    <dgm:pt modelId="{7BD36503-37EE-4033-A0A8-36F69F57A1C5}" type="pres">
      <dgm:prSet presAssocID="{D260F4FF-654F-4B2E-8923-AFE38E0840CC}" presName="LShape" presStyleLbl="alignNode1" presStyleIdx="10" presStyleCnt="11"/>
      <dgm:spPr/>
    </dgm:pt>
    <dgm:pt modelId="{38A76970-A75E-4C97-B43E-39C9E58CCB4F}" type="pres">
      <dgm:prSet presAssocID="{D260F4FF-654F-4B2E-8923-AFE38E0840CC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5D1C2D-33AE-4B9E-B153-4CF910C56DF5}" srcId="{666D3232-C2FB-49D2-B6DE-A9B1235B6787}" destId="{A93690AD-D9B4-47BA-90DF-F85E51EC1DBB}" srcOrd="4" destOrd="0" parTransId="{03A1FDB5-A867-48FB-8A81-0677D42D7A9D}" sibTransId="{ECE1759C-504F-4351-A97A-48AF62359198}"/>
    <dgm:cxn modelId="{399D5A22-2B0E-4E20-87F5-43E2E0DC0D12}" srcId="{666D3232-C2FB-49D2-B6DE-A9B1235B6787}" destId="{B70E31EE-132F-44F2-9400-07B1A3C3FC31}" srcOrd="3" destOrd="0" parTransId="{C4741B06-4467-4C69-9317-90D1358710EE}" sibTransId="{FFC02A3A-B753-4138-83E0-E587DA98206A}"/>
    <dgm:cxn modelId="{8E24B3C5-8A74-4819-9632-88DAD69341A8}" srcId="{666D3232-C2FB-49D2-B6DE-A9B1235B6787}" destId="{53DE8612-E011-4838-BCC7-5CCA2A830287}" srcOrd="2" destOrd="0" parTransId="{CBAF2966-744C-417D-8416-5F1FDE8377AD}" sibTransId="{62AE29A9-6CD0-444B-A9FF-E2BD2B39C9D4}"/>
    <dgm:cxn modelId="{007E1667-2192-4706-A5BC-A604471C42A6}" type="presOf" srcId="{B70E31EE-132F-44F2-9400-07B1A3C3FC31}" destId="{A07628B7-BBC7-4E61-B884-87DD60310302}" srcOrd="0" destOrd="0" presId="urn:microsoft.com/office/officeart/2009/3/layout/StepUpProcess"/>
    <dgm:cxn modelId="{4D192C50-CEF4-47C1-84A4-E87E37B13E1F}" srcId="{666D3232-C2FB-49D2-B6DE-A9B1235B6787}" destId="{257AF129-9595-4BE2-A44D-B2801FEB09FD}" srcOrd="1" destOrd="0" parTransId="{BDE5B8B5-272C-4A7C-857E-B545F84EBB42}" sibTransId="{5BC89CEF-2D10-49C7-B06F-BBC1F8F9A971}"/>
    <dgm:cxn modelId="{24931381-2B26-4EA0-BCAD-BACED519DF8C}" srcId="{666D3232-C2FB-49D2-B6DE-A9B1235B6787}" destId="{7DFD056C-8D5A-4BAD-9A2D-4A5B77CD2A02}" srcOrd="0" destOrd="0" parTransId="{70C39F7D-CD06-44D2-91D8-099717CB5ECF}" sibTransId="{32800E16-14E9-488D-90C4-B02E25E1782F}"/>
    <dgm:cxn modelId="{8B9953A3-FE76-4BF9-8288-CB0CC5921E96}" type="presOf" srcId="{666D3232-C2FB-49D2-B6DE-A9B1235B6787}" destId="{4271DFB5-F068-4742-A698-E50DF219E79C}" srcOrd="0" destOrd="0" presId="urn:microsoft.com/office/officeart/2009/3/layout/StepUpProcess"/>
    <dgm:cxn modelId="{2935058E-98AE-4622-BDB5-38DA3D13D462}" type="presOf" srcId="{7DFD056C-8D5A-4BAD-9A2D-4A5B77CD2A02}" destId="{491E11CF-0F1A-4C83-8EDD-3F46693C41D4}" srcOrd="0" destOrd="0" presId="urn:microsoft.com/office/officeart/2009/3/layout/StepUpProcess"/>
    <dgm:cxn modelId="{9DCFEE96-BC2D-45D0-87BB-5EB2DC1D5495}" type="presOf" srcId="{53DE8612-E011-4838-BCC7-5CCA2A830287}" destId="{B48DD8DF-47CD-45EB-9412-3830D4F0D514}" srcOrd="0" destOrd="0" presId="urn:microsoft.com/office/officeart/2009/3/layout/StepUpProcess"/>
    <dgm:cxn modelId="{C92936C3-61DC-4C31-AE2A-E9D91D2B2A98}" type="presOf" srcId="{A93690AD-D9B4-47BA-90DF-F85E51EC1DBB}" destId="{4F0C12BB-21A6-47C7-8012-97C173D6D682}" srcOrd="0" destOrd="0" presId="urn:microsoft.com/office/officeart/2009/3/layout/StepUpProcess"/>
    <dgm:cxn modelId="{E79AD049-24ED-425B-B770-88DD46FCD307}" type="presOf" srcId="{257AF129-9595-4BE2-A44D-B2801FEB09FD}" destId="{84214590-25B0-493F-AB8F-BBBE41969433}" srcOrd="0" destOrd="0" presId="urn:microsoft.com/office/officeart/2009/3/layout/StepUpProcess"/>
    <dgm:cxn modelId="{249B7B02-5021-4F63-A520-619F0AF42BB3}" type="presOf" srcId="{D260F4FF-654F-4B2E-8923-AFE38E0840CC}" destId="{38A76970-A75E-4C97-B43E-39C9E58CCB4F}" srcOrd="0" destOrd="0" presId="urn:microsoft.com/office/officeart/2009/3/layout/StepUpProcess"/>
    <dgm:cxn modelId="{67085FCB-EA0E-424A-B56F-82350953C3E3}" srcId="{666D3232-C2FB-49D2-B6DE-A9B1235B6787}" destId="{D260F4FF-654F-4B2E-8923-AFE38E0840CC}" srcOrd="5" destOrd="0" parTransId="{F4DB8201-C2C4-4DDF-A91F-37FC4010261E}" sibTransId="{F9CF1233-567F-4747-8540-0152B0B07C2C}"/>
    <dgm:cxn modelId="{1BD72401-DF9D-4831-A6C5-C2B10D049AC7}" type="presParOf" srcId="{4271DFB5-F068-4742-A698-E50DF219E79C}" destId="{F11EDC66-F580-4580-9D21-0ACEE4F30C58}" srcOrd="0" destOrd="0" presId="urn:microsoft.com/office/officeart/2009/3/layout/StepUpProcess"/>
    <dgm:cxn modelId="{41293312-4F4D-450F-8984-DC811563685E}" type="presParOf" srcId="{F11EDC66-F580-4580-9D21-0ACEE4F30C58}" destId="{9AFD95AF-F540-4CF2-9C2B-55E36C364F00}" srcOrd="0" destOrd="0" presId="urn:microsoft.com/office/officeart/2009/3/layout/StepUpProcess"/>
    <dgm:cxn modelId="{B7B0E88F-07D9-4331-A146-9A145EECF2D8}" type="presParOf" srcId="{F11EDC66-F580-4580-9D21-0ACEE4F30C58}" destId="{491E11CF-0F1A-4C83-8EDD-3F46693C41D4}" srcOrd="1" destOrd="0" presId="urn:microsoft.com/office/officeart/2009/3/layout/StepUpProcess"/>
    <dgm:cxn modelId="{A73A5F21-DD18-41B3-940C-7E1890DD222C}" type="presParOf" srcId="{F11EDC66-F580-4580-9D21-0ACEE4F30C58}" destId="{875D01FD-893A-45CE-A2FD-B07D07543852}" srcOrd="2" destOrd="0" presId="urn:microsoft.com/office/officeart/2009/3/layout/StepUpProcess"/>
    <dgm:cxn modelId="{81BED4F9-7F51-4C12-B1B7-AA71739F99B1}" type="presParOf" srcId="{4271DFB5-F068-4742-A698-E50DF219E79C}" destId="{9C39E4FD-F231-4E84-BF09-8DDB4C639471}" srcOrd="1" destOrd="0" presId="urn:microsoft.com/office/officeart/2009/3/layout/StepUpProcess"/>
    <dgm:cxn modelId="{3CA26AB1-B8A6-40B7-80B5-37C314E1FA89}" type="presParOf" srcId="{9C39E4FD-F231-4E84-BF09-8DDB4C639471}" destId="{76A9180A-7ED9-41C1-BD6E-7FD5DE3EAC91}" srcOrd="0" destOrd="0" presId="urn:microsoft.com/office/officeart/2009/3/layout/StepUpProcess"/>
    <dgm:cxn modelId="{6DE0CEC3-CDF5-49EA-A99C-D1DF8985C8F8}" type="presParOf" srcId="{4271DFB5-F068-4742-A698-E50DF219E79C}" destId="{DB07D1B3-DFDA-497B-8286-9EF3CC885F8E}" srcOrd="2" destOrd="0" presId="urn:microsoft.com/office/officeart/2009/3/layout/StepUpProcess"/>
    <dgm:cxn modelId="{8B2AE8E9-57C0-4DB9-8664-4B7EA237E3F4}" type="presParOf" srcId="{DB07D1B3-DFDA-497B-8286-9EF3CC885F8E}" destId="{509D5C04-5209-4369-93C4-E0D0BE23F6DE}" srcOrd="0" destOrd="0" presId="urn:microsoft.com/office/officeart/2009/3/layout/StepUpProcess"/>
    <dgm:cxn modelId="{713CF921-1C1F-4491-A693-8A0B870D5C07}" type="presParOf" srcId="{DB07D1B3-DFDA-497B-8286-9EF3CC885F8E}" destId="{84214590-25B0-493F-AB8F-BBBE41969433}" srcOrd="1" destOrd="0" presId="urn:microsoft.com/office/officeart/2009/3/layout/StepUpProcess"/>
    <dgm:cxn modelId="{761806BD-A100-4BA7-8011-3B78897359C5}" type="presParOf" srcId="{DB07D1B3-DFDA-497B-8286-9EF3CC885F8E}" destId="{F648C175-E472-400A-A4DD-9DE7A1F1F246}" srcOrd="2" destOrd="0" presId="urn:microsoft.com/office/officeart/2009/3/layout/StepUpProcess"/>
    <dgm:cxn modelId="{BA9D715D-0CB9-4A7B-B171-7773845B8D13}" type="presParOf" srcId="{4271DFB5-F068-4742-A698-E50DF219E79C}" destId="{81367F73-6B28-4DCC-9065-10240DEB953E}" srcOrd="3" destOrd="0" presId="urn:microsoft.com/office/officeart/2009/3/layout/StepUpProcess"/>
    <dgm:cxn modelId="{30465E85-69D2-4824-A404-579D5DAD2277}" type="presParOf" srcId="{81367F73-6B28-4DCC-9065-10240DEB953E}" destId="{75022942-2B6A-45D2-8CA8-FA0855070767}" srcOrd="0" destOrd="0" presId="urn:microsoft.com/office/officeart/2009/3/layout/StepUpProcess"/>
    <dgm:cxn modelId="{011CDFAC-EAC9-4F5B-91B1-3B85EEEEADE6}" type="presParOf" srcId="{4271DFB5-F068-4742-A698-E50DF219E79C}" destId="{5C30CB1B-6C6C-4B1D-9E35-2050505E96D5}" srcOrd="4" destOrd="0" presId="urn:microsoft.com/office/officeart/2009/3/layout/StepUpProcess"/>
    <dgm:cxn modelId="{54D56E9D-8E31-44C7-8791-2C90CEC37314}" type="presParOf" srcId="{5C30CB1B-6C6C-4B1D-9E35-2050505E96D5}" destId="{374FD054-2E26-47D3-9393-5C1545E4D2F3}" srcOrd="0" destOrd="0" presId="urn:microsoft.com/office/officeart/2009/3/layout/StepUpProcess"/>
    <dgm:cxn modelId="{E4F255FF-FBE7-465E-B209-0F5D80EF2481}" type="presParOf" srcId="{5C30CB1B-6C6C-4B1D-9E35-2050505E96D5}" destId="{B48DD8DF-47CD-45EB-9412-3830D4F0D514}" srcOrd="1" destOrd="0" presId="urn:microsoft.com/office/officeart/2009/3/layout/StepUpProcess"/>
    <dgm:cxn modelId="{90B87B8B-BBD5-46E5-B900-020C45639B05}" type="presParOf" srcId="{5C30CB1B-6C6C-4B1D-9E35-2050505E96D5}" destId="{3EFB305D-1526-4949-BA39-6542D471EA07}" srcOrd="2" destOrd="0" presId="urn:microsoft.com/office/officeart/2009/3/layout/StepUpProcess"/>
    <dgm:cxn modelId="{90032FAB-442C-43A4-8E4C-B9C6A5A52391}" type="presParOf" srcId="{4271DFB5-F068-4742-A698-E50DF219E79C}" destId="{369B2589-9476-4214-80DC-C2E79FF47A47}" srcOrd="5" destOrd="0" presId="urn:microsoft.com/office/officeart/2009/3/layout/StepUpProcess"/>
    <dgm:cxn modelId="{1BFC97D8-49AB-4243-8895-4EAEAE045D2E}" type="presParOf" srcId="{369B2589-9476-4214-80DC-C2E79FF47A47}" destId="{FE6C340C-B2C3-49F8-B8D3-2DA57232B3C3}" srcOrd="0" destOrd="0" presId="urn:microsoft.com/office/officeart/2009/3/layout/StepUpProcess"/>
    <dgm:cxn modelId="{BF91B397-742B-440E-AA72-4BC55AF75A0C}" type="presParOf" srcId="{4271DFB5-F068-4742-A698-E50DF219E79C}" destId="{BB705859-B80E-4574-B3B2-DB4560029077}" srcOrd="6" destOrd="0" presId="urn:microsoft.com/office/officeart/2009/3/layout/StepUpProcess"/>
    <dgm:cxn modelId="{666ECEA4-A010-4BDE-8AF0-775E21CCF1CD}" type="presParOf" srcId="{BB705859-B80E-4574-B3B2-DB4560029077}" destId="{DB569851-95C1-4735-8D12-D532A27174F3}" srcOrd="0" destOrd="0" presId="urn:microsoft.com/office/officeart/2009/3/layout/StepUpProcess"/>
    <dgm:cxn modelId="{C32B092E-5BC4-4EAD-992B-F2D0416F33D8}" type="presParOf" srcId="{BB705859-B80E-4574-B3B2-DB4560029077}" destId="{A07628B7-BBC7-4E61-B884-87DD60310302}" srcOrd="1" destOrd="0" presId="urn:microsoft.com/office/officeart/2009/3/layout/StepUpProcess"/>
    <dgm:cxn modelId="{B9A2FEE9-969C-46AC-9ADB-3CDD2430724C}" type="presParOf" srcId="{BB705859-B80E-4574-B3B2-DB4560029077}" destId="{FD8E77D6-8AB5-403D-AA53-CFDD226C0736}" srcOrd="2" destOrd="0" presId="urn:microsoft.com/office/officeart/2009/3/layout/StepUpProcess"/>
    <dgm:cxn modelId="{5A022305-B33A-4458-80FC-0799B1726052}" type="presParOf" srcId="{4271DFB5-F068-4742-A698-E50DF219E79C}" destId="{2169A4D1-9DFD-42DA-80E6-8397FA0D44F6}" srcOrd="7" destOrd="0" presId="urn:microsoft.com/office/officeart/2009/3/layout/StepUpProcess"/>
    <dgm:cxn modelId="{21E1E6A2-CB7F-4636-A011-8FAC9DA9533E}" type="presParOf" srcId="{2169A4D1-9DFD-42DA-80E6-8397FA0D44F6}" destId="{45AEE201-D018-4DFD-BA1E-9690EB95B8F7}" srcOrd="0" destOrd="0" presId="urn:microsoft.com/office/officeart/2009/3/layout/StepUpProcess"/>
    <dgm:cxn modelId="{A3843E7C-CFBF-4504-8FB1-83069C974C68}" type="presParOf" srcId="{4271DFB5-F068-4742-A698-E50DF219E79C}" destId="{D36861FA-D385-4930-8375-B695A754A167}" srcOrd="8" destOrd="0" presId="urn:microsoft.com/office/officeart/2009/3/layout/StepUpProcess"/>
    <dgm:cxn modelId="{25899823-3DFB-49BE-90F5-A61B8AC4698C}" type="presParOf" srcId="{D36861FA-D385-4930-8375-B695A754A167}" destId="{8100DFE1-90FC-468A-9045-D031C8BBDDA5}" srcOrd="0" destOrd="0" presId="urn:microsoft.com/office/officeart/2009/3/layout/StepUpProcess"/>
    <dgm:cxn modelId="{C6494A75-05E1-4B18-9260-BF308572F113}" type="presParOf" srcId="{D36861FA-D385-4930-8375-B695A754A167}" destId="{4F0C12BB-21A6-47C7-8012-97C173D6D682}" srcOrd="1" destOrd="0" presId="urn:microsoft.com/office/officeart/2009/3/layout/StepUpProcess"/>
    <dgm:cxn modelId="{890E4846-0460-42B4-90B1-CDB0EAB695FE}" type="presParOf" srcId="{D36861FA-D385-4930-8375-B695A754A167}" destId="{4A81FD2E-78C8-4AB5-8C2D-455A5FDC7BF1}" srcOrd="2" destOrd="0" presId="urn:microsoft.com/office/officeart/2009/3/layout/StepUpProcess"/>
    <dgm:cxn modelId="{A04BF1C2-D997-4AB4-A9AD-B9457E35E32B}" type="presParOf" srcId="{4271DFB5-F068-4742-A698-E50DF219E79C}" destId="{D09943EE-181E-445C-9178-D5B6571975C1}" srcOrd="9" destOrd="0" presId="urn:microsoft.com/office/officeart/2009/3/layout/StepUpProcess"/>
    <dgm:cxn modelId="{887279B4-6314-423D-A730-8A4B18EEDCB9}" type="presParOf" srcId="{D09943EE-181E-445C-9178-D5B6571975C1}" destId="{D7480F41-0371-4149-B855-DC46B3D64E10}" srcOrd="0" destOrd="0" presId="urn:microsoft.com/office/officeart/2009/3/layout/StepUpProcess"/>
    <dgm:cxn modelId="{AA294DF5-DBF9-4804-9EAF-049D54813267}" type="presParOf" srcId="{4271DFB5-F068-4742-A698-E50DF219E79C}" destId="{650AFB5F-7519-49DD-83AE-0ABA19703F97}" srcOrd="10" destOrd="0" presId="urn:microsoft.com/office/officeart/2009/3/layout/StepUpProcess"/>
    <dgm:cxn modelId="{01F73FAE-2B44-4BB0-AE0D-9A1AFB27C8D1}" type="presParOf" srcId="{650AFB5F-7519-49DD-83AE-0ABA19703F97}" destId="{7BD36503-37EE-4033-A0A8-36F69F57A1C5}" srcOrd="0" destOrd="0" presId="urn:microsoft.com/office/officeart/2009/3/layout/StepUpProcess"/>
    <dgm:cxn modelId="{F6A6D946-34D6-4E05-9D3E-E8B11F7CEC19}" type="presParOf" srcId="{650AFB5F-7519-49DD-83AE-0ABA19703F97}" destId="{38A76970-A75E-4C97-B43E-39C9E58CCB4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FE802-AEDC-4B92-9EEB-B4AF5758E4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CC36B8-B87C-4FA4-BDD3-5CC820ABC471}">
      <dgm:prSet phldrT="[文本]" custT="1"/>
      <dgm:spPr/>
      <dgm:t>
        <a:bodyPr/>
        <a:lstStyle/>
        <a:p>
          <a:r>
            <a:rPr lang="zh-CN" altLang="en-US" sz="1600" baseline="0" dirty="0" smtClean="0"/>
            <a:t>代码检查</a:t>
          </a:r>
          <a:endParaRPr lang="zh-CN" altLang="en-US" sz="1600" baseline="0" dirty="0"/>
        </a:p>
      </dgm:t>
    </dgm:pt>
    <dgm:pt modelId="{3888FCD0-1D25-45C9-9EF6-29B35FF6B18E}" type="parTrans" cxnId="{7A93005B-07CA-4119-8CAD-79BAD36E544F}">
      <dgm:prSet/>
      <dgm:spPr/>
      <dgm:t>
        <a:bodyPr/>
        <a:lstStyle/>
        <a:p>
          <a:endParaRPr lang="zh-CN" altLang="en-US"/>
        </a:p>
      </dgm:t>
    </dgm:pt>
    <dgm:pt modelId="{4A3AE127-EA6A-477A-856B-12CC48EF76E3}" type="sibTrans" cxnId="{7A93005B-07CA-4119-8CAD-79BAD36E544F}">
      <dgm:prSet/>
      <dgm:spPr/>
      <dgm:t>
        <a:bodyPr/>
        <a:lstStyle/>
        <a:p>
          <a:endParaRPr lang="zh-CN" altLang="en-US"/>
        </a:p>
      </dgm:t>
    </dgm:pt>
    <dgm:pt modelId="{C1425D03-7270-432E-9492-39FEDE8375D0}">
      <dgm:prSet phldrT="[文本]" custT="1"/>
      <dgm:spPr/>
      <dgm:t>
        <a:bodyPr/>
        <a:lstStyle/>
        <a:p>
          <a:r>
            <a:rPr lang="zh-CN" altLang="en-US" sz="1600" baseline="0" dirty="0" smtClean="0"/>
            <a:t>编译</a:t>
          </a:r>
          <a:endParaRPr lang="zh-CN" altLang="en-US" sz="1600" baseline="0" dirty="0"/>
        </a:p>
      </dgm:t>
    </dgm:pt>
    <dgm:pt modelId="{DA3605B7-2412-41C8-9EE2-91985BAC71CC}" type="parTrans" cxnId="{DA6C1AA7-A6DA-4D5F-9F63-A2B772BA8789}">
      <dgm:prSet/>
      <dgm:spPr/>
      <dgm:t>
        <a:bodyPr/>
        <a:lstStyle/>
        <a:p>
          <a:endParaRPr lang="zh-CN" altLang="en-US"/>
        </a:p>
      </dgm:t>
    </dgm:pt>
    <dgm:pt modelId="{03511980-A30E-4AFA-B83E-F8A2E8B65448}" type="sibTrans" cxnId="{DA6C1AA7-A6DA-4D5F-9F63-A2B772BA8789}">
      <dgm:prSet/>
      <dgm:spPr/>
      <dgm:t>
        <a:bodyPr/>
        <a:lstStyle/>
        <a:p>
          <a:endParaRPr lang="zh-CN" altLang="en-US"/>
        </a:p>
      </dgm:t>
    </dgm:pt>
    <dgm:pt modelId="{4ABA61C3-E8B6-48E3-9ADC-5B1F110670BD}">
      <dgm:prSet phldrT="[文本]" custT="1"/>
      <dgm:spPr/>
      <dgm:t>
        <a:bodyPr/>
        <a:lstStyle/>
        <a:p>
          <a:r>
            <a:rPr lang="zh-CN" altLang="en-US" sz="1600" baseline="0" dirty="0" smtClean="0"/>
            <a:t>单元测试</a:t>
          </a:r>
          <a:endParaRPr lang="zh-CN" altLang="en-US" sz="1600" baseline="0" dirty="0"/>
        </a:p>
      </dgm:t>
    </dgm:pt>
    <dgm:pt modelId="{56DFD112-1888-42A5-954B-D7D0C1ED9323}" type="parTrans" cxnId="{ACDD605F-2E34-4634-9C33-7619A3E4DC56}">
      <dgm:prSet/>
      <dgm:spPr/>
      <dgm:t>
        <a:bodyPr/>
        <a:lstStyle/>
        <a:p>
          <a:endParaRPr lang="zh-CN" altLang="en-US"/>
        </a:p>
      </dgm:t>
    </dgm:pt>
    <dgm:pt modelId="{21D64978-A6AF-48DA-9CFA-6BFAA1CE53CE}" type="sibTrans" cxnId="{ACDD605F-2E34-4634-9C33-7619A3E4DC56}">
      <dgm:prSet/>
      <dgm:spPr/>
      <dgm:t>
        <a:bodyPr/>
        <a:lstStyle/>
        <a:p>
          <a:endParaRPr lang="zh-CN" altLang="en-US"/>
        </a:p>
      </dgm:t>
    </dgm:pt>
    <dgm:pt modelId="{510B949D-D25B-4CB4-97B9-8DF7CBBBBA88}">
      <dgm:prSet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日编译任务</a:t>
          </a:r>
          <a:endParaRPr lang="zh-CN" altLang="en-US" dirty="0"/>
        </a:p>
      </dgm:t>
    </dgm:pt>
    <dgm:pt modelId="{85E9CFA4-02A3-495E-9881-A4996641C62E}" type="parTrans" cxnId="{15D6B609-3755-4B6F-977E-1969916B3C1E}">
      <dgm:prSet/>
      <dgm:spPr/>
      <dgm:t>
        <a:bodyPr/>
        <a:lstStyle/>
        <a:p>
          <a:endParaRPr lang="zh-CN" altLang="en-US"/>
        </a:p>
      </dgm:t>
    </dgm:pt>
    <dgm:pt modelId="{1381665F-BA67-421D-8F54-9DB9B4AC82FB}" type="sibTrans" cxnId="{15D6B609-3755-4B6F-977E-1969916B3C1E}">
      <dgm:prSet/>
      <dgm:spPr/>
      <dgm:t>
        <a:bodyPr/>
        <a:lstStyle/>
        <a:p>
          <a:endParaRPr lang="zh-CN" altLang="en-US"/>
        </a:p>
      </dgm:t>
    </dgm:pt>
    <dgm:pt modelId="{56ADBB49-D715-46AC-B443-85DE1F6501C3}">
      <dgm:prSet custT="1"/>
      <dgm:spPr/>
      <dgm:t>
        <a:bodyPr/>
        <a:lstStyle/>
        <a:p>
          <a:r>
            <a:rPr lang="zh-CN" altLang="en-US" sz="1400" baseline="0" dirty="0" smtClean="0"/>
            <a:t>自动化测试</a:t>
          </a:r>
          <a:endParaRPr lang="zh-CN" altLang="en-US" sz="1400" baseline="0" dirty="0"/>
        </a:p>
      </dgm:t>
    </dgm:pt>
    <dgm:pt modelId="{B50A1713-E3AB-4C52-B900-EF5C0A3D4F80}" type="parTrans" cxnId="{D38F688F-31C4-496C-838B-7E090390574D}">
      <dgm:prSet/>
      <dgm:spPr/>
      <dgm:t>
        <a:bodyPr/>
        <a:lstStyle/>
        <a:p>
          <a:endParaRPr lang="zh-CN" altLang="en-US"/>
        </a:p>
      </dgm:t>
    </dgm:pt>
    <dgm:pt modelId="{08CEAB1D-8127-47C0-B23A-A24C93B1C41F}" type="sibTrans" cxnId="{D38F688F-31C4-496C-838B-7E090390574D}">
      <dgm:prSet/>
      <dgm:spPr/>
      <dgm:t>
        <a:bodyPr/>
        <a:lstStyle/>
        <a:p>
          <a:endParaRPr lang="zh-CN" altLang="en-US"/>
        </a:p>
      </dgm:t>
    </dgm:pt>
    <dgm:pt modelId="{EAE270BF-1475-44E3-B1AE-AAD6921E233D}">
      <dgm:prSet custT="1"/>
      <dgm:spPr/>
      <dgm:t>
        <a:bodyPr/>
        <a:lstStyle/>
        <a:p>
          <a:r>
            <a:rPr lang="zh-CN" altLang="en-US" sz="1600" baseline="0" dirty="0" smtClean="0"/>
            <a:t>报告</a:t>
          </a:r>
          <a:endParaRPr lang="zh-CN" altLang="en-US" sz="1600" baseline="0" dirty="0"/>
        </a:p>
      </dgm:t>
    </dgm:pt>
    <dgm:pt modelId="{09C06213-8ED3-4078-B721-51D8A1AFA539}" type="parTrans" cxnId="{22DDA149-4CFB-45C1-880D-8CA15FBC9D00}">
      <dgm:prSet/>
      <dgm:spPr/>
      <dgm:t>
        <a:bodyPr/>
        <a:lstStyle/>
        <a:p>
          <a:endParaRPr lang="zh-CN" altLang="en-US"/>
        </a:p>
      </dgm:t>
    </dgm:pt>
    <dgm:pt modelId="{844B3DDB-51B2-4709-834C-A4EE316E4446}" type="sibTrans" cxnId="{22DDA149-4CFB-45C1-880D-8CA15FBC9D00}">
      <dgm:prSet/>
      <dgm:spPr/>
      <dgm:t>
        <a:bodyPr/>
        <a:lstStyle/>
        <a:p>
          <a:endParaRPr lang="zh-CN" altLang="en-US"/>
        </a:p>
      </dgm:t>
    </dgm:pt>
    <dgm:pt modelId="{E58A87EE-2B7F-4EDB-95D2-8AE332E633DB}" type="pres">
      <dgm:prSet presAssocID="{7FEFE802-AEDC-4B92-9EEB-B4AF5758E4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B386D91-D563-4783-93B7-23F868C96CB1}" type="pres">
      <dgm:prSet presAssocID="{510B949D-D25B-4CB4-97B9-8DF7CBBBBA88}" presName="parTxOnly" presStyleLbl="node1" presStyleIdx="0" presStyleCnt="6">
        <dgm:presLayoutVars>
          <dgm:chMax val="0"/>
          <dgm:chPref val="0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zh-CN" altLang="en-US"/>
        </a:p>
      </dgm:t>
    </dgm:pt>
    <dgm:pt modelId="{5E786A8B-B7CA-4AE3-B551-E9DCB1B411DC}" type="pres">
      <dgm:prSet presAssocID="{1381665F-BA67-421D-8F54-9DB9B4AC82FB}" presName="parTxOnlySpace" presStyleCnt="0"/>
      <dgm:spPr/>
    </dgm:pt>
    <dgm:pt modelId="{54FBBE87-CB19-4C60-A374-A4B0041B5BFA}" type="pres">
      <dgm:prSet presAssocID="{68CC36B8-B87C-4FA4-BDD3-5CC820ABC47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6D34C2-26A1-4865-806E-A19EAFDCD44C}" type="pres">
      <dgm:prSet presAssocID="{4A3AE127-EA6A-477A-856B-12CC48EF76E3}" presName="parTxOnlySpace" presStyleCnt="0"/>
      <dgm:spPr/>
    </dgm:pt>
    <dgm:pt modelId="{49915CBD-57A6-4167-872F-08965E1A60A9}" type="pres">
      <dgm:prSet presAssocID="{C1425D03-7270-432E-9492-39FEDE8375D0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BAE33-8213-4220-9FCA-357365D83387}" type="pres">
      <dgm:prSet presAssocID="{03511980-A30E-4AFA-B83E-F8A2E8B65448}" presName="parTxOnlySpace" presStyleCnt="0"/>
      <dgm:spPr/>
    </dgm:pt>
    <dgm:pt modelId="{CB0BE2B7-BE5D-419E-9D34-49036624F1E2}" type="pres">
      <dgm:prSet presAssocID="{4ABA61C3-E8B6-48E3-9ADC-5B1F110670B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EA897-ECE4-4AD6-A5F9-C7C3F3F295FF}" type="pres">
      <dgm:prSet presAssocID="{21D64978-A6AF-48DA-9CFA-6BFAA1CE53CE}" presName="parTxOnlySpace" presStyleCnt="0"/>
      <dgm:spPr/>
    </dgm:pt>
    <dgm:pt modelId="{2525B6A4-F7D2-4751-9D37-545A727B6FA0}" type="pres">
      <dgm:prSet presAssocID="{56ADBB49-D715-46AC-B443-85DE1F6501C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C14727-0E03-4796-85A8-0BBDD6F6A7C9}" type="pres">
      <dgm:prSet presAssocID="{08CEAB1D-8127-47C0-B23A-A24C93B1C41F}" presName="parTxOnlySpace" presStyleCnt="0"/>
      <dgm:spPr/>
    </dgm:pt>
    <dgm:pt modelId="{66A4EAAB-9179-43B9-86EF-E13FA169008A}" type="pres">
      <dgm:prSet presAssocID="{EAE270BF-1475-44E3-B1AE-AAD6921E233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A60860-C53B-4872-ABFC-925DC13FA0FD}" type="presOf" srcId="{68CC36B8-B87C-4FA4-BDD3-5CC820ABC471}" destId="{54FBBE87-CB19-4C60-A374-A4B0041B5BFA}" srcOrd="0" destOrd="0" presId="urn:microsoft.com/office/officeart/2005/8/layout/chevron1"/>
    <dgm:cxn modelId="{ACDD605F-2E34-4634-9C33-7619A3E4DC56}" srcId="{7FEFE802-AEDC-4B92-9EEB-B4AF5758E4B0}" destId="{4ABA61C3-E8B6-48E3-9ADC-5B1F110670BD}" srcOrd="3" destOrd="0" parTransId="{56DFD112-1888-42A5-954B-D7D0C1ED9323}" sibTransId="{21D64978-A6AF-48DA-9CFA-6BFAA1CE53CE}"/>
    <dgm:cxn modelId="{E81F3AD5-B39A-4178-8AA8-76CCA9C725BB}" type="presOf" srcId="{7FEFE802-AEDC-4B92-9EEB-B4AF5758E4B0}" destId="{E58A87EE-2B7F-4EDB-95D2-8AE332E633DB}" srcOrd="0" destOrd="0" presId="urn:microsoft.com/office/officeart/2005/8/layout/chevron1"/>
    <dgm:cxn modelId="{D38F688F-31C4-496C-838B-7E090390574D}" srcId="{7FEFE802-AEDC-4B92-9EEB-B4AF5758E4B0}" destId="{56ADBB49-D715-46AC-B443-85DE1F6501C3}" srcOrd="4" destOrd="0" parTransId="{B50A1713-E3AB-4C52-B900-EF5C0A3D4F80}" sibTransId="{08CEAB1D-8127-47C0-B23A-A24C93B1C41F}"/>
    <dgm:cxn modelId="{15D6B609-3755-4B6F-977E-1969916B3C1E}" srcId="{7FEFE802-AEDC-4B92-9EEB-B4AF5758E4B0}" destId="{510B949D-D25B-4CB4-97B9-8DF7CBBBBA88}" srcOrd="0" destOrd="0" parTransId="{85E9CFA4-02A3-495E-9881-A4996641C62E}" sibTransId="{1381665F-BA67-421D-8F54-9DB9B4AC82FB}"/>
    <dgm:cxn modelId="{47F1DE89-5452-4F46-ADE7-B85EEA4AB92A}" type="presOf" srcId="{56ADBB49-D715-46AC-B443-85DE1F6501C3}" destId="{2525B6A4-F7D2-4751-9D37-545A727B6FA0}" srcOrd="0" destOrd="0" presId="urn:microsoft.com/office/officeart/2005/8/layout/chevron1"/>
    <dgm:cxn modelId="{22DDA149-4CFB-45C1-880D-8CA15FBC9D00}" srcId="{7FEFE802-AEDC-4B92-9EEB-B4AF5758E4B0}" destId="{EAE270BF-1475-44E3-B1AE-AAD6921E233D}" srcOrd="5" destOrd="0" parTransId="{09C06213-8ED3-4078-B721-51D8A1AFA539}" sibTransId="{844B3DDB-51B2-4709-834C-A4EE316E4446}"/>
    <dgm:cxn modelId="{73B282FE-DC7A-4B40-A148-1833172C4E2F}" type="presOf" srcId="{C1425D03-7270-432E-9492-39FEDE8375D0}" destId="{49915CBD-57A6-4167-872F-08965E1A60A9}" srcOrd="0" destOrd="0" presId="urn:microsoft.com/office/officeart/2005/8/layout/chevron1"/>
    <dgm:cxn modelId="{7A93005B-07CA-4119-8CAD-79BAD36E544F}" srcId="{7FEFE802-AEDC-4B92-9EEB-B4AF5758E4B0}" destId="{68CC36B8-B87C-4FA4-BDD3-5CC820ABC471}" srcOrd="1" destOrd="0" parTransId="{3888FCD0-1D25-45C9-9EF6-29B35FF6B18E}" sibTransId="{4A3AE127-EA6A-477A-856B-12CC48EF76E3}"/>
    <dgm:cxn modelId="{9A3B93C7-7932-4108-9B39-319F2DDCF008}" type="presOf" srcId="{4ABA61C3-E8B6-48E3-9ADC-5B1F110670BD}" destId="{CB0BE2B7-BE5D-419E-9D34-49036624F1E2}" srcOrd="0" destOrd="0" presId="urn:microsoft.com/office/officeart/2005/8/layout/chevron1"/>
    <dgm:cxn modelId="{C34E7B33-F97E-4589-AF0C-55B04AE4F37A}" type="presOf" srcId="{510B949D-D25B-4CB4-97B9-8DF7CBBBBA88}" destId="{AB386D91-D563-4783-93B7-23F868C96CB1}" srcOrd="0" destOrd="0" presId="urn:microsoft.com/office/officeart/2005/8/layout/chevron1"/>
    <dgm:cxn modelId="{DA6C1AA7-A6DA-4D5F-9F63-A2B772BA8789}" srcId="{7FEFE802-AEDC-4B92-9EEB-B4AF5758E4B0}" destId="{C1425D03-7270-432E-9492-39FEDE8375D0}" srcOrd="2" destOrd="0" parTransId="{DA3605B7-2412-41C8-9EE2-91985BAC71CC}" sibTransId="{03511980-A30E-4AFA-B83E-F8A2E8B65448}"/>
    <dgm:cxn modelId="{581DE6BD-6C96-49D1-8BD0-B0E806D0F369}" type="presOf" srcId="{EAE270BF-1475-44E3-B1AE-AAD6921E233D}" destId="{66A4EAAB-9179-43B9-86EF-E13FA169008A}" srcOrd="0" destOrd="0" presId="urn:microsoft.com/office/officeart/2005/8/layout/chevron1"/>
    <dgm:cxn modelId="{1BA69940-7627-4755-BCC1-B608D6F7EE0A}" type="presParOf" srcId="{E58A87EE-2B7F-4EDB-95D2-8AE332E633DB}" destId="{AB386D91-D563-4783-93B7-23F868C96CB1}" srcOrd="0" destOrd="0" presId="urn:microsoft.com/office/officeart/2005/8/layout/chevron1"/>
    <dgm:cxn modelId="{0DD6182C-71AB-4ED4-9173-C9E9F4C86A7E}" type="presParOf" srcId="{E58A87EE-2B7F-4EDB-95D2-8AE332E633DB}" destId="{5E786A8B-B7CA-4AE3-B551-E9DCB1B411DC}" srcOrd="1" destOrd="0" presId="urn:microsoft.com/office/officeart/2005/8/layout/chevron1"/>
    <dgm:cxn modelId="{B38E0AD4-8603-4A3A-AC49-73AAA24C6BD4}" type="presParOf" srcId="{E58A87EE-2B7F-4EDB-95D2-8AE332E633DB}" destId="{54FBBE87-CB19-4C60-A374-A4B0041B5BFA}" srcOrd="2" destOrd="0" presId="urn:microsoft.com/office/officeart/2005/8/layout/chevron1"/>
    <dgm:cxn modelId="{E845581F-4A86-4233-8F6E-F0E1471E992D}" type="presParOf" srcId="{E58A87EE-2B7F-4EDB-95D2-8AE332E633DB}" destId="{846D34C2-26A1-4865-806E-A19EAFDCD44C}" srcOrd="3" destOrd="0" presId="urn:microsoft.com/office/officeart/2005/8/layout/chevron1"/>
    <dgm:cxn modelId="{2156E51A-17F0-4CDC-84DD-1E89E6872AA0}" type="presParOf" srcId="{E58A87EE-2B7F-4EDB-95D2-8AE332E633DB}" destId="{49915CBD-57A6-4167-872F-08965E1A60A9}" srcOrd="4" destOrd="0" presId="urn:microsoft.com/office/officeart/2005/8/layout/chevron1"/>
    <dgm:cxn modelId="{43E2BB43-12F4-4853-ABFF-2158AF725F14}" type="presParOf" srcId="{E58A87EE-2B7F-4EDB-95D2-8AE332E633DB}" destId="{1FDBAE33-8213-4220-9FCA-357365D83387}" srcOrd="5" destOrd="0" presId="urn:microsoft.com/office/officeart/2005/8/layout/chevron1"/>
    <dgm:cxn modelId="{93D56F1F-09A8-4D90-B3C1-E86075471EAE}" type="presParOf" srcId="{E58A87EE-2B7F-4EDB-95D2-8AE332E633DB}" destId="{CB0BE2B7-BE5D-419E-9D34-49036624F1E2}" srcOrd="6" destOrd="0" presId="urn:microsoft.com/office/officeart/2005/8/layout/chevron1"/>
    <dgm:cxn modelId="{11B5AE8C-2481-4EB3-842C-0A14D1A71901}" type="presParOf" srcId="{E58A87EE-2B7F-4EDB-95D2-8AE332E633DB}" destId="{A8AEA897-ECE4-4AD6-A5F9-C7C3F3F295FF}" srcOrd="7" destOrd="0" presId="urn:microsoft.com/office/officeart/2005/8/layout/chevron1"/>
    <dgm:cxn modelId="{800278A2-02DB-44E9-BB6B-DA819D2915D3}" type="presParOf" srcId="{E58A87EE-2B7F-4EDB-95D2-8AE332E633DB}" destId="{2525B6A4-F7D2-4751-9D37-545A727B6FA0}" srcOrd="8" destOrd="0" presId="urn:microsoft.com/office/officeart/2005/8/layout/chevron1"/>
    <dgm:cxn modelId="{A421D723-D60A-470A-8C0C-76162D9DC1A3}" type="presParOf" srcId="{E58A87EE-2B7F-4EDB-95D2-8AE332E633DB}" destId="{FDC14727-0E03-4796-85A8-0BBDD6F6A7C9}" srcOrd="9" destOrd="0" presId="urn:microsoft.com/office/officeart/2005/8/layout/chevron1"/>
    <dgm:cxn modelId="{1B14B39E-C37E-4D4F-A15E-B98C58864C5D}" type="presParOf" srcId="{E58A87EE-2B7F-4EDB-95D2-8AE332E633DB}" destId="{66A4EAAB-9179-43B9-86EF-E13FA169008A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EFE802-AEDC-4B92-9EEB-B4AF5758E4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CC36B8-B87C-4FA4-BDD3-5CC820ABC471}">
      <dgm:prSet phldrT="[文本]" custT="1"/>
      <dgm:spPr/>
      <dgm:t>
        <a:bodyPr/>
        <a:lstStyle/>
        <a:p>
          <a:r>
            <a:rPr lang="zh-CN" altLang="en-US" sz="1600" dirty="0" smtClean="0"/>
            <a:t>代码检查</a:t>
          </a:r>
          <a:endParaRPr lang="zh-CN" altLang="en-US" sz="1600" dirty="0"/>
        </a:p>
      </dgm:t>
    </dgm:pt>
    <dgm:pt modelId="{3888FCD0-1D25-45C9-9EF6-29B35FF6B18E}" type="parTrans" cxnId="{7A93005B-07CA-4119-8CAD-79BAD36E544F}">
      <dgm:prSet/>
      <dgm:spPr/>
      <dgm:t>
        <a:bodyPr/>
        <a:lstStyle/>
        <a:p>
          <a:endParaRPr lang="zh-CN" altLang="en-US"/>
        </a:p>
      </dgm:t>
    </dgm:pt>
    <dgm:pt modelId="{4A3AE127-EA6A-477A-856B-12CC48EF76E3}" type="sibTrans" cxnId="{7A93005B-07CA-4119-8CAD-79BAD36E544F}">
      <dgm:prSet/>
      <dgm:spPr/>
      <dgm:t>
        <a:bodyPr/>
        <a:lstStyle/>
        <a:p>
          <a:endParaRPr lang="zh-CN" altLang="en-US"/>
        </a:p>
      </dgm:t>
    </dgm:pt>
    <dgm:pt modelId="{C1425D03-7270-432E-9492-39FEDE8375D0}">
      <dgm:prSet phldrT="[文本]" custT="1"/>
      <dgm:spPr/>
      <dgm:t>
        <a:bodyPr/>
        <a:lstStyle/>
        <a:p>
          <a:r>
            <a:rPr lang="zh-CN" altLang="en-US" sz="1600" dirty="0" smtClean="0"/>
            <a:t>编译</a:t>
          </a:r>
          <a:endParaRPr lang="zh-CN" altLang="en-US" sz="1600" dirty="0"/>
        </a:p>
      </dgm:t>
    </dgm:pt>
    <dgm:pt modelId="{DA3605B7-2412-41C8-9EE2-91985BAC71CC}" type="parTrans" cxnId="{DA6C1AA7-A6DA-4D5F-9F63-A2B772BA8789}">
      <dgm:prSet/>
      <dgm:spPr/>
      <dgm:t>
        <a:bodyPr/>
        <a:lstStyle/>
        <a:p>
          <a:endParaRPr lang="zh-CN" altLang="en-US"/>
        </a:p>
      </dgm:t>
    </dgm:pt>
    <dgm:pt modelId="{03511980-A30E-4AFA-B83E-F8A2E8B65448}" type="sibTrans" cxnId="{DA6C1AA7-A6DA-4D5F-9F63-A2B772BA8789}">
      <dgm:prSet/>
      <dgm:spPr/>
      <dgm:t>
        <a:bodyPr/>
        <a:lstStyle/>
        <a:p>
          <a:endParaRPr lang="zh-CN" altLang="en-US"/>
        </a:p>
      </dgm:t>
    </dgm:pt>
    <dgm:pt modelId="{4ABA61C3-E8B6-48E3-9ADC-5B1F110670BD}">
      <dgm:prSet phldrT="[文本]" custT="1"/>
      <dgm:spPr/>
      <dgm:t>
        <a:bodyPr/>
        <a:lstStyle/>
        <a:p>
          <a:r>
            <a:rPr lang="zh-CN" altLang="en-US" sz="1600" dirty="0" smtClean="0"/>
            <a:t>打包</a:t>
          </a:r>
          <a:endParaRPr lang="zh-CN" altLang="en-US" sz="1600" dirty="0"/>
        </a:p>
      </dgm:t>
    </dgm:pt>
    <dgm:pt modelId="{56DFD112-1888-42A5-954B-D7D0C1ED9323}" type="parTrans" cxnId="{ACDD605F-2E34-4634-9C33-7619A3E4DC56}">
      <dgm:prSet/>
      <dgm:spPr/>
      <dgm:t>
        <a:bodyPr/>
        <a:lstStyle/>
        <a:p>
          <a:endParaRPr lang="zh-CN" altLang="en-US"/>
        </a:p>
      </dgm:t>
    </dgm:pt>
    <dgm:pt modelId="{21D64978-A6AF-48DA-9CFA-6BFAA1CE53CE}" type="sibTrans" cxnId="{ACDD605F-2E34-4634-9C33-7619A3E4DC56}">
      <dgm:prSet/>
      <dgm:spPr/>
      <dgm:t>
        <a:bodyPr/>
        <a:lstStyle/>
        <a:p>
          <a:endParaRPr lang="zh-CN" altLang="en-US"/>
        </a:p>
      </dgm:t>
    </dgm:pt>
    <dgm:pt modelId="{510B949D-D25B-4CB4-97B9-8DF7CBBBBA88}">
      <dgm:prSet custT="1"/>
      <dgm:spPr>
        <a:solidFill>
          <a:srgbClr val="00B0F0"/>
        </a:solidFill>
      </dgm:spPr>
      <dgm:t>
        <a:bodyPr/>
        <a:lstStyle/>
        <a:p>
          <a:pPr algn="l"/>
          <a:r>
            <a:rPr lang="zh-CN" altLang="en-US" sz="1800" dirty="0" smtClean="0"/>
            <a:t>常规任务</a:t>
          </a:r>
          <a:endParaRPr lang="zh-CN" altLang="en-US" sz="1800" dirty="0"/>
        </a:p>
      </dgm:t>
    </dgm:pt>
    <dgm:pt modelId="{85E9CFA4-02A3-495E-9881-A4996641C62E}" type="parTrans" cxnId="{15D6B609-3755-4B6F-977E-1969916B3C1E}">
      <dgm:prSet/>
      <dgm:spPr/>
      <dgm:t>
        <a:bodyPr/>
        <a:lstStyle/>
        <a:p>
          <a:endParaRPr lang="zh-CN" altLang="en-US"/>
        </a:p>
      </dgm:t>
    </dgm:pt>
    <dgm:pt modelId="{1381665F-BA67-421D-8F54-9DB9B4AC82FB}" type="sibTrans" cxnId="{15D6B609-3755-4B6F-977E-1969916B3C1E}">
      <dgm:prSet/>
      <dgm:spPr/>
      <dgm:t>
        <a:bodyPr/>
        <a:lstStyle/>
        <a:p>
          <a:endParaRPr lang="zh-CN" altLang="en-US"/>
        </a:p>
      </dgm:t>
    </dgm:pt>
    <dgm:pt modelId="{56ADBB49-D715-46AC-B443-85DE1F6501C3}">
      <dgm:prSet custT="1"/>
      <dgm:spPr/>
      <dgm:t>
        <a:bodyPr/>
        <a:lstStyle/>
        <a:p>
          <a:r>
            <a:rPr lang="zh-CN" altLang="en-US" sz="1600" dirty="0" smtClean="0"/>
            <a:t>部署</a:t>
          </a:r>
          <a:endParaRPr lang="zh-CN" altLang="en-US" sz="1600" dirty="0"/>
        </a:p>
      </dgm:t>
    </dgm:pt>
    <dgm:pt modelId="{B50A1713-E3AB-4C52-B900-EF5C0A3D4F80}" type="parTrans" cxnId="{D38F688F-31C4-496C-838B-7E090390574D}">
      <dgm:prSet/>
      <dgm:spPr/>
      <dgm:t>
        <a:bodyPr/>
        <a:lstStyle/>
        <a:p>
          <a:endParaRPr lang="zh-CN" altLang="en-US"/>
        </a:p>
      </dgm:t>
    </dgm:pt>
    <dgm:pt modelId="{08CEAB1D-8127-47C0-B23A-A24C93B1C41F}" type="sibTrans" cxnId="{D38F688F-31C4-496C-838B-7E090390574D}">
      <dgm:prSet/>
      <dgm:spPr/>
      <dgm:t>
        <a:bodyPr/>
        <a:lstStyle/>
        <a:p>
          <a:endParaRPr lang="zh-CN" altLang="en-US"/>
        </a:p>
      </dgm:t>
    </dgm:pt>
    <dgm:pt modelId="{EAE270BF-1475-44E3-B1AE-AAD6921E233D}">
      <dgm:prSet custT="1"/>
      <dgm:spPr/>
      <dgm:t>
        <a:bodyPr/>
        <a:lstStyle/>
        <a:p>
          <a:r>
            <a:rPr lang="zh-CN" altLang="en-US" sz="1600" dirty="0" smtClean="0"/>
            <a:t>报告</a:t>
          </a:r>
          <a:endParaRPr lang="zh-CN" altLang="en-US" sz="1600" dirty="0"/>
        </a:p>
      </dgm:t>
    </dgm:pt>
    <dgm:pt modelId="{09C06213-8ED3-4078-B721-51D8A1AFA539}" type="parTrans" cxnId="{22DDA149-4CFB-45C1-880D-8CA15FBC9D00}">
      <dgm:prSet/>
      <dgm:spPr/>
      <dgm:t>
        <a:bodyPr/>
        <a:lstStyle/>
        <a:p>
          <a:endParaRPr lang="zh-CN" altLang="en-US"/>
        </a:p>
      </dgm:t>
    </dgm:pt>
    <dgm:pt modelId="{844B3DDB-51B2-4709-834C-A4EE316E4446}" type="sibTrans" cxnId="{22DDA149-4CFB-45C1-880D-8CA15FBC9D00}">
      <dgm:prSet/>
      <dgm:spPr/>
      <dgm:t>
        <a:bodyPr/>
        <a:lstStyle/>
        <a:p>
          <a:endParaRPr lang="zh-CN" altLang="en-US"/>
        </a:p>
      </dgm:t>
    </dgm:pt>
    <dgm:pt modelId="{701D0235-B533-4BF7-A7F2-2E17AC374134}">
      <dgm:prSet custT="1"/>
      <dgm:spPr>
        <a:solidFill>
          <a:srgbClr val="0070C0"/>
        </a:solidFill>
      </dgm:spPr>
      <dgm:t>
        <a:bodyPr/>
        <a:lstStyle/>
        <a:p>
          <a:r>
            <a:rPr lang="zh-CN" altLang="en-US" sz="1600" dirty="0" smtClean="0"/>
            <a:t>功能验证</a:t>
          </a:r>
          <a:endParaRPr lang="zh-CN" altLang="en-US" sz="1600" dirty="0"/>
        </a:p>
      </dgm:t>
    </dgm:pt>
    <dgm:pt modelId="{C3E97610-7298-49CE-98C7-AE9DF8E610A6}" type="parTrans" cxnId="{869368A9-EB5B-4EA8-BE1F-106E2A253DC3}">
      <dgm:prSet/>
      <dgm:spPr/>
      <dgm:t>
        <a:bodyPr/>
        <a:lstStyle/>
        <a:p>
          <a:endParaRPr lang="zh-CN" altLang="en-US"/>
        </a:p>
      </dgm:t>
    </dgm:pt>
    <dgm:pt modelId="{0EB1CC2D-2FCD-493A-B567-825F41E0A44E}" type="sibTrans" cxnId="{869368A9-EB5B-4EA8-BE1F-106E2A253DC3}">
      <dgm:prSet/>
      <dgm:spPr/>
      <dgm:t>
        <a:bodyPr/>
        <a:lstStyle/>
        <a:p>
          <a:endParaRPr lang="zh-CN" altLang="en-US"/>
        </a:p>
      </dgm:t>
    </dgm:pt>
    <dgm:pt modelId="{E58A87EE-2B7F-4EDB-95D2-8AE332E633DB}" type="pres">
      <dgm:prSet presAssocID="{7FEFE802-AEDC-4B92-9EEB-B4AF5758E4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B386D91-D563-4783-93B7-23F868C96CB1}" type="pres">
      <dgm:prSet presAssocID="{510B949D-D25B-4CB4-97B9-8DF7CBBBBA88}" presName="parTxOnly" presStyleLbl="node1" presStyleIdx="0" presStyleCnt="7">
        <dgm:presLayoutVars>
          <dgm:chMax val="0"/>
          <dgm:chPref val="0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zh-CN" altLang="en-US"/>
        </a:p>
      </dgm:t>
    </dgm:pt>
    <dgm:pt modelId="{5E786A8B-B7CA-4AE3-B551-E9DCB1B411DC}" type="pres">
      <dgm:prSet presAssocID="{1381665F-BA67-421D-8F54-9DB9B4AC82FB}" presName="parTxOnlySpace" presStyleCnt="0"/>
      <dgm:spPr/>
    </dgm:pt>
    <dgm:pt modelId="{54FBBE87-CB19-4C60-A374-A4B0041B5BFA}" type="pres">
      <dgm:prSet presAssocID="{68CC36B8-B87C-4FA4-BDD3-5CC820ABC471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6D34C2-26A1-4865-806E-A19EAFDCD44C}" type="pres">
      <dgm:prSet presAssocID="{4A3AE127-EA6A-477A-856B-12CC48EF76E3}" presName="parTxOnlySpace" presStyleCnt="0"/>
      <dgm:spPr/>
    </dgm:pt>
    <dgm:pt modelId="{49915CBD-57A6-4167-872F-08965E1A60A9}" type="pres">
      <dgm:prSet presAssocID="{C1425D03-7270-432E-9492-39FEDE8375D0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BAE33-8213-4220-9FCA-357365D83387}" type="pres">
      <dgm:prSet presAssocID="{03511980-A30E-4AFA-B83E-F8A2E8B65448}" presName="parTxOnlySpace" presStyleCnt="0"/>
      <dgm:spPr/>
    </dgm:pt>
    <dgm:pt modelId="{CB0BE2B7-BE5D-419E-9D34-49036624F1E2}" type="pres">
      <dgm:prSet presAssocID="{4ABA61C3-E8B6-48E3-9ADC-5B1F110670B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EA897-ECE4-4AD6-A5F9-C7C3F3F295FF}" type="pres">
      <dgm:prSet presAssocID="{21D64978-A6AF-48DA-9CFA-6BFAA1CE53CE}" presName="parTxOnlySpace" presStyleCnt="0"/>
      <dgm:spPr/>
    </dgm:pt>
    <dgm:pt modelId="{2525B6A4-F7D2-4751-9D37-545A727B6FA0}" type="pres">
      <dgm:prSet presAssocID="{56ADBB49-D715-46AC-B443-85DE1F6501C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C14727-0E03-4796-85A8-0BBDD6F6A7C9}" type="pres">
      <dgm:prSet presAssocID="{08CEAB1D-8127-47C0-B23A-A24C93B1C41F}" presName="parTxOnlySpace" presStyleCnt="0"/>
      <dgm:spPr/>
    </dgm:pt>
    <dgm:pt modelId="{E358EE37-642E-42DF-BC6C-63A14F6C8CCD}" type="pres">
      <dgm:prSet presAssocID="{701D0235-B533-4BF7-A7F2-2E17AC374134}" presName="parTxOnly" presStyleLbl="node1" presStyleIdx="5" presStyleCnt="7" custLinFactX="78340" custLinFactNeighborX="100000" custLinFactNeighborY="-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ADABD1-F218-4C6D-B176-FAD68D61C548}" type="pres">
      <dgm:prSet presAssocID="{0EB1CC2D-2FCD-493A-B567-825F41E0A44E}" presName="parTxOnlySpace" presStyleCnt="0"/>
      <dgm:spPr/>
    </dgm:pt>
    <dgm:pt modelId="{66A4EAAB-9179-43B9-86EF-E13FA169008A}" type="pres">
      <dgm:prSet presAssocID="{EAE270BF-1475-44E3-B1AE-AAD6921E233D}" presName="parTxOnly" presStyleLbl="node1" presStyleIdx="6" presStyleCnt="7" custLinFactX="-80480" custLinFactNeighborX="-100000" custLinFactNeighborY="-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DD605F-2E34-4634-9C33-7619A3E4DC56}" srcId="{7FEFE802-AEDC-4B92-9EEB-B4AF5758E4B0}" destId="{4ABA61C3-E8B6-48E3-9ADC-5B1F110670BD}" srcOrd="3" destOrd="0" parTransId="{56DFD112-1888-42A5-954B-D7D0C1ED9323}" sibTransId="{21D64978-A6AF-48DA-9CFA-6BFAA1CE53CE}"/>
    <dgm:cxn modelId="{4C465AB6-E800-47FD-B8DC-85D17E9DDFE0}" type="presOf" srcId="{4ABA61C3-E8B6-48E3-9ADC-5B1F110670BD}" destId="{CB0BE2B7-BE5D-419E-9D34-49036624F1E2}" srcOrd="0" destOrd="0" presId="urn:microsoft.com/office/officeart/2005/8/layout/chevron1"/>
    <dgm:cxn modelId="{D38F688F-31C4-496C-838B-7E090390574D}" srcId="{7FEFE802-AEDC-4B92-9EEB-B4AF5758E4B0}" destId="{56ADBB49-D715-46AC-B443-85DE1F6501C3}" srcOrd="4" destOrd="0" parTransId="{B50A1713-E3AB-4C52-B900-EF5C0A3D4F80}" sibTransId="{08CEAB1D-8127-47C0-B23A-A24C93B1C41F}"/>
    <dgm:cxn modelId="{FB3CA2BC-1EB1-4271-A447-75735D0C1EE9}" type="presOf" srcId="{56ADBB49-D715-46AC-B443-85DE1F6501C3}" destId="{2525B6A4-F7D2-4751-9D37-545A727B6FA0}" srcOrd="0" destOrd="0" presId="urn:microsoft.com/office/officeart/2005/8/layout/chevron1"/>
    <dgm:cxn modelId="{6555E17A-8E5D-4DF4-AD6E-2C694034A436}" type="presOf" srcId="{701D0235-B533-4BF7-A7F2-2E17AC374134}" destId="{E358EE37-642E-42DF-BC6C-63A14F6C8CCD}" srcOrd="0" destOrd="0" presId="urn:microsoft.com/office/officeart/2005/8/layout/chevron1"/>
    <dgm:cxn modelId="{15D6B609-3755-4B6F-977E-1969916B3C1E}" srcId="{7FEFE802-AEDC-4B92-9EEB-B4AF5758E4B0}" destId="{510B949D-D25B-4CB4-97B9-8DF7CBBBBA88}" srcOrd="0" destOrd="0" parTransId="{85E9CFA4-02A3-495E-9881-A4996641C62E}" sibTransId="{1381665F-BA67-421D-8F54-9DB9B4AC82FB}"/>
    <dgm:cxn modelId="{22DDA149-4CFB-45C1-880D-8CA15FBC9D00}" srcId="{7FEFE802-AEDC-4B92-9EEB-B4AF5758E4B0}" destId="{EAE270BF-1475-44E3-B1AE-AAD6921E233D}" srcOrd="6" destOrd="0" parTransId="{09C06213-8ED3-4078-B721-51D8A1AFA539}" sibTransId="{844B3DDB-51B2-4709-834C-A4EE316E4446}"/>
    <dgm:cxn modelId="{49197B31-85A5-467D-88B3-0DF3D53579A2}" type="presOf" srcId="{C1425D03-7270-432E-9492-39FEDE8375D0}" destId="{49915CBD-57A6-4167-872F-08965E1A60A9}" srcOrd="0" destOrd="0" presId="urn:microsoft.com/office/officeart/2005/8/layout/chevron1"/>
    <dgm:cxn modelId="{7A93005B-07CA-4119-8CAD-79BAD36E544F}" srcId="{7FEFE802-AEDC-4B92-9EEB-B4AF5758E4B0}" destId="{68CC36B8-B87C-4FA4-BDD3-5CC820ABC471}" srcOrd="1" destOrd="0" parTransId="{3888FCD0-1D25-45C9-9EF6-29B35FF6B18E}" sibTransId="{4A3AE127-EA6A-477A-856B-12CC48EF76E3}"/>
    <dgm:cxn modelId="{869368A9-EB5B-4EA8-BE1F-106E2A253DC3}" srcId="{7FEFE802-AEDC-4B92-9EEB-B4AF5758E4B0}" destId="{701D0235-B533-4BF7-A7F2-2E17AC374134}" srcOrd="5" destOrd="0" parTransId="{C3E97610-7298-49CE-98C7-AE9DF8E610A6}" sibTransId="{0EB1CC2D-2FCD-493A-B567-825F41E0A44E}"/>
    <dgm:cxn modelId="{4819B2A7-1D11-44EB-B29A-7C794A5376AA}" type="presOf" srcId="{510B949D-D25B-4CB4-97B9-8DF7CBBBBA88}" destId="{AB386D91-D563-4783-93B7-23F868C96CB1}" srcOrd="0" destOrd="0" presId="urn:microsoft.com/office/officeart/2005/8/layout/chevron1"/>
    <dgm:cxn modelId="{A92766CB-B480-4163-BB1B-1F56C3A3560E}" type="presOf" srcId="{7FEFE802-AEDC-4B92-9EEB-B4AF5758E4B0}" destId="{E58A87EE-2B7F-4EDB-95D2-8AE332E633DB}" srcOrd="0" destOrd="0" presId="urn:microsoft.com/office/officeart/2005/8/layout/chevron1"/>
    <dgm:cxn modelId="{DA6C1AA7-A6DA-4D5F-9F63-A2B772BA8789}" srcId="{7FEFE802-AEDC-4B92-9EEB-B4AF5758E4B0}" destId="{C1425D03-7270-432E-9492-39FEDE8375D0}" srcOrd="2" destOrd="0" parTransId="{DA3605B7-2412-41C8-9EE2-91985BAC71CC}" sibTransId="{03511980-A30E-4AFA-B83E-F8A2E8B65448}"/>
    <dgm:cxn modelId="{E5719144-5DA8-442A-9BB3-D5E823998B5E}" type="presOf" srcId="{68CC36B8-B87C-4FA4-BDD3-5CC820ABC471}" destId="{54FBBE87-CB19-4C60-A374-A4B0041B5BFA}" srcOrd="0" destOrd="0" presId="urn:microsoft.com/office/officeart/2005/8/layout/chevron1"/>
    <dgm:cxn modelId="{17203DAC-C52D-4640-B77E-25712BCD8E2F}" type="presOf" srcId="{EAE270BF-1475-44E3-B1AE-AAD6921E233D}" destId="{66A4EAAB-9179-43B9-86EF-E13FA169008A}" srcOrd="0" destOrd="0" presId="urn:microsoft.com/office/officeart/2005/8/layout/chevron1"/>
    <dgm:cxn modelId="{1947BCF9-BAB7-49B3-BCF7-D335C2871433}" type="presParOf" srcId="{E58A87EE-2B7F-4EDB-95D2-8AE332E633DB}" destId="{AB386D91-D563-4783-93B7-23F868C96CB1}" srcOrd="0" destOrd="0" presId="urn:microsoft.com/office/officeart/2005/8/layout/chevron1"/>
    <dgm:cxn modelId="{9A8BE23D-C30E-4ACF-A560-FB8B3AC5E0CB}" type="presParOf" srcId="{E58A87EE-2B7F-4EDB-95D2-8AE332E633DB}" destId="{5E786A8B-B7CA-4AE3-B551-E9DCB1B411DC}" srcOrd="1" destOrd="0" presId="urn:microsoft.com/office/officeart/2005/8/layout/chevron1"/>
    <dgm:cxn modelId="{F5417820-1543-4546-A9DB-A9F60522019E}" type="presParOf" srcId="{E58A87EE-2B7F-4EDB-95D2-8AE332E633DB}" destId="{54FBBE87-CB19-4C60-A374-A4B0041B5BFA}" srcOrd="2" destOrd="0" presId="urn:microsoft.com/office/officeart/2005/8/layout/chevron1"/>
    <dgm:cxn modelId="{C0DB3B97-A3A3-470D-B0FD-24BC20313483}" type="presParOf" srcId="{E58A87EE-2B7F-4EDB-95D2-8AE332E633DB}" destId="{846D34C2-26A1-4865-806E-A19EAFDCD44C}" srcOrd="3" destOrd="0" presId="urn:microsoft.com/office/officeart/2005/8/layout/chevron1"/>
    <dgm:cxn modelId="{67ABB961-09A0-4DD5-93CF-5DFCDDAD5D8B}" type="presParOf" srcId="{E58A87EE-2B7F-4EDB-95D2-8AE332E633DB}" destId="{49915CBD-57A6-4167-872F-08965E1A60A9}" srcOrd="4" destOrd="0" presId="urn:microsoft.com/office/officeart/2005/8/layout/chevron1"/>
    <dgm:cxn modelId="{8A43CFA2-3C4D-4694-BDFB-BB572A488494}" type="presParOf" srcId="{E58A87EE-2B7F-4EDB-95D2-8AE332E633DB}" destId="{1FDBAE33-8213-4220-9FCA-357365D83387}" srcOrd="5" destOrd="0" presId="urn:microsoft.com/office/officeart/2005/8/layout/chevron1"/>
    <dgm:cxn modelId="{0220E3D7-9CA1-49C0-9F01-58F25237B385}" type="presParOf" srcId="{E58A87EE-2B7F-4EDB-95D2-8AE332E633DB}" destId="{CB0BE2B7-BE5D-419E-9D34-49036624F1E2}" srcOrd="6" destOrd="0" presId="urn:microsoft.com/office/officeart/2005/8/layout/chevron1"/>
    <dgm:cxn modelId="{9709DE43-B067-4A1D-907E-692D23E21220}" type="presParOf" srcId="{E58A87EE-2B7F-4EDB-95D2-8AE332E633DB}" destId="{A8AEA897-ECE4-4AD6-A5F9-C7C3F3F295FF}" srcOrd="7" destOrd="0" presId="urn:microsoft.com/office/officeart/2005/8/layout/chevron1"/>
    <dgm:cxn modelId="{DC1AC90B-C7BF-4E39-B5B7-C2B793058C9E}" type="presParOf" srcId="{E58A87EE-2B7F-4EDB-95D2-8AE332E633DB}" destId="{2525B6A4-F7D2-4751-9D37-545A727B6FA0}" srcOrd="8" destOrd="0" presId="urn:microsoft.com/office/officeart/2005/8/layout/chevron1"/>
    <dgm:cxn modelId="{F5BE2C2C-1266-425E-B304-922EEE9604C5}" type="presParOf" srcId="{E58A87EE-2B7F-4EDB-95D2-8AE332E633DB}" destId="{FDC14727-0E03-4796-85A8-0BBDD6F6A7C9}" srcOrd="9" destOrd="0" presId="urn:microsoft.com/office/officeart/2005/8/layout/chevron1"/>
    <dgm:cxn modelId="{E7C38DE6-FB1D-4C65-B0E7-1796861F049D}" type="presParOf" srcId="{E58A87EE-2B7F-4EDB-95D2-8AE332E633DB}" destId="{E358EE37-642E-42DF-BC6C-63A14F6C8CCD}" srcOrd="10" destOrd="0" presId="urn:microsoft.com/office/officeart/2005/8/layout/chevron1"/>
    <dgm:cxn modelId="{5FC409E6-7A28-4AD4-8AFA-4EAFC69035BC}" type="presParOf" srcId="{E58A87EE-2B7F-4EDB-95D2-8AE332E633DB}" destId="{34ADABD1-F218-4C6D-B176-FAD68D61C548}" srcOrd="11" destOrd="0" presId="urn:microsoft.com/office/officeart/2005/8/layout/chevron1"/>
    <dgm:cxn modelId="{17BDA226-3624-4925-B24D-FFDFC29C85A6}" type="presParOf" srcId="{E58A87EE-2B7F-4EDB-95D2-8AE332E633DB}" destId="{66A4EAAB-9179-43B9-86EF-E13FA169008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FD95AF-F540-4CF2-9C2B-55E36C364F00}">
      <dsp:nvSpPr>
        <dsp:cNvPr id="0" name=""/>
        <dsp:cNvSpPr/>
      </dsp:nvSpPr>
      <dsp:spPr>
        <a:xfrm rot="5400000">
          <a:off x="235695" y="2521911"/>
          <a:ext cx="701876" cy="116790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E11CF-0F1A-4C83-8EDD-3F46693C41D4}">
      <dsp:nvSpPr>
        <dsp:cNvPr id="0" name=""/>
        <dsp:cNvSpPr/>
      </dsp:nvSpPr>
      <dsp:spPr>
        <a:xfrm>
          <a:off x="118534" y="2870864"/>
          <a:ext cx="1054393" cy="92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取基线版本</a:t>
          </a:r>
          <a:endParaRPr lang="en-US" altLang="zh-CN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取代码清单</a:t>
          </a:r>
          <a:endParaRPr lang="zh-CN" altLang="en-US" sz="1300" kern="1200" dirty="0"/>
        </a:p>
      </dsp:txBody>
      <dsp:txXfrm>
        <a:off x="118534" y="2870864"/>
        <a:ext cx="1054393" cy="924237"/>
      </dsp:txXfrm>
    </dsp:sp>
    <dsp:sp modelId="{875D01FD-893A-45CE-A2FD-B07D07543852}">
      <dsp:nvSpPr>
        <dsp:cNvPr id="0" name=""/>
        <dsp:cNvSpPr/>
      </dsp:nvSpPr>
      <dsp:spPr>
        <a:xfrm>
          <a:off x="973985" y="2435928"/>
          <a:ext cx="198942" cy="1989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D5C04-5209-4369-93C4-E0D0BE23F6DE}">
      <dsp:nvSpPr>
        <dsp:cNvPr id="0" name=""/>
        <dsp:cNvSpPr/>
      </dsp:nvSpPr>
      <dsp:spPr>
        <a:xfrm rot="5400000">
          <a:off x="1526478" y="2202505"/>
          <a:ext cx="701876" cy="116790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14590-25B0-493F-AB8F-BBBE41969433}">
      <dsp:nvSpPr>
        <dsp:cNvPr id="0" name=""/>
        <dsp:cNvSpPr/>
      </dsp:nvSpPr>
      <dsp:spPr>
        <a:xfrm>
          <a:off x="1409318" y="2551458"/>
          <a:ext cx="1054393" cy="92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按代码清单从</a:t>
          </a:r>
          <a:r>
            <a:rPr lang="en-US" altLang="zh-CN" sz="1300" kern="1200" dirty="0" smtClean="0"/>
            <a:t>tag</a:t>
          </a:r>
          <a:r>
            <a:rPr lang="zh-CN" altLang="en-US" sz="1300" kern="1200" dirty="0" smtClean="0"/>
            <a:t>获取相应源代码并覆盖基线</a:t>
          </a:r>
          <a:endParaRPr lang="zh-CN" altLang="en-US" sz="1300" kern="1200" dirty="0"/>
        </a:p>
      </dsp:txBody>
      <dsp:txXfrm>
        <a:off x="1409318" y="2551458"/>
        <a:ext cx="1054393" cy="924237"/>
      </dsp:txXfrm>
    </dsp:sp>
    <dsp:sp modelId="{F648C175-E472-400A-A4DD-9DE7A1F1F246}">
      <dsp:nvSpPr>
        <dsp:cNvPr id="0" name=""/>
        <dsp:cNvSpPr/>
      </dsp:nvSpPr>
      <dsp:spPr>
        <a:xfrm>
          <a:off x="2264769" y="2116523"/>
          <a:ext cx="198942" cy="1989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FD054-2E26-47D3-9393-5C1545E4D2F3}">
      <dsp:nvSpPr>
        <dsp:cNvPr id="0" name=""/>
        <dsp:cNvSpPr/>
      </dsp:nvSpPr>
      <dsp:spPr>
        <a:xfrm rot="5400000">
          <a:off x="2817262" y="1883100"/>
          <a:ext cx="701876" cy="116790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DD8DF-47CD-45EB-9412-3830D4F0D514}">
      <dsp:nvSpPr>
        <dsp:cNvPr id="0" name=""/>
        <dsp:cNvSpPr/>
      </dsp:nvSpPr>
      <dsp:spPr>
        <a:xfrm>
          <a:off x="2700101" y="2232052"/>
          <a:ext cx="1054393" cy="92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编译覆盖后的基线</a:t>
          </a:r>
          <a:endParaRPr lang="zh-CN" altLang="en-US" sz="1300" kern="1200" dirty="0"/>
        </a:p>
      </dsp:txBody>
      <dsp:txXfrm>
        <a:off x="2700101" y="2232052"/>
        <a:ext cx="1054393" cy="924237"/>
      </dsp:txXfrm>
    </dsp:sp>
    <dsp:sp modelId="{3EFB305D-1526-4949-BA39-6542D471EA07}">
      <dsp:nvSpPr>
        <dsp:cNvPr id="0" name=""/>
        <dsp:cNvSpPr/>
      </dsp:nvSpPr>
      <dsp:spPr>
        <a:xfrm>
          <a:off x="3555552" y="1797117"/>
          <a:ext cx="198942" cy="1989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69851-95C1-4735-8D12-D532A27174F3}">
      <dsp:nvSpPr>
        <dsp:cNvPr id="0" name=""/>
        <dsp:cNvSpPr/>
      </dsp:nvSpPr>
      <dsp:spPr>
        <a:xfrm rot="5400000">
          <a:off x="4108045" y="1563694"/>
          <a:ext cx="701876" cy="116790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628B7-BBC7-4E61-B884-87DD60310302}">
      <dsp:nvSpPr>
        <dsp:cNvPr id="0" name=""/>
        <dsp:cNvSpPr/>
      </dsp:nvSpPr>
      <dsp:spPr>
        <a:xfrm>
          <a:off x="3990884" y="1912647"/>
          <a:ext cx="1054393" cy="92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按代码清单从基线目录获取编译文件</a:t>
          </a:r>
          <a:endParaRPr lang="zh-CN" altLang="en-US" sz="1300" kern="1200" dirty="0"/>
        </a:p>
      </dsp:txBody>
      <dsp:txXfrm>
        <a:off x="3990884" y="1912647"/>
        <a:ext cx="1054393" cy="924237"/>
      </dsp:txXfrm>
    </dsp:sp>
    <dsp:sp modelId="{FD8E77D6-8AB5-403D-AA53-CFDD226C0736}">
      <dsp:nvSpPr>
        <dsp:cNvPr id="0" name=""/>
        <dsp:cNvSpPr/>
      </dsp:nvSpPr>
      <dsp:spPr>
        <a:xfrm>
          <a:off x="4846335" y="1477711"/>
          <a:ext cx="198942" cy="1989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0DFE1-90FC-468A-9045-D031C8BBDDA5}">
      <dsp:nvSpPr>
        <dsp:cNvPr id="0" name=""/>
        <dsp:cNvSpPr/>
      </dsp:nvSpPr>
      <dsp:spPr>
        <a:xfrm rot="5400000">
          <a:off x="5398828" y="1244288"/>
          <a:ext cx="701876" cy="116790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C12BB-21A6-47C7-8012-97C173D6D682}">
      <dsp:nvSpPr>
        <dsp:cNvPr id="0" name=""/>
        <dsp:cNvSpPr/>
      </dsp:nvSpPr>
      <dsp:spPr>
        <a:xfrm>
          <a:off x="5281668" y="1593241"/>
          <a:ext cx="1054393" cy="92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挑出的编译文件打包上传至应用目录</a:t>
          </a:r>
          <a:endParaRPr lang="zh-CN" altLang="en-US" sz="1300" kern="1200" dirty="0"/>
        </a:p>
      </dsp:txBody>
      <dsp:txXfrm>
        <a:off x="5281668" y="1593241"/>
        <a:ext cx="1054393" cy="924237"/>
      </dsp:txXfrm>
    </dsp:sp>
    <dsp:sp modelId="{4A81FD2E-78C8-4AB5-8C2D-455A5FDC7BF1}">
      <dsp:nvSpPr>
        <dsp:cNvPr id="0" name=""/>
        <dsp:cNvSpPr/>
      </dsp:nvSpPr>
      <dsp:spPr>
        <a:xfrm>
          <a:off x="6137119" y="1158306"/>
          <a:ext cx="198942" cy="1989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36503-37EE-4033-A0A8-36F69F57A1C5}">
      <dsp:nvSpPr>
        <dsp:cNvPr id="0" name=""/>
        <dsp:cNvSpPr/>
      </dsp:nvSpPr>
      <dsp:spPr>
        <a:xfrm rot="5400000">
          <a:off x="6689612" y="924883"/>
          <a:ext cx="701876" cy="116790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76970-A75E-4C97-B43E-39C9E58CCB4F}">
      <dsp:nvSpPr>
        <dsp:cNvPr id="0" name=""/>
        <dsp:cNvSpPr/>
      </dsp:nvSpPr>
      <dsp:spPr>
        <a:xfrm>
          <a:off x="6572451" y="1273835"/>
          <a:ext cx="1054393" cy="92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解压补丁包并重启应用</a:t>
          </a:r>
          <a:endParaRPr lang="zh-CN" altLang="en-US" sz="1300" kern="1200" dirty="0"/>
        </a:p>
      </dsp:txBody>
      <dsp:txXfrm>
        <a:off x="6572451" y="1273835"/>
        <a:ext cx="1054393" cy="92423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B386D91-D563-4783-93B7-23F868C96CB1}">
      <dsp:nvSpPr>
        <dsp:cNvPr id="0" name=""/>
        <dsp:cNvSpPr/>
      </dsp:nvSpPr>
      <dsp:spPr>
        <a:xfrm>
          <a:off x="3106" y="16505"/>
          <a:ext cx="1155724" cy="462289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日编译任务</a:t>
          </a:r>
          <a:endParaRPr lang="zh-CN" altLang="en-US" sz="1500" kern="1200" dirty="0"/>
        </a:p>
      </dsp:txBody>
      <dsp:txXfrm>
        <a:off x="3106" y="16505"/>
        <a:ext cx="1155724" cy="462289"/>
      </dsp:txXfrm>
    </dsp:sp>
    <dsp:sp modelId="{54FBBE87-CB19-4C60-A374-A4B0041B5BFA}">
      <dsp:nvSpPr>
        <dsp:cNvPr id="0" name=""/>
        <dsp:cNvSpPr/>
      </dsp:nvSpPr>
      <dsp:spPr>
        <a:xfrm>
          <a:off x="1043259" y="16505"/>
          <a:ext cx="1155724" cy="4622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baseline="0" dirty="0" smtClean="0"/>
            <a:t>代码检查</a:t>
          </a:r>
          <a:endParaRPr lang="zh-CN" altLang="en-US" sz="1600" kern="1200" baseline="0" dirty="0"/>
        </a:p>
      </dsp:txBody>
      <dsp:txXfrm>
        <a:off x="1043259" y="16505"/>
        <a:ext cx="1155724" cy="462289"/>
      </dsp:txXfrm>
    </dsp:sp>
    <dsp:sp modelId="{49915CBD-57A6-4167-872F-08965E1A60A9}">
      <dsp:nvSpPr>
        <dsp:cNvPr id="0" name=""/>
        <dsp:cNvSpPr/>
      </dsp:nvSpPr>
      <dsp:spPr>
        <a:xfrm>
          <a:off x="2083411" y="16505"/>
          <a:ext cx="1155724" cy="4622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baseline="0" dirty="0" smtClean="0"/>
            <a:t>编译</a:t>
          </a:r>
          <a:endParaRPr lang="zh-CN" altLang="en-US" sz="1600" kern="1200" baseline="0" dirty="0"/>
        </a:p>
      </dsp:txBody>
      <dsp:txXfrm>
        <a:off x="2083411" y="16505"/>
        <a:ext cx="1155724" cy="462289"/>
      </dsp:txXfrm>
    </dsp:sp>
    <dsp:sp modelId="{CB0BE2B7-BE5D-419E-9D34-49036624F1E2}">
      <dsp:nvSpPr>
        <dsp:cNvPr id="0" name=""/>
        <dsp:cNvSpPr/>
      </dsp:nvSpPr>
      <dsp:spPr>
        <a:xfrm>
          <a:off x="3123563" y="16505"/>
          <a:ext cx="1155724" cy="4622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baseline="0" dirty="0" smtClean="0"/>
            <a:t>单元测试</a:t>
          </a:r>
          <a:endParaRPr lang="zh-CN" altLang="en-US" sz="1600" kern="1200" baseline="0" dirty="0"/>
        </a:p>
      </dsp:txBody>
      <dsp:txXfrm>
        <a:off x="3123563" y="16505"/>
        <a:ext cx="1155724" cy="462289"/>
      </dsp:txXfrm>
    </dsp:sp>
    <dsp:sp modelId="{2525B6A4-F7D2-4751-9D37-545A727B6FA0}">
      <dsp:nvSpPr>
        <dsp:cNvPr id="0" name=""/>
        <dsp:cNvSpPr/>
      </dsp:nvSpPr>
      <dsp:spPr>
        <a:xfrm>
          <a:off x="4163716" y="16505"/>
          <a:ext cx="1155724" cy="4622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baseline="0" dirty="0" smtClean="0"/>
            <a:t>自动化测试</a:t>
          </a:r>
          <a:endParaRPr lang="zh-CN" altLang="en-US" sz="1400" kern="1200" baseline="0" dirty="0"/>
        </a:p>
      </dsp:txBody>
      <dsp:txXfrm>
        <a:off x="4163716" y="16505"/>
        <a:ext cx="1155724" cy="462289"/>
      </dsp:txXfrm>
    </dsp:sp>
    <dsp:sp modelId="{66A4EAAB-9179-43B9-86EF-E13FA169008A}">
      <dsp:nvSpPr>
        <dsp:cNvPr id="0" name=""/>
        <dsp:cNvSpPr/>
      </dsp:nvSpPr>
      <dsp:spPr>
        <a:xfrm>
          <a:off x="5203868" y="16505"/>
          <a:ext cx="1155724" cy="4622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baseline="0" dirty="0" smtClean="0"/>
            <a:t>报告</a:t>
          </a:r>
          <a:endParaRPr lang="zh-CN" altLang="en-US" sz="1600" kern="1200" baseline="0" dirty="0"/>
        </a:p>
      </dsp:txBody>
      <dsp:txXfrm>
        <a:off x="5203868" y="16505"/>
        <a:ext cx="1155724" cy="46228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B386D91-D563-4783-93B7-23F868C96CB1}">
      <dsp:nvSpPr>
        <dsp:cNvPr id="0" name=""/>
        <dsp:cNvSpPr/>
      </dsp:nvSpPr>
      <dsp:spPr>
        <a:xfrm>
          <a:off x="0" y="18157"/>
          <a:ext cx="1147464" cy="458985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常规任务</a:t>
          </a:r>
          <a:endParaRPr lang="zh-CN" altLang="en-US" sz="1800" kern="1200" dirty="0"/>
        </a:p>
      </dsp:txBody>
      <dsp:txXfrm>
        <a:off x="0" y="18157"/>
        <a:ext cx="1147464" cy="458985"/>
      </dsp:txXfrm>
    </dsp:sp>
    <dsp:sp modelId="{54FBBE87-CB19-4C60-A374-A4B0041B5BFA}">
      <dsp:nvSpPr>
        <dsp:cNvPr id="0" name=""/>
        <dsp:cNvSpPr/>
      </dsp:nvSpPr>
      <dsp:spPr>
        <a:xfrm>
          <a:off x="1032718" y="18157"/>
          <a:ext cx="1147464" cy="4589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代码检查</a:t>
          </a:r>
          <a:endParaRPr lang="zh-CN" altLang="en-US" sz="1600" kern="1200" dirty="0"/>
        </a:p>
      </dsp:txBody>
      <dsp:txXfrm>
        <a:off x="1032718" y="18157"/>
        <a:ext cx="1147464" cy="458985"/>
      </dsp:txXfrm>
    </dsp:sp>
    <dsp:sp modelId="{49915CBD-57A6-4167-872F-08965E1A60A9}">
      <dsp:nvSpPr>
        <dsp:cNvPr id="0" name=""/>
        <dsp:cNvSpPr/>
      </dsp:nvSpPr>
      <dsp:spPr>
        <a:xfrm>
          <a:off x="2065436" y="18157"/>
          <a:ext cx="1147464" cy="4589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编译</a:t>
          </a:r>
          <a:endParaRPr lang="zh-CN" altLang="en-US" sz="1600" kern="1200" dirty="0"/>
        </a:p>
      </dsp:txBody>
      <dsp:txXfrm>
        <a:off x="2065436" y="18157"/>
        <a:ext cx="1147464" cy="458985"/>
      </dsp:txXfrm>
    </dsp:sp>
    <dsp:sp modelId="{CB0BE2B7-BE5D-419E-9D34-49036624F1E2}">
      <dsp:nvSpPr>
        <dsp:cNvPr id="0" name=""/>
        <dsp:cNvSpPr/>
      </dsp:nvSpPr>
      <dsp:spPr>
        <a:xfrm>
          <a:off x="3098155" y="18157"/>
          <a:ext cx="1147464" cy="4589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打包</a:t>
          </a:r>
          <a:endParaRPr lang="zh-CN" altLang="en-US" sz="1600" kern="1200" dirty="0"/>
        </a:p>
      </dsp:txBody>
      <dsp:txXfrm>
        <a:off x="3098155" y="18157"/>
        <a:ext cx="1147464" cy="458985"/>
      </dsp:txXfrm>
    </dsp:sp>
    <dsp:sp modelId="{2525B6A4-F7D2-4751-9D37-545A727B6FA0}">
      <dsp:nvSpPr>
        <dsp:cNvPr id="0" name=""/>
        <dsp:cNvSpPr/>
      </dsp:nvSpPr>
      <dsp:spPr>
        <a:xfrm>
          <a:off x="4130873" y="18157"/>
          <a:ext cx="1147464" cy="4589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部署</a:t>
          </a:r>
          <a:endParaRPr lang="zh-CN" altLang="en-US" sz="1600" kern="1200" dirty="0"/>
        </a:p>
      </dsp:txBody>
      <dsp:txXfrm>
        <a:off x="4130873" y="18157"/>
        <a:ext cx="1147464" cy="458985"/>
      </dsp:txXfrm>
    </dsp:sp>
    <dsp:sp modelId="{E358EE37-642E-42DF-BC6C-63A14F6C8CCD}">
      <dsp:nvSpPr>
        <dsp:cNvPr id="0" name=""/>
        <dsp:cNvSpPr/>
      </dsp:nvSpPr>
      <dsp:spPr>
        <a:xfrm>
          <a:off x="6177262" y="15123"/>
          <a:ext cx="1147464" cy="458985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功能验证</a:t>
          </a:r>
          <a:endParaRPr lang="zh-CN" altLang="en-US" sz="1600" kern="1200" dirty="0"/>
        </a:p>
      </dsp:txBody>
      <dsp:txXfrm>
        <a:off x="6177262" y="15123"/>
        <a:ext cx="1147464" cy="458985"/>
      </dsp:txXfrm>
    </dsp:sp>
    <dsp:sp modelId="{66A4EAAB-9179-43B9-86EF-E13FA169008A}">
      <dsp:nvSpPr>
        <dsp:cNvPr id="0" name=""/>
        <dsp:cNvSpPr/>
      </dsp:nvSpPr>
      <dsp:spPr>
        <a:xfrm>
          <a:off x="5158083" y="15123"/>
          <a:ext cx="1147464" cy="4589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报告</a:t>
          </a:r>
          <a:endParaRPr lang="zh-CN" altLang="en-US" sz="1600" kern="1200" dirty="0"/>
        </a:p>
      </dsp:txBody>
      <dsp:txXfrm>
        <a:off x="5158083" y="15123"/>
        <a:ext cx="1147464" cy="458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7668-FF96-4481-BD4A-93638A19F11D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0ACEE-A948-4333-8A21-34B502EC86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425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65C3-AEA0-491E-83D9-C96A30171F21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6943253" y="6519863"/>
            <a:ext cx="1877219" cy="110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4" tIns="9144" rIns="9144" bIns="9144">
            <a:spAutoFit/>
          </a:bodyPr>
          <a:lstStyle/>
          <a:p>
            <a:pPr defTabSz="820738" eaLnBrk="0" hangingPunct="0">
              <a:defRPr/>
            </a:pPr>
            <a:r>
              <a:rPr lang="en-US" altLang="zh-CN" sz="600" dirty="0">
                <a:solidFill>
                  <a:srgbClr val="000000"/>
                </a:solidFill>
                <a:latin typeface="Arial" pitchFamily="34" charset="0"/>
                <a:ea typeface="宋体" charset="-122"/>
              </a:rPr>
              <a:t>Copyright © </a:t>
            </a:r>
            <a:r>
              <a:rPr lang="en-US" altLang="zh-CN" sz="600" dirty="0" smtClean="0">
                <a:solidFill>
                  <a:srgbClr val="000000"/>
                </a:solidFill>
                <a:latin typeface="Arial" pitchFamily="34" charset="0"/>
                <a:ea typeface="宋体" charset="-122"/>
              </a:rPr>
              <a:t>2012 Spring</a:t>
            </a:r>
            <a:r>
              <a:rPr lang="en-US" altLang="zh-CN" sz="600" baseline="0" dirty="0" smtClean="0">
                <a:solidFill>
                  <a:srgbClr val="000000"/>
                </a:solidFill>
                <a:latin typeface="Arial" pitchFamily="34" charset="0"/>
                <a:ea typeface="宋体" charset="-122"/>
              </a:rPr>
              <a:t> Airlines</a:t>
            </a:r>
            <a:r>
              <a:rPr lang="en-US" altLang="zh-CN" sz="600" dirty="0" smtClean="0">
                <a:solidFill>
                  <a:srgbClr val="000000"/>
                </a:solidFill>
                <a:latin typeface="Arial" pitchFamily="34" charset="0"/>
                <a:ea typeface="宋体" charset="-122"/>
              </a:rPr>
              <a:t>. </a:t>
            </a:r>
            <a:r>
              <a:rPr lang="en-US" altLang="zh-CN" sz="600" dirty="0">
                <a:solidFill>
                  <a:srgbClr val="000000"/>
                </a:solidFill>
                <a:latin typeface="Arial" pitchFamily="34" charset="0"/>
                <a:ea typeface="宋体" charset="-122"/>
              </a:rPr>
              <a:t>All rights reserved.</a:t>
            </a:r>
          </a:p>
        </p:txBody>
      </p:sp>
      <p:pic>
        <p:nvPicPr>
          <p:cNvPr id="8" name="Picture 3" descr="C:\Documents and Settings\Administrator\桌面\云纹背景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82201"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noFill/>
        </p:spPr>
      </p:pic>
      <p:cxnSp>
        <p:nvCxnSpPr>
          <p:cNvPr id="9" name="直接连接符 8"/>
          <p:cNvCxnSpPr/>
          <p:nvPr userDrawn="1"/>
        </p:nvCxnSpPr>
        <p:spPr>
          <a:xfrm>
            <a:off x="3131840" y="1268760"/>
            <a:ext cx="6012160" cy="0"/>
          </a:xfrm>
          <a:prstGeom prst="line">
            <a:avLst/>
          </a:prstGeom>
          <a:ln w="38100">
            <a:solidFill>
              <a:srgbClr val="178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1545472" y="1268760"/>
            <a:ext cx="15465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1268760"/>
            <a:ext cx="1514104" cy="0"/>
          </a:xfrm>
          <a:prstGeom prst="line">
            <a:avLst/>
          </a:prstGeom>
          <a:ln w="38100">
            <a:solidFill>
              <a:srgbClr val="178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F:\工作\20120330 春秋VI系统\基础识别系统\logo带中文名称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2229" y="6237312"/>
            <a:ext cx="1213255" cy="216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5457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517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528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629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613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459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124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135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690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4433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769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Documents and Settings\Administrator\桌面\云纹背景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379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786578" y="6286520"/>
            <a:ext cx="1617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WWW.CHINA-SSS.COM</a:t>
            </a:r>
            <a:endParaRPr lang="zh-CN" alt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28596" y="6357958"/>
            <a:ext cx="1877219" cy="110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4" tIns="9144" rIns="9144" bIns="9144">
            <a:spAutoFit/>
          </a:bodyPr>
          <a:lstStyle/>
          <a:p>
            <a:pPr defTabSz="820738" eaLnBrk="0" hangingPunct="0">
              <a:defRPr/>
            </a:pPr>
            <a:r>
              <a:rPr lang="en-US" altLang="zh-CN" sz="600" dirty="0">
                <a:solidFill>
                  <a:srgbClr val="000000"/>
                </a:solidFill>
                <a:latin typeface="Arial" pitchFamily="34" charset="0"/>
                <a:ea typeface="宋体" charset="-122"/>
              </a:rPr>
              <a:t>Copyright © </a:t>
            </a:r>
            <a:r>
              <a:rPr lang="en-US" altLang="zh-CN" sz="600" dirty="0" smtClean="0">
                <a:solidFill>
                  <a:srgbClr val="000000"/>
                </a:solidFill>
                <a:latin typeface="Arial" pitchFamily="34" charset="0"/>
                <a:ea typeface="宋体" charset="-122"/>
              </a:rPr>
              <a:t>2012 Spring</a:t>
            </a:r>
            <a:r>
              <a:rPr lang="en-US" altLang="zh-CN" sz="600" baseline="0" dirty="0" smtClean="0">
                <a:solidFill>
                  <a:srgbClr val="000000"/>
                </a:solidFill>
                <a:latin typeface="Arial" pitchFamily="34" charset="0"/>
                <a:ea typeface="宋体" charset="-122"/>
              </a:rPr>
              <a:t> Airlines</a:t>
            </a:r>
            <a:r>
              <a:rPr lang="en-US" altLang="zh-CN" sz="600" dirty="0" smtClean="0">
                <a:solidFill>
                  <a:srgbClr val="000000"/>
                </a:solidFill>
                <a:latin typeface="Arial" pitchFamily="34" charset="0"/>
                <a:ea typeface="宋体" charset="-122"/>
              </a:rPr>
              <a:t>. </a:t>
            </a:r>
            <a:r>
              <a:rPr lang="en-US" altLang="zh-CN" sz="600" dirty="0">
                <a:solidFill>
                  <a:srgbClr val="000000"/>
                </a:solidFill>
                <a:latin typeface="Arial" pitchFamily="34" charset="0"/>
                <a:ea typeface="宋体" charset="-122"/>
              </a:rPr>
              <a:t>All rights reserved.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908175" y="3457518"/>
            <a:ext cx="7235825" cy="0"/>
          </a:xfrm>
          <a:prstGeom prst="line">
            <a:avLst/>
          </a:prstGeom>
          <a:ln w="28575">
            <a:solidFill>
              <a:srgbClr val="178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288" y="3457518"/>
            <a:ext cx="136842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251520" y="2725638"/>
            <a:ext cx="27077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Jenkins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培训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Picture 6" descr="F:\工作\20120330 春秋VI系统\基础识别系统\logo带公司名称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21129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323850" y="3929066"/>
            <a:ext cx="13388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杨韵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质量部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（构建保留策略）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1700808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669207"/>
            <a:ext cx="56959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31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（项目安全）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772816"/>
            <a:ext cx="59721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33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（高级选项）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1700808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576" y="1732831"/>
            <a:ext cx="67627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428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（构建）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576" y="1628800"/>
            <a:ext cx="73818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7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执行（带参数）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215" y="1628800"/>
            <a:ext cx="5886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41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Build.xml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（变量定义）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226" y="1484784"/>
            <a:ext cx="84963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12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Build.xml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（取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properties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文件）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576" y="1484784"/>
            <a:ext cx="82105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91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Build.xml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（取基线和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tag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文件）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340768"/>
            <a:ext cx="82677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50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Build.xml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（编译）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376" y="1340768"/>
            <a:ext cx="83058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14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Build.xml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（取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文件）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00808"/>
            <a:ext cx="91916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26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基本原理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9512" y="3952900"/>
            <a:ext cx="7705725" cy="20383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矩形 3"/>
          <p:cNvSpPr/>
          <p:nvPr/>
        </p:nvSpPr>
        <p:spPr>
          <a:xfrm>
            <a:off x="6085012" y="1800250"/>
            <a:ext cx="1381125" cy="552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开发环境</a:t>
            </a:r>
          </a:p>
        </p:txBody>
      </p:sp>
      <p:sp>
        <p:nvSpPr>
          <p:cNvPr id="5" name="圆柱形 4"/>
          <p:cNvSpPr/>
          <p:nvPr/>
        </p:nvSpPr>
        <p:spPr>
          <a:xfrm>
            <a:off x="3532312" y="1628800"/>
            <a:ext cx="933450" cy="1019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代码库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03737" y="4076725"/>
            <a:ext cx="1238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Jenkins Server</a:t>
            </a:r>
            <a:endParaRPr lang="zh-CN" altLang="en-US" sz="1350" dirty="0"/>
          </a:p>
        </p:txBody>
      </p:sp>
      <p:cxnSp>
        <p:nvCxnSpPr>
          <p:cNvPr id="7" name="曲线连接符 6"/>
          <p:cNvCxnSpPr>
            <a:stCxn id="4" idx="1"/>
            <a:endCxn id="5" idx="4"/>
          </p:cNvCxnSpPr>
          <p:nvPr/>
        </p:nvCxnSpPr>
        <p:spPr>
          <a:xfrm rot="10800000" flipV="1">
            <a:off x="4465762" y="2076475"/>
            <a:ext cx="1619250" cy="61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98587" y="1785963"/>
            <a:ext cx="1266825" cy="5143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Ant </a:t>
            </a:r>
            <a:endParaRPr lang="zh-CN" altLang="en-US" sz="1350" dirty="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-55635" y="3440338"/>
            <a:ext cx="2189560" cy="142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>
            <a:off x="1751137" y="2043138"/>
            <a:ext cx="1676400" cy="33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085012" y="2902769"/>
            <a:ext cx="1381125" cy="552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测试环境</a:t>
            </a:r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5720087" y="3704656"/>
            <a:ext cx="1245392" cy="8655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预定义过程 13"/>
          <p:cNvSpPr/>
          <p:nvPr/>
        </p:nvSpPr>
        <p:spPr>
          <a:xfrm>
            <a:off x="417638" y="4078511"/>
            <a:ext cx="1257300" cy="74295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任务</a:t>
            </a:r>
            <a:r>
              <a:rPr lang="en-US" altLang="zh-CN" sz="1350" dirty="0"/>
              <a:t>1</a:t>
            </a:r>
            <a:endParaRPr lang="zh-CN" altLang="en-US" sz="1350" dirty="0"/>
          </a:p>
        </p:txBody>
      </p:sp>
      <p:sp>
        <p:nvSpPr>
          <p:cNvPr id="15" name="流程图: 预定义过程 14"/>
          <p:cNvSpPr/>
          <p:nvPr/>
        </p:nvSpPr>
        <p:spPr>
          <a:xfrm>
            <a:off x="1208212" y="5006814"/>
            <a:ext cx="1257300" cy="74295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任务</a:t>
            </a:r>
            <a:r>
              <a:rPr lang="en-US" altLang="zh-CN" sz="1350" dirty="0"/>
              <a:t>2</a:t>
            </a:r>
            <a:endParaRPr lang="zh-CN" altLang="en-US" sz="1350" dirty="0"/>
          </a:p>
        </p:txBody>
      </p:sp>
      <p:cxnSp>
        <p:nvCxnSpPr>
          <p:cNvPr id="16" name="曲线连接符 15"/>
          <p:cNvCxnSpPr/>
          <p:nvPr/>
        </p:nvCxnSpPr>
        <p:spPr>
          <a:xfrm rot="16200000" flipV="1">
            <a:off x="328586" y="3284715"/>
            <a:ext cx="2635553" cy="8762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5380757" y="4631557"/>
            <a:ext cx="962025" cy="7429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部署包</a:t>
            </a:r>
          </a:p>
        </p:txBody>
      </p:sp>
      <p:cxnSp>
        <p:nvCxnSpPr>
          <p:cNvPr id="18" name="曲线连接符 17"/>
          <p:cNvCxnSpPr>
            <a:stCxn id="14" idx="3"/>
          </p:cNvCxnSpPr>
          <p:nvPr/>
        </p:nvCxnSpPr>
        <p:spPr>
          <a:xfrm>
            <a:off x="1674938" y="4449986"/>
            <a:ext cx="3600449" cy="6592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 flipV="1">
            <a:off x="2465512" y="5238775"/>
            <a:ext cx="2809875" cy="1357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599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Build.xml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49" y="1374304"/>
            <a:ext cx="89725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43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关于重启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（添加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进程标志）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060848"/>
            <a:ext cx="8734425" cy="2819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8096" y="1556792"/>
            <a:ext cx="8737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/u01/weblogic10/bea/user_projects/domains/spring3g_new/</a:t>
            </a:r>
            <a:r>
              <a:rPr lang="zh-CN" altLang="en-US" dirty="0" smtClean="0"/>
              <a:t>bin</a:t>
            </a:r>
            <a:r>
              <a:rPr lang="en-US" altLang="zh-CN" dirty="0" smtClean="0"/>
              <a:t>/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startWebLogic.sh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816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关于重启（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脚本实现自动重启）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459" y="1795557"/>
            <a:ext cx="7210425" cy="3381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9576" y="1335175"/>
            <a:ext cx="8366880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/</a:t>
            </a:r>
            <a:r>
              <a:rPr lang="en-US" altLang="zh-CN" dirty="0" smtClean="0"/>
              <a:t>u01/weblogic10/bea/user_projects/domains/spring3g_new/restartWebLogic.sh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37829" y="5588203"/>
            <a:ext cx="80075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创建快捷方式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err="1" smtClean="0"/>
              <a:t>ln</a:t>
            </a:r>
            <a:r>
              <a:rPr lang="en-US" altLang="zh-CN" sz="1400" dirty="0" smtClean="0"/>
              <a:t> -s  /u01/weblogic10/bea/user_projects/domains/spring3g_new/restartWebLogic.sh   </a:t>
            </a:r>
            <a:r>
              <a:rPr lang="en-US" altLang="zh-CN" sz="1400" dirty="0"/>
              <a:t>restartWebLogic.sh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26033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Jenkins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内置变量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1844824"/>
            <a:ext cx="46293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BUILD_NUMBER ()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BUILD_ID (YYYY-MM-</a:t>
            </a:r>
            <a:r>
              <a:rPr lang="en-US" altLang="zh-CN" dirty="0" err="1" smtClean="0"/>
              <a:t>DD_hh</a:t>
            </a:r>
            <a:r>
              <a:rPr lang="en-US" altLang="zh-CN" dirty="0" smtClean="0"/>
              <a:t>-mm-</a:t>
            </a:r>
            <a:r>
              <a:rPr lang="en-US" altLang="zh-CN" dirty="0" err="1" smtClean="0"/>
              <a:t>ss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BUILD_DISPLAY_NAME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JOB_NAME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BUILD_TAG (${JOB_NAME-${BUILD_NUMBER}})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25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Jenkins</a:t>
            </a:r>
            <a:r>
              <a:rPr lang="en-US" altLang="zh-CN" sz="28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+maven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1762125"/>
            <a:ext cx="70485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25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Jenkins</a:t>
            </a:r>
            <a:r>
              <a:rPr lang="en-US" altLang="zh-CN" sz="28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+maven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6858347" cy="445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25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Jenkins</a:t>
            </a:r>
            <a:r>
              <a:rPr lang="en-US" altLang="zh-CN" sz="28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+maven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1844824"/>
            <a:ext cx="14377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Ant</a:t>
            </a:r>
            <a:r>
              <a:rPr lang="zh-CN" altLang="en-US" dirty="0" smtClean="0"/>
              <a:t>脚本介绍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25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Documents and Settings\Administrator\桌面\云纹背景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3793"/>
          <a:stretch>
            <a:fillRect/>
          </a:stretch>
        </p:blipFill>
        <p:spPr bwMode="auto">
          <a:xfrm>
            <a:off x="0" y="-4192"/>
            <a:ext cx="9144000" cy="6858000"/>
          </a:xfrm>
          <a:prstGeom prst="rect">
            <a:avLst/>
          </a:prstGeom>
          <a:noFill/>
        </p:spPr>
      </p:pic>
      <p:cxnSp>
        <p:nvCxnSpPr>
          <p:cNvPr id="4" name="直接连接符 3"/>
          <p:cNvCxnSpPr/>
          <p:nvPr/>
        </p:nvCxnSpPr>
        <p:spPr>
          <a:xfrm>
            <a:off x="2923366" y="5050108"/>
            <a:ext cx="3312368" cy="0"/>
          </a:xfrm>
          <a:prstGeom prst="line">
            <a:avLst/>
          </a:prstGeom>
          <a:ln w="28575">
            <a:solidFill>
              <a:srgbClr val="178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73284" y="5157192"/>
            <a:ext cx="1912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SPRING AIRLINES.COM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3284" y="439427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基本步骤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1700808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xmlns="" val="881810516"/>
              </p:ext>
            </p:extLst>
          </p:nvPr>
        </p:nvGraphicFramePr>
        <p:xfrm>
          <a:off x="424111" y="1284312"/>
          <a:ext cx="7629525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395536" y="1579587"/>
            <a:ext cx="2552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100" dirty="0"/>
              <a:t>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3024436" y="1579587"/>
            <a:ext cx="120015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100" dirty="0"/>
              <a:t>编译</a:t>
            </a:r>
          </a:p>
        </p:txBody>
      </p:sp>
      <p:sp>
        <p:nvSpPr>
          <p:cNvPr id="7" name="矩形 6"/>
          <p:cNvSpPr/>
          <p:nvPr/>
        </p:nvSpPr>
        <p:spPr>
          <a:xfrm>
            <a:off x="4300786" y="1579587"/>
            <a:ext cx="379095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dirty="0"/>
              <a:t>部署</a:t>
            </a:r>
          </a:p>
        </p:txBody>
      </p:sp>
    </p:spTree>
    <p:extLst>
      <p:ext uri="{BB962C8B-B14F-4D97-AF65-F5344CB8AC3E}">
        <p14:creationId xmlns:p14="http://schemas.microsoft.com/office/powerpoint/2010/main" xmlns="" val="41596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驱动方式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1700808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152378" y="1974057"/>
            <a:ext cx="923925" cy="1640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Jenkins</a:t>
            </a:r>
            <a:endParaRPr lang="zh-CN" altLang="en-US" sz="1350" dirty="0"/>
          </a:p>
        </p:txBody>
      </p:sp>
      <p:sp>
        <p:nvSpPr>
          <p:cNvPr id="5" name="流程图: 磁盘 4"/>
          <p:cNvSpPr/>
          <p:nvPr/>
        </p:nvSpPr>
        <p:spPr>
          <a:xfrm>
            <a:off x="1123553" y="1685925"/>
            <a:ext cx="1228725" cy="57626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代码库</a:t>
            </a:r>
          </a:p>
        </p:txBody>
      </p:sp>
      <p:sp>
        <p:nvSpPr>
          <p:cNvPr id="6" name="同心圆 5"/>
          <p:cNvSpPr/>
          <p:nvPr/>
        </p:nvSpPr>
        <p:spPr>
          <a:xfrm>
            <a:off x="1085453" y="2452642"/>
            <a:ext cx="1304925" cy="785859"/>
          </a:xfrm>
          <a:prstGeom prst="don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定期执行</a:t>
            </a:r>
          </a:p>
        </p:txBody>
      </p:sp>
      <p:sp>
        <p:nvSpPr>
          <p:cNvPr id="7" name="动作按钮: 前进或下一项 6">
            <a:hlinkClick r:id="" action="ppaction://hlinkshowjump?jump=nextslide" highlightClick="1"/>
          </p:cNvPr>
          <p:cNvSpPr/>
          <p:nvPr/>
        </p:nvSpPr>
        <p:spPr>
          <a:xfrm>
            <a:off x="1085453" y="3495630"/>
            <a:ext cx="1247775" cy="571545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强制执行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250160" y="1974055"/>
            <a:ext cx="762000" cy="1640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Ant/ </a:t>
            </a:r>
            <a:r>
              <a:rPr lang="en-US" altLang="zh-CN" sz="1350" dirty="0" err="1" smtClean="0"/>
              <a:t>Mave</a:t>
            </a:r>
            <a:r>
              <a:rPr lang="en-US" altLang="zh-CN" sz="1350" dirty="0" smtClean="0"/>
              <a:t>/</a:t>
            </a:r>
            <a:endParaRPr lang="en-US" altLang="zh-CN" sz="1350" dirty="0"/>
          </a:p>
          <a:p>
            <a:pPr algn="ctr"/>
            <a:r>
              <a:rPr lang="en-US" altLang="zh-CN" sz="1350" dirty="0"/>
              <a:t>Shell</a:t>
            </a:r>
            <a:endParaRPr lang="zh-CN" altLang="en-US" sz="1350" dirty="0"/>
          </a:p>
        </p:txBody>
      </p:sp>
      <p:sp>
        <p:nvSpPr>
          <p:cNvPr id="9" name="流程图: 文档 8"/>
          <p:cNvSpPr/>
          <p:nvPr/>
        </p:nvSpPr>
        <p:spPr>
          <a:xfrm>
            <a:off x="3152378" y="4314825"/>
            <a:ext cx="1047750" cy="962025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统计</a:t>
            </a:r>
            <a:endParaRPr lang="en-US" altLang="zh-CN" sz="1350" dirty="0"/>
          </a:p>
          <a:p>
            <a:pPr algn="ctr"/>
            <a:r>
              <a:rPr lang="zh-CN" altLang="en-US" sz="1350" dirty="0"/>
              <a:t>报告</a:t>
            </a:r>
            <a:endParaRPr lang="en-US" altLang="zh-CN" sz="1350" dirty="0"/>
          </a:p>
          <a:p>
            <a:pPr algn="ctr"/>
            <a:r>
              <a:rPr lang="zh-CN" altLang="en-US" sz="1350" dirty="0"/>
              <a:t>日志</a:t>
            </a:r>
          </a:p>
        </p:txBody>
      </p:sp>
      <p:cxnSp>
        <p:nvCxnSpPr>
          <p:cNvPr id="10" name="曲线连接符 9"/>
          <p:cNvCxnSpPr/>
          <p:nvPr/>
        </p:nvCxnSpPr>
        <p:spPr>
          <a:xfrm>
            <a:off x="2409428" y="2845571"/>
            <a:ext cx="742951" cy="95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flipV="1">
            <a:off x="2399903" y="3152799"/>
            <a:ext cx="752476" cy="6286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>
            <a:off x="2409428" y="1974055"/>
            <a:ext cx="742951" cy="61674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4" idx="2"/>
            <a:endCxn id="9" idx="0"/>
          </p:cNvCxnSpPr>
          <p:nvPr/>
        </p:nvCxnSpPr>
        <p:spPr>
          <a:xfrm rot="16200000" flipH="1">
            <a:off x="3295218" y="3933790"/>
            <a:ext cx="700157" cy="61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33766" y="203752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轮询</a:t>
            </a:r>
          </a:p>
        </p:txBody>
      </p:sp>
      <p:cxnSp>
        <p:nvCxnSpPr>
          <p:cNvPr id="16" name="曲线连接符 15"/>
          <p:cNvCxnSpPr/>
          <p:nvPr/>
        </p:nvCxnSpPr>
        <p:spPr>
          <a:xfrm>
            <a:off x="4138215" y="2845571"/>
            <a:ext cx="976313" cy="952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59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组织任务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1700808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xmlns="" val="1008712921"/>
              </p:ext>
            </p:extLst>
          </p:nvPr>
        </p:nvGraphicFramePr>
        <p:xfrm>
          <a:off x="438150" y="2705874"/>
          <a:ext cx="636270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xmlns="" val="3056327749"/>
              </p:ext>
            </p:extLst>
          </p:nvPr>
        </p:nvGraphicFramePr>
        <p:xfrm>
          <a:off x="452438" y="3544848"/>
          <a:ext cx="7343775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xmlns="" val="31524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975" y="1484784"/>
            <a:ext cx="8352928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/>
              <a:t>http://192.168.210.133:8090/jenkins</a:t>
            </a:r>
            <a:endParaRPr lang="en-US" altLang="zh-CN" sz="4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44675" y="396858"/>
            <a:ext cx="902811" cy="664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登录</a:t>
            </a:r>
            <a:endParaRPr lang="zh-CN" altLang="en-US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114" y="3356992"/>
            <a:ext cx="4248150" cy="26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首页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50" y="1412776"/>
            <a:ext cx="90011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45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常规操作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3" y="1390007"/>
            <a:ext cx="2962275" cy="2676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1412776"/>
            <a:ext cx="2808312" cy="2239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170" y="4400896"/>
            <a:ext cx="3305175" cy="2028825"/>
          </a:xfrm>
          <a:prstGeom prst="rect">
            <a:avLst/>
          </a:prstGeom>
        </p:spPr>
      </p:pic>
      <p:cxnSp>
        <p:nvCxnSpPr>
          <p:cNvPr id="18" name="直接箭头连接符 17"/>
          <p:cNvCxnSpPr>
            <a:endCxn id="6" idx="0"/>
          </p:cNvCxnSpPr>
          <p:nvPr/>
        </p:nvCxnSpPr>
        <p:spPr>
          <a:xfrm>
            <a:off x="899592" y="2996952"/>
            <a:ext cx="855166" cy="140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71600" y="2276872"/>
            <a:ext cx="22322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3861048"/>
            <a:ext cx="3168352" cy="2872858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>
            <a:off x="1259632" y="3212976"/>
            <a:ext cx="2232248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55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>
            <a:spLocks/>
          </p:cNvSpPr>
          <p:nvPr/>
        </p:nvSpPr>
        <p:spPr>
          <a:xfrm>
            <a:off x="309576" y="396858"/>
            <a:ext cx="8229600" cy="60325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配置（新建）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700808"/>
            <a:ext cx="75342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92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3686</TotalTime>
  <Words>388</Words>
  <Application>Microsoft Office PowerPoint</Application>
  <PresentationFormat>全屏显示(4:3)</PresentationFormat>
  <Paragraphs>135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杨韵健</dc:creator>
  <cp:lastModifiedBy>001970</cp:lastModifiedBy>
  <cp:revision>306</cp:revision>
  <dcterms:modified xsi:type="dcterms:W3CDTF">2015-07-08T06:05:28Z</dcterms:modified>
</cp:coreProperties>
</file>