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72" r:id="rId2"/>
    <p:sldId id="257" r:id="rId3"/>
    <p:sldId id="265" r:id="rId4"/>
    <p:sldId id="261" r:id="rId5"/>
    <p:sldId id="264" r:id="rId6"/>
    <p:sldId id="262" r:id="rId7"/>
    <p:sldId id="258" r:id="rId8"/>
    <p:sldId id="263" r:id="rId9"/>
    <p:sldId id="270" r:id="rId10"/>
    <p:sldId id="266" r:id="rId11"/>
    <p:sldId id="271" r:id="rId12"/>
    <p:sldId id="268" r:id="rId13"/>
    <p:sldId id="269" r:id="rId14"/>
    <p:sldId id="260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9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7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8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4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6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2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8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0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3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2CD1-9406-40F2-899D-4F48B3F05933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A0F0-F162-4838-A0C8-C370DD6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pui.org/load-testing/creating-and-running-load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000" spc="3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春之翼测试实习生系列课程</a:t>
            </a:r>
            <a:r>
              <a:rPr lang="en-US" altLang="zh-CN" sz="36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spc="3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：基于</a:t>
            </a:r>
            <a:r>
              <a:rPr lang="en-US" altLang="zh-CN" sz="3600" spc="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SoapUI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的接口测试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47890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研发二部  唐晓文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19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oapUI</a:t>
            </a:r>
            <a:r>
              <a:rPr lang="zh-CN" altLang="en-US" dirty="0" smtClean="0"/>
              <a:t>中如何处理加密接口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21" y="1930400"/>
            <a:ext cx="8596668" cy="3880773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准备：各种加密解密的方法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包放入以下路径：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SmartBear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\SoapUI-5.0.0\bin\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Groovy 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脚本调用加密方法对请求报文加密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获取接口返回结果，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Groovy script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方法对接口返回结果解密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7" y="4657879"/>
            <a:ext cx="2286512" cy="18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0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SoapUI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39" y="15987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常用场景：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、操作数据库数据（增删改查）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、上一步的接口调用结果作为下一步的参数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、获取接口返回值断言校验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06" y="3613533"/>
            <a:ext cx="4304593" cy="32444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72" y="3125779"/>
            <a:ext cx="6215030" cy="37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oapUI</a:t>
            </a:r>
            <a:r>
              <a:rPr lang="zh-CN" altLang="en-US" dirty="0" smtClean="0"/>
              <a:t>中如何</a:t>
            </a:r>
            <a:r>
              <a:rPr lang="en-US" altLang="zh-CN" dirty="0" smtClean="0"/>
              <a:t>MOCK soap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WSDL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，运行一次</a:t>
            </a:r>
            <a:r>
              <a:rPr lang="en-US" altLang="zh-CN" dirty="0" err="1" smtClean="0"/>
              <a:t>requst</a:t>
            </a:r>
            <a:r>
              <a:rPr lang="zh-CN" altLang="en-US" dirty="0" smtClean="0"/>
              <a:t>让其产生响应结果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创建</a:t>
            </a:r>
            <a:r>
              <a:rPr lang="en-US" altLang="zh-CN" dirty="0" err="1" smtClean="0"/>
              <a:t>MockService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requst</a:t>
            </a:r>
            <a:r>
              <a:rPr lang="zh-CN" altLang="en-US" dirty="0" smtClean="0"/>
              <a:t>上单击右键</a:t>
            </a:r>
            <a:r>
              <a:rPr lang="en-US" altLang="zh-CN" dirty="0" smtClean="0"/>
              <a:t>Add To </a:t>
            </a:r>
            <a:r>
              <a:rPr lang="en-US" altLang="zh-CN" dirty="0" err="1"/>
              <a:t>MockService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Open </a:t>
            </a:r>
            <a:r>
              <a:rPr lang="en-US" altLang="zh-CN" dirty="0" err="1" smtClean="0"/>
              <a:t>MockReponse</a:t>
            </a:r>
            <a:r>
              <a:rPr lang="en-US" altLang="zh-CN" dirty="0" smtClean="0"/>
              <a:t> editor</a:t>
            </a:r>
            <a:r>
              <a:rPr lang="zh-CN" altLang="en-US" dirty="0" smtClean="0"/>
              <a:t>选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，编写</a:t>
            </a:r>
            <a:r>
              <a:rPr lang="en-US" altLang="zh-CN" dirty="0" err="1" smtClean="0"/>
              <a:t>MockService</a:t>
            </a:r>
            <a:r>
              <a:rPr lang="zh-CN" altLang="en-US" dirty="0"/>
              <a:t>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参数值（也就是确定模拟的返回值）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创建一个</a:t>
            </a:r>
            <a:r>
              <a:rPr lang="en-US" altLang="zh-CN" dirty="0"/>
              <a:t>Request </a:t>
            </a:r>
            <a:r>
              <a:rPr lang="zh-CN" altLang="en-US" dirty="0" smtClean="0"/>
              <a:t>：点击右键</a:t>
            </a:r>
            <a:r>
              <a:rPr lang="en-US" altLang="zh-CN" dirty="0" smtClean="0"/>
              <a:t>Open </a:t>
            </a:r>
            <a:r>
              <a:rPr lang="en-US" altLang="zh-CN" dirty="0" err="1" smtClean="0"/>
              <a:t>Requst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、单击右键</a:t>
            </a:r>
            <a:r>
              <a:rPr lang="en-US" altLang="zh-CN" dirty="0" smtClean="0"/>
              <a:t>Start Minimized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MockService</a:t>
            </a:r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、执行</a:t>
            </a:r>
            <a:r>
              <a:rPr lang="en-US" altLang="zh-CN" dirty="0" err="1" smtClean="0"/>
              <a:t>MockRequest</a:t>
            </a:r>
            <a:r>
              <a:rPr lang="zh-CN" altLang="en-US" dirty="0" smtClean="0"/>
              <a:t>即可看到效果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、启动该</a:t>
            </a:r>
            <a:r>
              <a:rPr lang="en-US" altLang="zh-CN" dirty="0" err="1" smtClean="0"/>
              <a:t>MockService</a:t>
            </a:r>
            <a:r>
              <a:rPr lang="zh-CN" altLang="en-US" dirty="0" smtClean="0"/>
              <a:t>可供其他依赖的测试程序调用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小贴士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Rest</a:t>
            </a:r>
            <a:r>
              <a:rPr lang="zh-CN" altLang="en-US" dirty="0" smtClean="0"/>
              <a:t>接口怎么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moco</a:t>
            </a:r>
            <a:r>
              <a:rPr lang="zh-CN" altLang="en-US" dirty="0" smtClean="0"/>
              <a:t>，配置响应文件，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执行一条指令即可启动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18" y="2816952"/>
            <a:ext cx="3838915" cy="36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soapUI</a:t>
            </a:r>
            <a:r>
              <a:rPr lang="zh-CN" altLang="en-US" dirty="0" smtClean="0"/>
              <a:t>中的其他测试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584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简单性能测试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www.soapui.org/load-testing/creating-and-running-loadtests.html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安全测试</a:t>
            </a:r>
            <a:endParaRPr lang="en-US" altLang="zh-CN" dirty="0" smtClean="0"/>
          </a:p>
          <a:p>
            <a:r>
              <a:rPr lang="en-US" altLang="zh-CN" dirty="0"/>
              <a:t>https://www.soapui.org/security-testing/working-with-security-tests.html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扩展学习方向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、断言和自动校验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、接口自动化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基础知识准备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Groovy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Groovy script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42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次培训主要讲了哪两种接口？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测试接口？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、如何调用接口？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、如何测试加密解密接口？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0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一、接口简介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二、接口测试简介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测试接口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的其他测试类型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5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一个关于接口的古老的故事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4552"/>
            <a:ext cx="8944338" cy="4717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远程调用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，带来了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cross-platform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，最早的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RMI(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远程方法调用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第三轮：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的数据封装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)+RPC(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跨语言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，实现互通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、高性能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小贴士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基于请求应答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模式，客户端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发送调用信息（将远程方法名、参数打包进请求信息）到服务端，服务端解析到要调用的对象和方法执行后返回应答信息；客户端接受相应获取应答信息。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是个什么鬼？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244588" cy="5117151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SOAP:Simple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Object Access Protocol ,</a:t>
            </a:r>
            <a:r>
              <a:rPr lang="zh-CN" altLang="en-US" sz="2400" dirty="0"/>
              <a:t>简单对象访问协议，是一种轻量的、简单的、基于</a:t>
            </a:r>
            <a:r>
              <a:rPr lang="en-US" altLang="zh-CN" sz="2400" dirty="0"/>
              <a:t>xml</a:t>
            </a:r>
            <a:r>
              <a:rPr lang="zh-CN" altLang="en-US" sz="2400" dirty="0"/>
              <a:t>的远程访问协议。可以与现有的多种传输层或应用层协议结合</a:t>
            </a:r>
            <a:r>
              <a:rPr lang="zh-CN" altLang="en-US" sz="2400" dirty="0" smtClean="0"/>
              <a:t>使用，如</a:t>
            </a:r>
            <a:r>
              <a:rPr lang="en-US" altLang="zh-CN" sz="2400" dirty="0"/>
              <a:t>TCP</a:t>
            </a:r>
            <a:r>
              <a:rPr lang="zh-CN" altLang="en-US" sz="2400" dirty="0"/>
              <a:t>、</a:t>
            </a:r>
            <a:r>
              <a:rPr lang="en-US" altLang="zh-CN" sz="2400" dirty="0"/>
              <a:t>HTTP</a:t>
            </a:r>
            <a:r>
              <a:rPr lang="zh-CN" altLang="en-US" sz="2400" dirty="0"/>
              <a:t>、</a:t>
            </a:r>
            <a:r>
              <a:rPr lang="en-US" altLang="zh-CN" sz="2400" dirty="0"/>
              <a:t>SMTP</a:t>
            </a:r>
            <a:r>
              <a:rPr lang="zh-CN" altLang="en-US" sz="2400" dirty="0"/>
              <a:t>等。</a:t>
            </a:r>
            <a:r>
              <a:rPr lang="en-US" altLang="zh-CN" sz="2400" dirty="0"/>
              <a:t>SOAP</a:t>
            </a:r>
            <a:r>
              <a:rPr lang="zh-CN" altLang="en-US" sz="2400" dirty="0"/>
              <a:t>广泛使用的是基于</a:t>
            </a:r>
            <a:r>
              <a:rPr lang="en-US" altLang="zh-CN" sz="2400" dirty="0"/>
              <a:t>HTTP</a:t>
            </a:r>
            <a:r>
              <a:rPr lang="zh-CN" altLang="en-US" sz="2400" dirty="0"/>
              <a:t>和</a:t>
            </a:r>
            <a:r>
              <a:rPr lang="en-US" altLang="zh-CN" sz="2400" dirty="0"/>
              <a:t>xml</a:t>
            </a:r>
            <a:r>
              <a:rPr lang="zh-CN" altLang="en-US" sz="2400" dirty="0"/>
              <a:t>协议的实现（</a:t>
            </a:r>
            <a:r>
              <a:rPr lang="en-US" altLang="zh-CN" sz="2400" dirty="0"/>
              <a:t>SOAP=RPC+HTTP+XML</a:t>
            </a:r>
            <a:r>
              <a:rPr lang="zh-CN" altLang="en-US" sz="2400" dirty="0"/>
              <a:t>），也就是大家常提的</a:t>
            </a:r>
            <a:r>
              <a:rPr lang="en-US" altLang="zh-CN" sz="2400" dirty="0"/>
              <a:t>Web Service</a:t>
            </a:r>
            <a:r>
              <a:rPr lang="zh-CN" altLang="en-US" sz="2400" dirty="0"/>
              <a:t>使用的通信协议。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平台是一套标准，它定义了应用程序如何在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上实现互操作性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。标准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描述数据的方法：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信息交换的协议：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传输协议：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服务描述语言：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发布注册：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服务具体的实现技术：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Python…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2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72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是个什么鬼？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84874" y="1392072"/>
            <a:ext cx="8389128" cy="502237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是一种设计风格，不是一个标准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HTTP,URI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等流行的协议和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是从资源的角度来观察网络的，而资源是由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来指定的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对资源的操作类型通常包括：获取，创建，删除和修改，这四种操作分别对应着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协议请求的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GET,POST,DELETE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的表现形式可以为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:XML,HTML,JSON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协议，因此是无状态的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5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接口测试本身是</a:t>
            </a:r>
            <a:r>
              <a:rPr lang="zh-CN" altLang="en-US" sz="2800" dirty="0">
                <a:solidFill>
                  <a:srgbClr val="C00000"/>
                </a:solidFill>
              </a:rPr>
              <a:t>简单的，我们</a:t>
            </a:r>
            <a:r>
              <a:rPr lang="zh-CN" altLang="en-US" sz="2800" dirty="0" smtClean="0">
                <a:solidFill>
                  <a:srgbClr val="C00000"/>
                </a:solidFill>
              </a:rPr>
              <a:t>只需调用</a:t>
            </a:r>
            <a:r>
              <a:rPr lang="zh-CN" altLang="en-US" sz="2800" dirty="0">
                <a:solidFill>
                  <a:srgbClr val="C00000"/>
                </a:solidFill>
              </a:rPr>
              <a:t>接口，传递不同的</a:t>
            </a:r>
            <a:r>
              <a:rPr lang="zh-CN" altLang="en-US" sz="2800" dirty="0" smtClean="0">
                <a:solidFill>
                  <a:srgbClr val="C00000"/>
                </a:solidFill>
              </a:rPr>
              <a:t>参数，从而</a:t>
            </a:r>
            <a:r>
              <a:rPr lang="zh-CN" altLang="en-US" sz="2800" dirty="0">
                <a:solidFill>
                  <a:srgbClr val="C00000"/>
                </a:solidFill>
              </a:rPr>
              <a:t>验证返回值是否符合预期即可</a:t>
            </a:r>
            <a:r>
              <a:rPr lang="zh-CN" altLang="en-US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要做接口测试我们需要解决</a:t>
            </a:r>
            <a:r>
              <a:rPr lang="en-US" altLang="zh-CN" sz="2400" dirty="0" smtClean="0"/>
              <a:t>】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、看懂接口文档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、怎么调用接口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、传哪些参数，需要设计哪些参数进行测试</a:t>
            </a:r>
            <a:endParaRPr lang="en-US" altLang="zh-CN" sz="2400" dirty="0" smtClean="0"/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、如何验证接口返回是否正确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34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接口测试标准规范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接口输入和输出参数的格式和长度</a:t>
            </a:r>
            <a:r>
              <a:rPr lang="zh-CN" altLang="zh-CN" sz="3200" dirty="0" smtClean="0"/>
              <a:t>测试</a:t>
            </a:r>
            <a:endParaRPr lang="en-US" altLang="zh-CN" sz="3200" dirty="0" smtClean="0"/>
          </a:p>
          <a:p>
            <a:r>
              <a:rPr lang="zh-CN" altLang="zh-CN" sz="3200" dirty="0" smtClean="0"/>
              <a:t>接口</a:t>
            </a:r>
            <a:r>
              <a:rPr lang="zh-CN" altLang="zh-CN" sz="3200" dirty="0"/>
              <a:t>返回参数和操作需要进行数据</a:t>
            </a:r>
            <a:r>
              <a:rPr lang="zh-CN" altLang="zh-CN" sz="3200" dirty="0" smtClean="0"/>
              <a:t>验证</a:t>
            </a:r>
            <a:endParaRPr lang="en-US" altLang="zh-CN" sz="3200" dirty="0" smtClean="0"/>
          </a:p>
          <a:p>
            <a:r>
              <a:rPr lang="zh-CN" altLang="zh-CN" sz="3200" dirty="0"/>
              <a:t>对明确业务场景的</a:t>
            </a:r>
            <a:r>
              <a:rPr lang="en-US" altLang="zh-CN" sz="3200" dirty="0"/>
              <a:t>Error</a:t>
            </a:r>
            <a:r>
              <a:rPr lang="zh-CN" altLang="zh-CN" sz="3200" dirty="0"/>
              <a:t>码设计</a:t>
            </a:r>
            <a:r>
              <a:rPr lang="zh-CN" altLang="zh-CN" sz="3200" dirty="0" smtClean="0"/>
              <a:t>测试用例</a:t>
            </a:r>
            <a:endParaRPr lang="en-US" altLang="zh-CN" sz="3200" dirty="0" smtClean="0"/>
          </a:p>
          <a:p>
            <a:r>
              <a:rPr lang="zh-CN" altLang="zh-CN" sz="3200" dirty="0"/>
              <a:t>接口测试用例中需要包含影响接口的规则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5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oapUI</a:t>
            </a:r>
            <a:r>
              <a:rPr lang="zh-CN" altLang="en-US" dirty="0" smtClean="0"/>
              <a:t>怎么建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测试脚本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7883"/>
            <a:ext cx="8596668" cy="4430926"/>
          </a:xfrm>
        </p:spPr>
        <p:txBody>
          <a:bodyPr/>
          <a:lstStyle/>
          <a:p>
            <a:r>
              <a:rPr lang="zh-CN" altLang="en-US" sz="2400" dirty="0" smtClean="0"/>
              <a:t>新建一个</a:t>
            </a:r>
            <a:r>
              <a:rPr lang="en-US" altLang="zh-CN" sz="2400" dirty="0" smtClean="0"/>
              <a:t>soap</a:t>
            </a:r>
            <a:r>
              <a:rPr lang="zh-CN" altLang="en-US" sz="2400" dirty="0" smtClean="0"/>
              <a:t>接口测试脚本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Project</a:t>
            </a:r>
            <a:r>
              <a:rPr lang="zh-CN" altLang="en-US" sz="2400" dirty="0" smtClean="0"/>
              <a:t>单击右键选择“</a:t>
            </a:r>
            <a:r>
              <a:rPr lang="en-US" altLang="zh-CN" sz="2400" dirty="0" smtClean="0"/>
              <a:t>New Soap Project</a:t>
            </a:r>
            <a:r>
              <a:rPr lang="zh-CN" altLang="en-US" sz="2400" dirty="0" smtClean="0"/>
              <a:t>”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、填写项目名称和</a:t>
            </a:r>
            <a:r>
              <a:rPr lang="en-US" altLang="zh-CN" sz="2400" dirty="0" err="1" smtClean="0"/>
              <a:t>wsdl</a:t>
            </a:r>
            <a:r>
              <a:rPr lang="zh-CN" altLang="en-US" sz="2400" dirty="0" smtClean="0"/>
              <a:t>地址，点击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即可新建项目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、右键单击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Add To </a:t>
            </a:r>
            <a:r>
              <a:rPr lang="en-US" altLang="zh-CN" sz="2400" dirty="0" err="1" smtClean="0"/>
              <a:t>TestCase</a:t>
            </a:r>
            <a:r>
              <a:rPr lang="zh-CN" altLang="en-US" sz="2400" dirty="0" smtClean="0"/>
              <a:t>，创建测试脚本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、双击用例步骤填写参数执行测试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0" y="3582085"/>
            <a:ext cx="4143543" cy="1933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559805"/>
            <a:ext cx="4166929" cy="1281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62" y="3153740"/>
            <a:ext cx="6774636" cy="37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SoapUI</a:t>
            </a:r>
            <a:r>
              <a:rPr lang="zh-CN" altLang="en-US" dirty="0"/>
              <a:t>怎么</a:t>
            </a:r>
            <a:r>
              <a:rPr lang="zh-CN" altLang="en-US" dirty="0" smtClean="0"/>
              <a:t>建</a:t>
            </a:r>
            <a:r>
              <a:rPr lang="en-US" altLang="zh-CN" dirty="0"/>
              <a:t>rest</a:t>
            </a:r>
            <a:r>
              <a:rPr lang="zh-CN" altLang="en-US" dirty="0" smtClean="0"/>
              <a:t>测试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452" y="1466526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新建一</a:t>
            </a:r>
            <a:r>
              <a:rPr lang="zh-CN" altLang="en-US" sz="2800" dirty="0" smtClean="0"/>
              <a:t>个</a:t>
            </a:r>
            <a:r>
              <a:rPr lang="en-US" altLang="zh-CN" sz="2800" dirty="0"/>
              <a:t>rest</a:t>
            </a:r>
            <a:r>
              <a:rPr lang="zh-CN" altLang="en-US" sz="2800" dirty="0" smtClean="0"/>
              <a:t>接口测试</a:t>
            </a:r>
            <a:r>
              <a:rPr lang="zh-CN" altLang="en-US" sz="2800" dirty="0"/>
              <a:t>脚本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Project</a:t>
            </a:r>
            <a:r>
              <a:rPr lang="zh-CN" altLang="en-US" sz="2800" dirty="0"/>
              <a:t>单击右键选择“</a:t>
            </a:r>
            <a:r>
              <a:rPr lang="en-US" altLang="zh-CN" sz="2800" dirty="0"/>
              <a:t>New </a:t>
            </a:r>
            <a:r>
              <a:rPr lang="en-US" altLang="zh-CN" sz="2800" dirty="0" smtClean="0"/>
              <a:t>Rest </a:t>
            </a:r>
            <a:r>
              <a:rPr lang="en-US" altLang="zh-CN" sz="2800" dirty="0"/>
              <a:t>Project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填写接口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地址</a:t>
            </a:r>
            <a:r>
              <a:rPr lang="zh-CN" altLang="en-US" sz="2800" dirty="0"/>
              <a:t>，点击</a:t>
            </a:r>
            <a:r>
              <a:rPr lang="en-US" altLang="zh-CN" sz="2800" dirty="0"/>
              <a:t>OK</a:t>
            </a:r>
            <a:r>
              <a:rPr lang="zh-CN" altLang="en-US" sz="2800" dirty="0"/>
              <a:t>即</a:t>
            </a:r>
            <a:r>
              <a:rPr lang="zh-CN" altLang="en-US" sz="2800" dirty="0" smtClean="0"/>
              <a:t>可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、选择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方法，填写参数，执行即可调用接口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右键单击</a:t>
            </a:r>
            <a:r>
              <a:rPr lang="en-US" altLang="zh-CN" sz="2800" dirty="0"/>
              <a:t>Request</a:t>
            </a:r>
            <a:r>
              <a:rPr lang="zh-CN" altLang="en-US" sz="2800" dirty="0"/>
              <a:t>选择</a:t>
            </a:r>
            <a:r>
              <a:rPr lang="en-US" altLang="zh-CN" sz="2800" dirty="0"/>
              <a:t>Add To </a:t>
            </a:r>
            <a:r>
              <a:rPr lang="en-US" altLang="zh-CN" sz="2800" dirty="0" err="1"/>
              <a:t>TestCase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创建</a:t>
            </a:r>
            <a:r>
              <a:rPr lang="zh-CN" altLang="en-US" sz="2800" dirty="0"/>
              <a:t>测试脚本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双击用例步骤填写参数执行测试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9" y="5347299"/>
            <a:ext cx="3352381" cy="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99" y="3459384"/>
            <a:ext cx="4942901" cy="33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827</TotalTime>
  <Words>806</Words>
  <Application>Microsoft Office PowerPoint</Application>
  <PresentationFormat>宽屏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春之翼测试实习生系列课程 第三课：基于SoapUI的接口测试</vt:lpstr>
      <vt:lpstr>培训大纲</vt:lpstr>
      <vt:lpstr>一个关于接口的古老的故事……</vt:lpstr>
      <vt:lpstr>Soap是个什么鬼？</vt:lpstr>
      <vt:lpstr>Rest是个什么鬼？</vt:lpstr>
      <vt:lpstr>怎样做接口测试</vt:lpstr>
      <vt:lpstr>接口测试标准规范</vt:lpstr>
      <vt:lpstr>SoapUI怎么建soap测试脚本</vt:lpstr>
      <vt:lpstr>SoapUI怎么建rest测试脚本</vt:lpstr>
      <vt:lpstr>SoapUI中如何处理加密接口</vt:lpstr>
      <vt:lpstr>SoapUI中的Groovy脚本</vt:lpstr>
      <vt:lpstr>SoapUI中如何MOCK soap接口</vt:lpstr>
      <vt:lpstr>soapUI中的其他测试</vt:lpstr>
      <vt:lpstr>学习方向</vt:lpstr>
      <vt:lpstr>小结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基于Soapui的接口测试培训</dc:title>
  <dc:creator>AutoBVT</dc:creator>
  <cp:lastModifiedBy>AutoBVT</cp:lastModifiedBy>
  <cp:revision>68</cp:revision>
  <dcterms:created xsi:type="dcterms:W3CDTF">2016-05-30T00:50:53Z</dcterms:created>
  <dcterms:modified xsi:type="dcterms:W3CDTF">2016-08-19T04:14:50Z</dcterms:modified>
</cp:coreProperties>
</file>