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99" r:id="rId2"/>
    <p:sldId id="257" r:id="rId3"/>
    <p:sldId id="258" r:id="rId4"/>
    <p:sldId id="280" r:id="rId5"/>
    <p:sldId id="283" r:id="rId6"/>
    <p:sldId id="284" r:id="rId7"/>
    <p:sldId id="287" r:id="rId8"/>
    <p:sldId id="286" r:id="rId9"/>
    <p:sldId id="285" r:id="rId10"/>
    <p:sldId id="288" r:id="rId11"/>
    <p:sldId id="289" r:id="rId12"/>
    <p:sldId id="295" r:id="rId13"/>
    <p:sldId id="282" r:id="rId14"/>
    <p:sldId id="294" r:id="rId15"/>
    <p:sldId id="290" r:id="rId16"/>
    <p:sldId id="291" r:id="rId17"/>
    <p:sldId id="296" r:id="rId18"/>
    <p:sldId id="297" r:id="rId19"/>
    <p:sldId id="292" r:id="rId20"/>
    <p:sldId id="293" r:id="rId21"/>
    <p:sldId id="26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31" autoAdjust="0"/>
  </p:normalViewPr>
  <p:slideViewPr>
    <p:cSldViewPr>
      <p:cViewPr varScale="1">
        <p:scale>
          <a:sx n="71" d="100"/>
          <a:sy n="71" d="100"/>
        </p:scale>
        <p:origin x="19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6B4CC-C50A-49C0-A85A-C41806188770}" type="datetimeFigureOut">
              <a:rPr lang="zh-CN" altLang="en-US" smtClean="0"/>
              <a:t>2016/8/19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A093-B403-49BE-A66F-BA5BD6902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5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8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90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4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9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GC</a:t>
            </a:r>
            <a:r>
              <a:rPr lang="zh-CN" altLang="en-US" sz="1200" dirty="0" smtClean="0"/>
              <a:t>：垃圾回收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Heap size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/>
              <a:t>堆大小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Java Heap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个区，</a:t>
            </a:r>
            <a:r>
              <a:rPr lang="en-US" altLang="zh-CN" dirty="0" smtClean="0"/>
              <a:t>Young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Old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Permanent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Young</a:t>
            </a:r>
            <a:r>
              <a:rPr lang="zh-CN" altLang="en-US" dirty="0" smtClean="0"/>
              <a:t>区保存绝大多数刚实例化的对象，当该区被填满时，触发局部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，局部</a:t>
            </a:r>
            <a:r>
              <a:rPr lang="en-US" altLang="zh-CN" dirty="0" smtClean="0"/>
              <a:t>GC</a:t>
            </a:r>
            <a:r>
              <a:rPr lang="zh-CN" altLang="en-US" dirty="0" smtClean="0"/>
              <a:t>会将</a:t>
            </a:r>
            <a:r>
              <a:rPr lang="en-US" altLang="zh-CN" dirty="0" smtClean="0"/>
              <a:t>Young</a:t>
            </a:r>
            <a:r>
              <a:rPr lang="zh-CN" altLang="en-US" dirty="0" smtClean="0"/>
              <a:t>区清空，仍被引用的对象将被移到</a:t>
            </a:r>
            <a:r>
              <a:rPr lang="en-US" altLang="zh-CN" dirty="0" smtClean="0"/>
              <a:t>Old</a:t>
            </a:r>
            <a:r>
              <a:rPr lang="zh-CN" altLang="en-US" dirty="0" smtClean="0"/>
              <a:t>区。当</a:t>
            </a:r>
            <a:r>
              <a:rPr lang="en-US" altLang="zh-CN" dirty="0" smtClean="0"/>
              <a:t>Old</a:t>
            </a:r>
            <a:r>
              <a:rPr lang="zh-CN" altLang="en-US" dirty="0" smtClean="0"/>
              <a:t>区再被塞满，就会触发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，回收最后能回收的空间。</a:t>
            </a:r>
            <a:r>
              <a:rPr lang="en-US" altLang="zh-CN" dirty="0" smtClean="0"/>
              <a:t>Permanent</a:t>
            </a:r>
            <a:r>
              <a:rPr lang="zh-CN" altLang="en-US" dirty="0" smtClean="0"/>
              <a:t>区全称是</a:t>
            </a:r>
            <a:r>
              <a:rPr lang="en-US" altLang="zh-CN" dirty="0" smtClean="0"/>
              <a:t>Permanent Generation space</a:t>
            </a:r>
            <a:r>
              <a:rPr lang="zh-CN" altLang="en-US" dirty="0" smtClean="0"/>
              <a:t>，永久区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3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6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80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8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21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96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76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5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9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9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csdn.net/zhuxiaowenlinda/article/details/7041620" TargetMode="External"/><Relationship Id="rId4" Type="http://schemas.openxmlformats.org/officeDocument/2006/relationships/hyperlink" Target="http://blog.csdn.net/crazy_kis/article/details/753593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w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11.11.11.164:8080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hyperlink" Target="http://blog.csdn.net/onlymilan/article/details/549348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nblogs.com/peter9/archive/2011/12/29/2362134.html" TargetMode="External"/><Relationship Id="rId5" Type="http://schemas.openxmlformats.org/officeDocument/2006/relationships/hyperlink" Target="http://blog.csdn.net/yuanxuegui2008/article/details/6056754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000" spc="3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春之翼测试实习生系列课程</a:t>
            </a:r>
            <a:r>
              <a:rPr lang="en-US" altLang="zh-CN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第五课：</a:t>
            </a:r>
            <a:r>
              <a:rPr lang="en-US" altLang="zh-CN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IIS</a:t>
            </a:r>
            <a:r>
              <a:rPr lang="zh-CN" altLang="en-US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的安装配置</a:t>
            </a:r>
            <a:endParaRPr lang="zh-CN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7890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研发二部  唐晓文</a:t>
            </a:r>
            <a:endParaRPr lang="en-US" altLang="zh-CN" sz="2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57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823702"/>
            <a:ext cx="189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zh-CN" altLang="en-US" sz="2000" spc="3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04" y="5601272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99592" y="3568948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PermGen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的全称是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Permanent Generation space,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是指内存的永久保存区域，这块内存主要是被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,Class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Loader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时就会被放到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PermGen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space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中，它和存放类实例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(Instance)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区域不同。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3815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最大可用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：设置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初始内存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促使内存。此值可以设置与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相同，以避免每次垃圾回收完成后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重新分配内存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：设置每个线程的堆栈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8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892025"/>
            <a:ext cx="189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spc="3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</a:p>
        </p:txBody>
      </p:sp>
      <p:pic>
        <p:nvPicPr>
          <p:cNvPr id="7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04" y="5601272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71600" y="1484784"/>
            <a:ext cx="70935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如何修改启动内存？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catalina.sh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cygwin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=false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#vi /usr/local/tomcat/bin/catalina.sh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JAVA_OPTS="-Xms256m -Xmx512m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XX:PermSize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=128m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XX:MaxPermSize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=256m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4654877"/>
            <a:ext cx="6877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“m”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了，在启动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时会 报内存不足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5518973"/>
            <a:ext cx="6949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http://blog.csdn.net/crazy_kis/article/details/7535932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http://blog.csdn.net/zhuxiaowenlinda/article/details/7041620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8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836712"/>
            <a:ext cx="189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spc="3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</a:p>
        </p:txBody>
      </p:sp>
      <p:pic>
        <p:nvPicPr>
          <p:cNvPr id="7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04" y="5601272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71600" y="1484784"/>
            <a:ext cx="70935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Tomcat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安装配置成功后，最简单的部署是把应用程序或者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包直接拷贝进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webapps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目录下，重启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，就可以在浏览器中打开所部署的网站。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://11.11.11.153:8133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webapps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包直接使用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ROOT.war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，如果是其他名字的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包，则使用浏览器访问时，需要在浏览器中加上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包的名字。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4509120"/>
            <a:ext cx="384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http://11.11.11.161:8080/jenkins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5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71800" y="3327375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IIS</a:t>
            </a:r>
            <a:r>
              <a:rPr lang="zh-CN" altLang="en-US" sz="2400" spc="3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安装配置</a:t>
            </a:r>
            <a:endParaRPr lang="en-US" altLang="zh-CN" sz="2400" spc="3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9792" y="2463279"/>
            <a:ext cx="310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4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安装配置</a:t>
            </a:r>
            <a:endParaRPr lang="en-US" altLang="zh-CN" sz="2400" spc="3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Oval 20"/>
          <p:cNvSpPr>
            <a:spLocks noChangeArrowheads="1"/>
          </p:cNvSpPr>
          <p:nvPr/>
        </p:nvSpPr>
        <p:spPr bwMode="gray">
          <a:xfrm>
            <a:off x="2247925" y="3378819"/>
            <a:ext cx="349250" cy="358775"/>
          </a:xfrm>
          <a:prstGeom prst="ellipse">
            <a:avLst/>
          </a:prstGeom>
          <a:solidFill>
            <a:srgbClr val="FF000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30" name="Oval 18"/>
          <p:cNvSpPr>
            <a:spLocks noChangeArrowheads="1"/>
          </p:cNvSpPr>
          <p:nvPr/>
        </p:nvSpPr>
        <p:spPr bwMode="gray">
          <a:xfrm>
            <a:off x="2195736" y="2488357"/>
            <a:ext cx="349250" cy="358775"/>
          </a:xfrm>
          <a:prstGeom prst="ellipse">
            <a:avLst/>
          </a:prstGeom>
          <a:solidFill>
            <a:schemeClr val="accent2">
              <a:alpha val="79999"/>
            </a:scheme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</p:spTree>
    <p:extLst>
      <p:ext uri="{BB962C8B-B14F-4D97-AF65-F5344CB8AC3E}">
        <p14:creationId xmlns:p14="http://schemas.microsoft.com/office/powerpoint/2010/main" val="5789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7"/>
          <p:cNvGrpSpPr>
            <a:grpSpLocks/>
          </p:cNvGrpSpPr>
          <p:nvPr/>
        </p:nvGrpSpPr>
        <p:grpSpPr bwMode="auto">
          <a:xfrm>
            <a:off x="308978" y="1341438"/>
            <a:ext cx="8207375" cy="5337176"/>
            <a:chOff x="295" y="1049"/>
            <a:chExt cx="5170" cy="3362"/>
          </a:xfrm>
        </p:grpSpPr>
        <p:sp>
          <p:nvSpPr>
            <p:cNvPr id="46" name="AutoShape 95"/>
            <p:cNvSpPr>
              <a:spLocks noChangeArrowheads="1"/>
            </p:cNvSpPr>
            <p:nvPr/>
          </p:nvSpPr>
          <p:spPr bwMode="auto">
            <a:xfrm>
              <a:off x="295" y="1049"/>
              <a:ext cx="5170" cy="3362"/>
            </a:xfrm>
            <a:prstGeom prst="flowChartAlternateProcess">
              <a:avLst/>
            </a:prstGeom>
            <a:gradFill rotWithShape="1">
              <a:gsLst>
                <a:gs pos="0">
                  <a:srgbClr val="F8E8A6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96"/>
            <p:cNvSpPr txBox="1">
              <a:spLocks noChangeArrowheads="1"/>
            </p:cNvSpPr>
            <p:nvPr/>
          </p:nvSpPr>
          <p:spPr bwMode="auto">
            <a:xfrm>
              <a:off x="309" y="1094"/>
              <a:ext cx="506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accent6">
                      <a:lumMod val="75000"/>
                    </a:schemeClr>
                  </a:solidFill>
                </a:rPr>
                <a:t>　</a:t>
              </a:r>
              <a:r>
                <a:rPr lang="en-US" altLang="zh-CN" sz="3600" spc="3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36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3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8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38" y="5949278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2132856"/>
            <a:ext cx="7253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IIS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 Information Server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的缩写，它是微软公司主推的服务器，最新的版本是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Windows2008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WindowNT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完全集成在一起，因而用户能够利用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NT Server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NTFS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NT File System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的文件系统）内置的安全特性，建立强大，灵活而安全的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Intranet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可以扩展服务器功能，而使用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过滤器可以预先处理和事后处理储存在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上的数据。</a:t>
            </a:r>
          </a:p>
        </p:txBody>
      </p:sp>
    </p:spTree>
    <p:extLst>
      <p:ext uri="{BB962C8B-B14F-4D97-AF65-F5344CB8AC3E}">
        <p14:creationId xmlns:p14="http://schemas.microsoft.com/office/powerpoint/2010/main" val="5432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3964" y="775012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IIS</a:t>
            </a:r>
            <a:r>
              <a:rPr lang="zh-CN" altLang="en-US" sz="2000" spc="3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</a:p>
        </p:txBody>
      </p:sp>
      <p:pic>
        <p:nvPicPr>
          <p:cNvPr id="7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04" y="5601272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99592" y="1700808"/>
            <a:ext cx="73095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Winserver2008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IIS7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)-&gt;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添加角色，打开添加角色向导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925534" y="3501008"/>
            <a:ext cx="6744470" cy="288032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212505" y="1325145"/>
            <a:ext cx="5274310" cy="389064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6"/>
          <a:stretch>
            <a:fillRect/>
          </a:stretch>
        </p:blipFill>
        <p:spPr>
          <a:xfrm>
            <a:off x="899592" y="1716977"/>
            <a:ext cx="5274310" cy="3884295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7"/>
          <a:stretch>
            <a:fillRect/>
          </a:stretch>
        </p:blipFill>
        <p:spPr>
          <a:xfrm>
            <a:off x="1519607" y="2240417"/>
            <a:ext cx="5274310" cy="390271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8"/>
          <a:stretch>
            <a:fillRect/>
          </a:stretch>
        </p:blipFill>
        <p:spPr>
          <a:xfrm>
            <a:off x="3203848" y="2154310"/>
            <a:ext cx="5274310" cy="3884295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9"/>
          <a:stretch>
            <a:fillRect/>
          </a:stretch>
        </p:blipFill>
        <p:spPr>
          <a:xfrm>
            <a:off x="3519494" y="1752357"/>
            <a:ext cx="5274310" cy="389636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10"/>
          <a:stretch>
            <a:fillRect/>
          </a:stretch>
        </p:blipFill>
        <p:spPr>
          <a:xfrm>
            <a:off x="3707904" y="1325145"/>
            <a:ext cx="5274310" cy="350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9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756" y="940658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IIS</a:t>
            </a:r>
            <a:r>
              <a:rPr lang="zh-CN" altLang="en-US" sz="2000" spc="3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</a:p>
        </p:txBody>
      </p:sp>
      <p:pic>
        <p:nvPicPr>
          <p:cNvPr id="7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04" y="5601272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99592" y="155679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如何部署一个网站：</a:t>
            </a:r>
          </a:p>
        </p:txBody>
      </p:sp>
      <p:sp>
        <p:nvSpPr>
          <p:cNvPr id="3" name="矩形 2"/>
          <p:cNvSpPr/>
          <p:nvPr/>
        </p:nvSpPr>
        <p:spPr>
          <a:xfrm>
            <a:off x="1115616" y="2563030"/>
            <a:ext cx="65543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先添加应用程序池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在添加网站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IIS7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会在添加网站时，默认自动添加一个应用程序池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6952" y="5075892"/>
            <a:ext cx="5751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无特殊要求使用默认配置就可以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8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04" y="5601272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99592" y="1556792"/>
            <a:ext cx="2611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IIS7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应用池配置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5534" y="2178730"/>
            <a:ext cx="72836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 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中，应用程序池有两种运行模式：集成模式和经典模式。应用程序池模式会影响服务器处理托管代码请求的方式。如果托管应用程序在采用集成模式的应用程序池中 运行，服务器将使用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ASP.NET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的集成请求处理管道来处理请求。但是，如果托管应用程序在采用经典模式的应用程序池中运行，服务器会继续通过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Aspnet_isapi.dll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路由托管代码请求，其处理请求的方式就像应用程序在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 6.0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中运行一样。</a:t>
            </a:r>
          </a:p>
        </p:txBody>
      </p:sp>
    </p:spTree>
    <p:extLst>
      <p:ext uri="{BB962C8B-B14F-4D97-AF65-F5344CB8AC3E}">
        <p14:creationId xmlns:p14="http://schemas.microsoft.com/office/powerpoint/2010/main" val="42447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04" y="5601272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71600" y="1484784"/>
            <a:ext cx="1728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添加网站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98132"/>
            <a:ext cx="6732240" cy="420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17" y="2486274"/>
            <a:ext cx="5274310" cy="32334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9" name="Picture 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77" y="2183099"/>
            <a:ext cx="42767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31" y="1315963"/>
            <a:ext cx="8305358" cy="506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79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04" y="5601272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71600" y="1484784"/>
            <a:ext cx="7237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并发带宽：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)-&gt;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管理网站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设置，里面可以设置连接超时、最大并发连数、最大宽带</a:t>
            </a:r>
          </a:p>
        </p:txBody>
      </p:sp>
      <p:sp>
        <p:nvSpPr>
          <p:cNvPr id="3" name="矩形 2"/>
          <p:cNvSpPr/>
          <p:nvPr/>
        </p:nvSpPr>
        <p:spPr>
          <a:xfrm>
            <a:off x="1115616" y="3064892"/>
            <a:ext cx="70935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默认文档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在设置站点的默认文档打开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“Internet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信息服务器管理器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在左侧窗口中选择目标站点，在中间窗口双击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默认文档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通过右侧操作窗口的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按钮，可以添加新的默认文档，也可以调整现有文档的使用顺序，或者删除不用的默认文档</a:t>
            </a:r>
          </a:p>
        </p:txBody>
      </p:sp>
    </p:spTree>
    <p:extLst>
      <p:ext uri="{BB962C8B-B14F-4D97-AF65-F5344CB8AC3E}">
        <p14:creationId xmlns:p14="http://schemas.microsoft.com/office/powerpoint/2010/main" val="27368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237696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spc="3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omcat</a:t>
            </a:r>
            <a:r>
              <a:rPr lang="zh-CN" altLang="en-US" sz="2400" spc="3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安装配置</a:t>
            </a:r>
            <a:endParaRPr lang="en-US" altLang="zh-CN" sz="2400" spc="3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9688" y="3259906"/>
            <a:ext cx="258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IIS</a:t>
            </a:r>
            <a:r>
              <a:rPr lang="zh-CN" altLang="en-US" sz="24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安装配置</a:t>
            </a:r>
            <a:endParaRPr lang="en-US" altLang="zh-CN" sz="2400" spc="3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Oval 20"/>
          <p:cNvSpPr>
            <a:spLocks noChangeArrowheads="1"/>
          </p:cNvSpPr>
          <p:nvPr/>
        </p:nvSpPr>
        <p:spPr bwMode="gray">
          <a:xfrm>
            <a:off x="2247925" y="2428410"/>
            <a:ext cx="349250" cy="358775"/>
          </a:xfrm>
          <a:prstGeom prst="ellipse">
            <a:avLst/>
          </a:prstGeom>
          <a:solidFill>
            <a:srgbClr val="FF000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9" name="Oval 18"/>
          <p:cNvSpPr>
            <a:spLocks noChangeArrowheads="1"/>
          </p:cNvSpPr>
          <p:nvPr/>
        </p:nvSpPr>
        <p:spPr bwMode="gray">
          <a:xfrm>
            <a:off x="2278534" y="3284984"/>
            <a:ext cx="349250" cy="358775"/>
          </a:xfrm>
          <a:prstGeom prst="ellipse">
            <a:avLst/>
          </a:prstGeom>
          <a:solidFill>
            <a:schemeClr val="accent2">
              <a:alpha val="79999"/>
            </a:scheme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04" y="5601272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25534" y="1268760"/>
            <a:ext cx="72836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父路径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IIS7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父路径是没有启用的，要开启父路径。选择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DefaultWebSite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，双击内页中的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ASP,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即显示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的设置内容，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 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"Behavior(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)"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组中将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"Enable Parent Paths(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启用父路径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)"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“True”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即可。如图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示。（注意：选择了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“True”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之后，还要在右边栏点击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才能生效！）</a:t>
            </a:r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936066" y="3998770"/>
            <a:ext cx="4105275" cy="25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68313" y="1917700"/>
            <a:ext cx="525621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66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Thank you!</a:t>
            </a:r>
          </a:p>
        </p:txBody>
      </p:sp>
      <p:pic>
        <p:nvPicPr>
          <p:cNvPr id="6" name="Picture 7" descr="未标题-1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51337" r="1723" b="1729"/>
          <a:stretch>
            <a:fillRect/>
          </a:stretch>
        </p:blipFill>
        <p:spPr bwMode="auto">
          <a:xfrm>
            <a:off x="3635375" y="1484313"/>
            <a:ext cx="5472113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6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7"/>
          <p:cNvGrpSpPr>
            <a:grpSpLocks/>
          </p:cNvGrpSpPr>
          <p:nvPr/>
        </p:nvGrpSpPr>
        <p:grpSpPr bwMode="auto">
          <a:xfrm>
            <a:off x="308978" y="1341438"/>
            <a:ext cx="8207375" cy="5337176"/>
            <a:chOff x="295" y="1049"/>
            <a:chExt cx="5170" cy="3362"/>
          </a:xfrm>
        </p:grpSpPr>
        <p:sp>
          <p:nvSpPr>
            <p:cNvPr id="46" name="AutoShape 95"/>
            <p:cNvSpPr>
              <a:spLocks noChangeArrowheads="1"/>
            </p:cNvSpPr>
            <p:nvPr/>
          </p:nvSpPr>
          <p:spPr bwMode="auto">
            <a:xfrm>
              <a:off x="295" y="1049"/>
              <a:ext cx="5170" cy="3362"/>
            </a:xfrm>
            <a:prstGeom prst="flowChartAlternateProcess">
              <a:avLst/>
            </a:prstGeom>
            <a:gradFill rotWithShape="1">
              <a:gsLst>
                <a:gs pos="0">
                  <a:srgbClr val="F8E8A6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96"/>
            <p:cNvSpPr txBox="1">
              <a:spLocks noChangeArrowheads="1"/>
            </p:cNvSpPr>
            <p:nvPr/>
          </p:nvSpPr>
          <p:spPr bwMode="auto">
            <a:xfrm>
              <a:off x="309" y="1094"/>
              <a:ext cx="506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accent6">
                      <a:lumMod val="75000"/>
                    </a:schemeClr>
                  </a:solidFill>
                </a:rPr>
                <a:t>　</a:t>
              </a:r>
              <a:r>
                <a:rPr lang="en-US" altLang="zh-CN" sz="3600" spc="3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36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3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8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38" y="5949278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2132856"/>
            <a:ext cx="7253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Tomcat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是一个免费的开源的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Serlvet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容器，它是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基金会的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Jakarta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项目中的一个核心项目，由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和其它一些公司及个人共同开发而成。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是一个小型的轻量级应用服务器，在中小型系统和并发访问用户不是很多的场合下被普遍使用，是开发和调试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程序的首选。因为它运行时占用的系统资源小，扩展性好，支持负载平衡与邮件服务等开发应用系统常用的功能，而且免费，很受广大程序员的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喜欢。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2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3" y="1326642"/>
            <a:ext cx="5976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300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3200" spc="3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3200" spc="300" dirty="0" err="1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200" spc="300" dirty="0" smtClean="0">
                <a:latin typeface="微软雅黑" pitchFamily="34" charset="-122"/>
                <a:ea typeface="微软雅黑" pitchFamily="34" charset="-122"/>
              </a:rPr>
              <a:t>上安装：</a:t>
            </a:r>
            <a:endParaRPr lang="en-US" altLang="zh-CN" sz="3200" spc="3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04" y="5601272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36104" y="251670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jdk-7u25-linux-x64.tar.gz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apache-tomcat-6.0.35.tar.gz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3608" y="452189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，首先需要安装</a:t>
            </a:r>
            <a:r>
              <a:rPr lang="en-US" altLang="zh-CN" dirty="0" smtClean="0"/>
              <a:t>JDK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44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04" y="5601272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99592" y="1700808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#cd /home/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ywj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#tar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xvzf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apache-tomcat-6.0.35.tar.gz 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#mv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apache-tomcat-6.0.35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/local/tomcat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#vi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771841" y="3646765"/>
            <a:ext cx="7381562" cy="13681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64096" y="501491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生效：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 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04" y="5601272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99592" y="1628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启动：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/local/tomcat/bin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./startup.sh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899592" y="2829129"/>
            <a:ext cx="7309554" cy="17519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7584" y="5075892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在浏览器输入：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11.11.11.164:8080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1549325" y="2492896"/>
            <a:ext cx="6120679" cy="38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461" y="324129"/>
            <a:ext cx="189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</a:p>
        </p:txBody>
      </p:sp>
      <p:pic>
        <p:nvPicPr>
          <p:cNvPr id="7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04" y="5601272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1499007"/>
            <a:ext cx="7668344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配置文件一般都在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conf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文件夹里，主要有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server.xml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context.xml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tomcat_user.xml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web.xml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四个常用配置文件。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  server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主要是服务器设置的，例如端口设置，路径设置。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context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里设置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tomcat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数据源，用来连接数据库。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tomcat_user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主要是用户名和密码的设置。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web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是默认首页等等之类的设置。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7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461" y="324129"/>
            <a:ext cx="189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</a:p>
        </p:txBody>
      </p:sp>
      <p:pic>
        <p:nvPicPr>
          <p:cNvPr id="7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04" y="5601272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71600" y="1556792"/>
            <a:ext cx="42369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修改访问端口：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server.xml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默认端口是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8080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971600" y="2420888"/>
            <a:ext cx="7056784" cy="10525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69940" y="3861048"/>
            <a:ext cx="72392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详细参数介绍：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server.xml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  <a:hlinkClick r:id="rId5"/>
            </a:endParaRPr>
          </a:p>
          <a:p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://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blog.csdn.net/yuanxuegui2008/article/details/6056754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Tomcat_user.xml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 manager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的账号和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http://www.cnblogs.com/peter9/archive/2011/12/29/2362134.html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context.xml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http://blog.csdn.net/onlymilan/article/details/5493485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7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5504" y="908720"/>
            <a:ext cx="189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spc="3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</a:p>
        </p:txBody>
      </p:sp>
      <p:pic>
        <p:nvPicPr>
          <p:cNvPr id="7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04" y="5601272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71600" y="1556792"/>
            <a:ext cx="71655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启动内存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JVM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在启动的时候会自动设置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Heap size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的值，其初始空间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是物理内存的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1/64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，最大空间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是物理内存的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。可以利用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等选项可进行设置。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％的时间是用于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且可用的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Heap size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％的时候将抛出此异常信息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Heap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最大不要超过可用物理内存的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％，一般的要将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选项设置为相同，而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8447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测试方法</Template>
  <TotalTime>1516</TotalTime>
  <Words>1188</Words>
  <Application>Microsoft Office PowerPoint</Application>
  <PresentationFormat>全屏显示(4:3)</PresentationFormat>
  <Paragraphs>127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华文行楷</vt:lpstr>
      <vt:lpstr>宋体</vt:lpstr>
      <vt:lpstr>微软雅黑</vt:lpstr>
      <vt:lpstr>Arial</vt:lpstr>
      <vt:lpstr>Calibri</vt:lpstr>
      <vt:lpstr>Office 主题​​</vt:lpstr>
      <vt:lpstr>春之翼测试实习生系列课程 第五课：Tomcat和IIS的安装配置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AutoBVT</cp:lastModifiedBy>
  <cp:revision>115</cp:revision>
  <dcterms:created xsi:type="dcterms:W3CDTF">2012-03-19T07:57:03Z</dcterms:created>
  <dcterms:modified xsi:type="dcterms:W3CDTF">2016-08-19T03:20:30Z</dcterms:modified>
</cp:coreProperties>
</file>