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4" r:id="rId10"/>
    <p:sldId id="280" r:id="rId11"/>
    <p:sldId id="275" r:id="rId12"/>
    <p:sldId id="277" r:id="rId13"/>
    <p:sldId id="279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3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1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3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6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5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4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5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0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2016/8/19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000" spc="3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春之翼测试实习生系列课程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第六课：</a:t>
            </a:r>
            <a:r>
              <a:rPr lang="en-US" altLang="zh-CN" sz="3600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spc="3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3600" spc="30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测试培训</a:t>
            </a:r>
            <a:endParaRPr lang="zh-CN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研发二部  唐晓文</a:t>
            </a:r>
            <a:endParaRPr lang="en-US" altLang="zh-CN" sz="2400" b="1" dirty="0">
              <a:solidFill>
                <a:srgbClr val="92D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40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60140"/>
            <a:ext cx="792088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页的测试：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列表信息来自哪里（本地、远程、有无缓存）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排序规则、每行显示多少字符、超长截断、无数据时提示什么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加载大数据量（有无分段，有分段每次加载多少，分段全部加载完不崩溃，刷新后重新分段）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有</a:t>
            </a:r>
            <a:r>
              <a:rPr lang="zh-CN" altLang="en-US" sz="2000" dirty="0" smtClean="0"/>
              <a:t>无上下边界（滑到最上面和最下面有没有发光条）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无</a:t>
            </a:r>
            <a:r>
              <a:rPr lang="zh-CN" altLang="en-US" sz="2000" dirty="0" smtClean="0"/>
              <a:t>网络时刷新列表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没加载给提示、有加载时不能清空并给出提示</a:t>
            </a:r>
            <a:r>
              <a:rPr lang="en-US" altLang="zh-CN" sz="2000" dirty="0" smtClean="0"/>
              <a:t>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加载数据时是否有屏蔽操作（避免大量操作并发程序崩溃）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内</a:t>
            </a:r>
            <a:r>
              <a:rPr lang="zh-CN" altLang="en-US" sz="2000" dirty="0" smtClean="0"/>
              <a:t>嵌页面和整个页面的刷新关系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后台获取数据，保持网络连接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还没</a:t>
            </a:r>
            <a:r>
              <a:rPr lang="zh-CN" altLang="en-US" sz="2000" dirty="0"/>
              <a:t>加载</a:t>
            </a:r>
            <a:r>
              <a:rPr lang="zh-CN" altLang="en-US" sz="2000" dirty="0" smtClean="0"/>
              <a:t>完按返回键、</a:t>
            </a:r>
            <a:r>
              <a:rPr lang="en-US" altLang="zh-CN" sz="2000" dirty="0" smtClean="0"/>
              <a:t>Home</a:t>
            </a:r>
            <a:r>
              <a:rPr lang="zh-CN" altLang="en-US" sz="2000" dirty="0" smtClean="0"/>
              <a:t>键切换到后台加载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/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的测试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/>
              <a:t>有</a:t>
            </a:r>
            <a:r>
              <a:rPr lang="zh-CN" altLang="en-US" sz="2000" dirty="0" smtClean="0"/>
              <a:t>无左右边界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/>
              <a:t>频繁快速切换页面（有无加载错误或崩溃）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dirty="0" smtClean="0"/>
              <a:t>页面切换的刷新（有无内容窜）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endParaRPr lang="en-US" altLang="zh-CN" sz="2000" dirty="0"/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934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60140"/>
            <a:ext cx="79208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widget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能否</a:t>
            </a:r>
            <a:r>
              <a:rPr lang="zh-CN" altLang="en-US" sz="2000" dirty="0"/>
              <a:t>定时更新（特别是时间插件）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断</a:t>
            </a:r>
            <a:r>
              <a:rPr lang="zh-CN" altLang="en-US" sz="2000" dirty="0"/>
              <a:t>网或网络</a:t>
            </a:r>
            <a:r>
              <a:rPr lang="zh-CN" altLang="en-US" sz="2000" dirty="0" smtClean="0"/>
              <a:t>异常（给提示还是加载本地缓存数据）</a:t>
            </a:r>
            <a:endParaRPr lang="zh-CN" altLang="en-US" sz="20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关机</a:t>
            </a:r>
            <a:r>
              <a:rPr lang="zh-CN" altLang="en-US" sz="2000" dirty="0"/>
              <a:t>重启</a:t>
            </a:r>
            <a:r>
              <a:rPr lang="zh-CN" altLang="en-US" sz="2000" dirty="0" smtClean="0"/>
              <a:t>（消失、无数据、无法自启动、第一次启动后无法刷新）</a:t>
            </a:r>
            <a:endParaRPr lang="zh-CN" altLang="en-US" sz="20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清缓存、清数据、清内存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 smtClean="0"/>
              <a:t>加载正确（图片、位置）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不同</a:t>
            </a:r>
            <a:r>
              <a:rPr lang="zh-CN" altLang="en-US" sz="2000" dirty="0" smtClean="0"/>
              <a:t>尺寸的显示（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安装</a:t>
            </a:r>
            <a:r>
              <a:rPr lang="zh-CN" altLang="en-US" sz="2000" dirty="0" smtClean="0"/>
              <a:t>卸载（安装多个）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和原程序的</a:t>
            </a:r>
            <a:r>
              <a:rPr lang="zh-CN" altLang="en-US" sz="2000" dirty="0"/>
              <a:t>关系</a:t>
            </a:r>
            <a:r>
              <a:rPr lang="zh-CN" altLang="en-US" sz="2000" dirty="0" smtClean="0"/>
              <a:t>（原程序开启、关闭、暂停是否还能正常运行）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由多部分组成的插件，应互不影响（例如：天气和时间不影响）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39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60140"/>
            <a:ext cx="79208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能否重复点击（清数据后能否点击，退出回来后能否再点击）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数值</a:t>
            </a:r>
            <a:r>
              <a:rPr lang="zh-CN" altLang="en-US" sz="2000" dirty="0" smtClean="0"/>
              <a:t>存在哪里（本地、远程）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数值变化后父页面数值刷新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数值计算是否正确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并发操作查看计数能否更新</a:t>
            </a:r>
            <a:r>
              <a:rPr lang="zh-CN" altLang="en-US" sz="2000" dirty="0" smtClean="0"/>
              <a:t>同步</a:t>
            </a:r>
            <a:endParaRPr lang="en-US" altLang="zh-CN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62596" y="3390196"/>
            <a:ext cx="792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测试：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存在哪里，存对了没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本地文件、数据库；远程数据库、文件</a:t>
            </a:r>
            <a:r>
              <a:rPr lang="en-US" altLang="zh-CN" sz="2000" dirty="0" smtClean="0"/>
              <a:t>)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支持什么格式的图片（</a:t>
            </a:r>
            <a:r>
              <a:rPr lang="en-US" altLang="zh-CN" sz="2000" dirty="0" smtClean="0"/>
              <a:t>JPG\PNG\GIF\BIMP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支持图片大小（超大图片处理不会崩溃）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选择图片后取消保存，看是否保存上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图片保存后相应显示的页面更新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852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560140"/>
            <a:ext cx="79208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其他方法：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/>
              <a:t>网络闪断闪联：</a:t>
            </a:r>
            <a:r>
              <a:rPr lang="zh-CN" altLang="en-US" sz="2000" dirty="0"/>
              <a:t>带着手机走出去再回来，操作当前页面程序报错或无法恢复网络。（应具有自动</a:t>
            </a:r>
            <a:r>
              <a:rPr lang="zh-CN" altLang="en-US" sz="2000" dirty="0" smtClean="0"/>
              <a:t>恢复功能，有调用接口或连接服务器的页面需注意）</a:t>
            </a:r>
            <a:endParaRPr lang="en-US" altLang="zh-CN" sz="2000" dirty="0" smtClean="0"/>
          </a:p>
          <a:p>
            <a:r>
              <a:rPr lang="zh-CN" altLang="en-US" sz="2000" dirty="0" smtClean="0"/>
              <a:t>注</a:t>
            </a:r>
            <a:r>
              <a:rPr lang="zh-CN" altLang="en-US" sz="2000" dirty="0" smtClean="0"/>
              <a:t>：不使用网络的操作要确保在断网情况下可以操作</a:t>
            </a:r>
            <a:endParaRPr lang="en-US" altLang="zh-CN" sz="2000" dirty="0" smtClean="0"/>
          </a:p>
          <a:p>
            <a:r>
              <a:rPr lang="zh-CN" altLang="en-US" sz="2000" dirty="0" smtClean="0"/>
              <a:t>    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/>
              <a:t>权限的开闭：</a:t>
            </a:r>
            <a:r>
              <a:rPr lang="zh-CN" altLang="en-US" sz="2000" dirty="0" smtClean="0"/>
              <a:t>关闭相应权限是否影响操作，是否有提示。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/>
              <a:t>清数据、清缓存、清内存：</a:t>
            </a:r>
            <a:r>
              <a:rPr lang="zh-CN" altLang="en-US" sz="2000" dirty="0" smtClean="0"/>
              <a:t>是否有重要数据会被清掉造成使用影响。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000" b="1" dirty="0" smtClean="0"/>
              <a:t>日志记录：</a:t>
            </a:r>
            <a:r>
              <a:rPr lang="zh-CN" altLang="zh-CN" sz="2000" dirty="0" smtClean="0"/>
              <a:t>是否记</a:t>
            </a:r>
            <a:r>
              <a:rPr lang="zh-CN" altLang="en-US" sz="2000" dirty="0" smtClean="0"/>
              <a:t>录</a:t>
            </a:r>
            <a:r>
              <a:rPr lang="zh-CN" altLang="en-US" sz="2000" dirty="0"/>
              <a:t>关键</a:t>
            </a:r>
            <a:r>
              <a:rPr lang="zh-CN" altLang="zh-CN" sz="2000" dirty="0" smtClean="0"/>
              <a:t>事务处理</a:t>
            </a:r>
            <a:r>
              <a:rPr lang="zh-CN" altLang="en-US" sz="2000" dirty="0" smtClean="0"/>
              <a:t>，失败是否记录报错原因</a:t>
            </a:r>
            <a:r>
              <a:rPr lang="en-US" altLang="zh-CN" sz="2000" dirty="0" smtClean="0"/>
              <a:t>? </a:t>
            </a:r>
            <a:r>
              <a:rPr lang="zh-CN" altLang="zh-CN" sz="2000" dirty="0"/>
              <a:t>是否记录失败的注册企图</a:t>
            </a:r>
            <a:r>
              <a:rPr lang="en-US" altLang="zh-CN" sz="2000" dirty="0"/>
              <a:t>? </a:t>
            </a:r>
            <a:r>
              <a:rPr lang="zh-CN" altLang="zh-CN" sz="2000" dirty="0"/>
              <a:t>是否</a:t>
            </a:r>
            <a:r>
              <a:rPr lang="zh-CN" altLang="zh-CN" sz="2000" dirty="0" smtClean="0"/>
              <a:t>记录</a:t>
            </a:r>
            <a:r>
              <a:rPr lang="zh-CN" altLang="en-US" sz="2000" dirty="0" smtClean="0"/>
              <a:t>动作数据供经分分析</a:t>
            </a:r>
            <a:r>
              <a:rPr lang="en-US" altLang="zh-CN" sz="2000" dirty="0" smtClean="0"/>
              <a:t>? </a:t>
            </a:r>
            <a:r>
              <a:rPr lang="zh-CN" altLang="zh-CN" sz="2000" dirty="0"/>
              <a:t>是否在每次事务完成的时候都进行保存</a:t>
            </a:r>
            <a:r>
              <a:rPr lang="en-US" altLang="zh-CN" sz="2000" dirty="0"/>
              <a:t>? </a:t>
            </a:r>
            <a:r>
              <a:rPr lang="zh-CN" altLang="zh-CN" sz="2000" dirty="0"/>
              <a:t>记录</a:t>
            </a:r>
            <a:r>
              <a:rPr lang="en-US" altLang="zh-CN" sz="2000" dirty="0"/>
              <a:t>IP </a:t>
            </a:r>
            <a:r>
              <a:rPr lang="zh-CN" altLang="zh-CN" sz="2000" dirty="0"/>
              <a:t>地址吗</a:t>
            </a:r>
            <a:r>
              <a:rPr lang="en-US" altLang="zh-CN" sz="2000" dirty="0"/>
              <a:t>? </a:t>
            </a:r>
            <a:r>
              <a:rPr lang="zh-CN" altLang="zh-CN" sz="2000" dirty="0"/>
              <a:t>记录用户名吗</a:t>
            </a:r>
            <a:r>
              <a:rPr lang="en-US" altLang="zh-CN" sz="2000" dirty="0"/>
              <a:t>?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299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" y="0"/>
            <a:ext cx="9105018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.jpg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137" y="0"/>
            <a:ext cx="9121725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" y="0"/>
            <a:ext cx="9116122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" y="0"/>
            <a:ext cx="9105018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3"/>
            <a:ext cx="9144000" cy="684125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" y="0"/>
            <a:ext cx="9121725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.jpg"/>
          <p:cNvPicPr>
            <a:picLocks noChangeAspect="1"/>
          </p:cNvPicPr>
          <p:nvPr/>
        </p:nvPicPr>
        <p:blipFill rotWithShape="1">
          <a:blip r:embed="rId2"/>
          <a:srcRect l="57" t="20372" r="-57" b="-1245"/>
          <a:stretch/>
        </p:blipFill>
        <p:spPr>
          <a:xfrm>
            <a:off x="5184" y="1422400"/>
            <a:ext cx="9144000" cy="55205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6315" y="308679"/>
            <a:ext cx="5881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手机应用测试体系框架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" y="0"/>
            <a:ext cx="9132849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" y="0"/>
            <a:ext cx="9135626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8"/>
            <a:ext cx="9144000" cy="68454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5172084" cy="1829761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" y="0"/>
            <a:ext cx="9077255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" y="0"/>
            <a:ext cx="9080192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" y="0"/>
            <a:ext cx="9124485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" y="0"/>
            <a:ext cx="9130078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60140"/>
            <a:ext cx="792088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安装升级的测试：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检查是否能自动更新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（服务器版本正确性）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数字签名是否一致。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没升级</a:t>
            </a:r>
            <a:r>
              <a:rPr lang="zh-CN" altLang="zh-CN" sz="2000" dirty="0" smtClean="0"/>
              <a:t>的旧</a:t>
            </a:r>
            <a:r>
              <a:rPr lang="zh-CN" altLang="zh-CN" sz="2000" dirty="0"/>
              <a:t>版本，是否都能正常使用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跨版本升级，测试功能是否</a:t>
            </a:r>
            <a:r>
              <a:rPr lang="zh-CN" altLang="zh-CN" sz="2000" dirty="0" smtClean="0"/>
              <a:t>正常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下载时断网了，下载失败，是否会在网络重新连接上后断点续传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下载时</a:t>
            </a:r>
            <a:r>
              <a:rPr lang="en-US" altLang="zh-CN" sz="2000" dirty="0"/>
              <a:t>SD</a:t>
            </a:r>
            <a:r>
              <a:rPr lang="zh-CN" altLang="zh-CN" sz="2000" dirty="0"/>
              <a:t>卡空间不足，是否做出判断提示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下载完成后，点击取消安装，再次打开应用时会否提示安装，且点击“立即升级”后无需再次下载，直接安装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权限检测。系统设置为限制安装未知源软件，下载更新包之前有没有检测权限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285750" lvl="0" indent="-285750">
              <a:buFont typeface="Wingdings" pitchFamily="2" charset="2"/>
              <a:buChar char="l"/>
            </a:pPr>
            <a:r>
              <a:rPr lang="zh-CN" altLang="zh-CN" sz="2000" dirty="0"/>
              <a:t>系统限制安装后，设置完成后不需要重复下载安装包。（测试是否重复下载）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上线时验证各版本更否自动升级更新安装。（确定以前的各个版本</a:t>
            </a:r>
            <a:r>
              <a:rPr lang="en-US" altLang="zh-CN" sz="2000" dirty="0" err="1"/>
              <a:t>versionCode</a:t>
            </a:r>
            <a:r>
              <a:rPr lang="zh-CN" altLang="zh-CN" sz="2000" dirty="0"/>
              <a:t>是正确的，则可以不用所有都测，只测一个即可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zh-CN" sz="2000" dirty="0"/>
              <a:t>下载过程中关机、断电后，再次打开是否会断点续传。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262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" y="0"/>
            <a:ext cx="9130027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60140"/>
            <a:ext cx="792088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编辑页面的测试：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每个编辑项对应哪个字段，保存在哪（本地、远程）？远程提交完后查看数据库是否真正保存成功（页面上看到的不一定保存上了）。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何时</a:t>
            </a:r>
            <a:r>
              <a:rPr lang="zh-CN" altLang="en-US" sz="2000" dirty="0" smtClean="0"/>
              <a:t>保存（按钮提交立即保存、异步保存、返回按键、</a:t>
            </a:r>
            <a:r>
              <a:rPr lang="en-US" altLang="zh-CN" sz="2000" dirty="0" smtClean="0"/>
              <a:t>Home</a:t>
            </a:r>
            <a:r>
              <a:rPr lang="zh-CN" altLang="en-US" sz="2000" dirty="0" smtClean="0"/>
              <a:t>按键、事件打断、关机）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图片保存（保存在哪，是暂时还是永久保存，选择成功后是存在本地数据库还是文件，删除后还否显示）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下</a:t>
            </a:r>
            <a:r>
              <a:rPr lang="zh-CN" altLang="en-US" sz="2000" dirty="0" smtClean="0"/>
              <a:t>拉列表加载的字段是哪个，加载完全没，对应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是否正确。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返回键（是否保存、是否刷新上层页面）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回收</a:t>
            </a:r>
            <a:r>
              <a:rPr lang="zh-CN" altLang="en-US" sz="2000" dirty="0" smtClean="0"/>
              <a:t>内存（数据丢失）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退出页面是否有提示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 smtClean="0"/>
              <a:t>提交时切换到后台是否能完成保存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提交</a:t>
            </a:r>
            <a:r>
              <a:rPr lang="zh-CN" altLang="en-US" sz="2000" dirty="0" smtClean="0"/>
              <a:t>时断电断网，是否有保护措施</a:t>
            </a:r>
            <a:endParaRPr lang="en-US" altLang="zh-CN" sz="2000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/>
              <a:t>保存成功</a:t>
            </a:r>
            <a:r>
              <a:rPr lang="zh-CN" altLang="en-US" sz="2000" dirty="0" smtClean="0"/>
              <a:t>后各页面相应信息是否</a:t>
            </a:r>
            <a:r>
              <a:rPr lang="zh-CN" altLang="en-US" sz="2000" dirty="0" smtClean="0"/>
              <a:t>更新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285750" indent="-285750">
              <a:buFont typeface="Wingdings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877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测试方法</Template>
  <TotalTime>1425</TotalTime>
  <Words>925</Words>
  <Application>Microsoft Office PowerPoint</Application>
  <PresentationFormat>全屏显示(4:3)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Wingdings</vt:lpstr>
      <vt:lpstr>Office 主题​​</vt:lpstr>
      <vt:lpstr>春之翼测试实习生系列课程 第六课：APP应用测试培训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手机测试体系讲解</dc:title>
  <cp:lastModifiedBy>AutoBVT</cp:lastModifiedBy>
  <cp:revision>99</cp:revision>
  <dcterms:modified xsi:type="dcterms:W3CDTF">2016-08-19T05:03:16Z</dcterms:modified>
</cp:coreProperties>
</file>