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1" r:id="rId2"/>
    <p:sldId id="257" r:id="rId3"/>
    <p:sldId id="258" r:id="rId4"/>
    <p:sldId id="271" r:id="rId5"/>
    <p:sldId id="259" r:id="rId6"/>
    <p:sldId id="274" r:id="rId7"/>
    <p:sldId id="289" r:id="rId8"/>
    <p:sldId id="278" r:id="rId9"/>
    <p:sldId id="273" r:id="rId10"/>
    <p:sldId id="279" r:id="rId11"/>
    <p:sldId id="282" r:id="rId12"/>
    <p:sldId id="280" r:id="rId13"/>
    <p:sldId id="281" r:id="rId14"/>
    <p:sldId id="283" r:id="rId15"/>
    <p:sldId id="285" r:id="rId16"/>
    <p:sldId id="288" r:id="rId17"/>
    <p:sldId id="287" r:id="rId18"/>
    <p:sldId id="286" r:id="rId19"/>
    <p:sldId id="26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31" autoAdjust="0"/>
  </p:normalViewPr>
  <p:slideViewPr>
    <p:cSldViewPr>
      <p:cViewPr varScale="1">
        <p:scale>
          <a:sx n="71" d="100"/>
          <a:sy n="71" d="100"/>
        </p:scale>
        <p:origin x="19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6B4CC-C50A-49C0-A85A-C41806188770}" type="datetimeFigureOut">
              <a:rPr lang="zh-CN" altLang="en-US" smtClean="0"/>
              <a:t>2016/8/19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A093-B403-49BE-A66F-BA5BD6902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8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date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显示系统的当前时间。也可以用来更改系统的当前时间。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cal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显示系统时间所在月的月历。也可以用</a:t>
            </a:r>
            <a:r>
              <a:rPr lang="en-US" altLang="zh-CN" dirty="0" err="1" smtClean="0">
                <a:ea typeface="宋体" charset="-122"/>
              </a:rPr>
              <a:t>cal</a:t>
            </a:r>
            <a:r>
              <a:rPr lang="en-US" altLang="zh-CN" dirty="0" smtClean="0">
                <a:ea typeface="宋体" charset="-122"/>
              </a:rPr>
              <a:t> 2 2002</a:t>
            </a:r>
            <a:r>
              <a:rPr lang="zh-CN" altLang="en-US" dirty="0" smtClean="0">
                <a:ea typeface="宋体" charset="-122"/>
              </a:rPr>
              <a:t>这样的格式来要求显示</a:t>
            </a:r>
            <a:r>
              <a:rPr lang="en-US" altLang="zh-CN" dirty="0" smtClean="0">
                <a:ea typeface="宋体" charset="-122"/>
              </a:rPr>
              <a:t>2002</a:t>
            </a:r>
            <a:r>
              <a:rPr lang="zh-CN" altLang="en-US" dirty="0" smtClean="0">
                <a:ea typeface="宋体" charset="-122"/>
              </a:rPr>
              <a:t>年二月的月历。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err="1" smtClean="0">
                <a:ea typeface="宋体" charset="-122"/>
              </a:rPr>
              <a:t>chmod</a:t>
            </a:r>
            <a:r>
              <a:rPr lang="en-US" altLang="zh-CN" dirty="0" smtClean="0">
                <a:ea typeface="宋体" charset="-122"/>
              </a:rPr>
              <a:t> [</a:t>
            </a:r>
            <a:r>
              <a:rPr lang="en-US" altLang="zh-CN" dirty="0" err="1" smtClean="0">
                <a:ea typeface="宋体" charset="-122"/>
              </a:rPr>
              <a:t>ugoa</a:t>
            </a:r>
            <a:r>
              <a:rPr lang="en-US" altLang="zh-CN" dirty="0" smtClean="0">
                <a:ea typeface="宋体" charset="-122"/>
              </a:rPr>
              <a:t>] +</a:t>
            </a:r>
            <a:r>
              <a:rPr lang="zh-CN" altLang="en-US" dirty="0" smtClean="0">
                <a:ea typeface="宋体" charset="-122"/>
              </a:rPr>
              <a:t>或者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或者</a:t>
            </a:r>
            <a:r>
              <a:rPr lang="en-US" altLang="zh-CN" dirty="0" smtClean="0">
                <a:ea typeface="宋体" charset="-122"/>
              </a:rPr>
              <a:t>= [</a:t>
            </a:r>
            <a:r>
              <a:rPr lang="en-US" altLang="zh-CN" dirty="0" err="1" smtClean="0">
                <a:ea typeface="宋体" charset="-122"/>
              </a:rPr>
              <a:t>rwx</a:t>
            </a:r>
            <a:r>
              <a:rPr lang="en-US" altLang="zh-CN" dirty="0" smtClean="0">
                <a:ea typeface="宋体" charset="-122"/>
              </a:rPr>
              <a:t>] [</a:t>
            </a:r>
            <a:r>
              <a:rPr lang="zh-CN" altLang="en-US" dirty="0" smtClean="0">
                <a:ea typeface="宋体" charset="-122"/>
              </a:rPr>
              <a:t>文件</a:t>
            </a:r>
            <a:r>
              <a:rPr lang="en-US" altLang="zh-CN" dirty="0" smtClean="0">
                <a:ea typeface="宋体" charset="-122"/>
              </a:rPr>
              <a:t>...]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文件主属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文件属组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 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>
                <a:ea typeface="宋体" charset="-122"/>
              </a:rPr>
              <a:t>ls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ls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list</a:t>
            </a:r>
            <a:r>
              <a:rPr lang="zh-CN" altLang="en-US" dirty="0" smtClean="0">
                <a:ea typeface="宋体" charset="-122"/>
              </a:rPr>
              <a:t>的缩写，可以用来查看一个目录内有什么文件，或某一个文件是否存在。我们可以用</a:t>
            </a:r>
            <a:r>
              <a:rPr lang="en-US" altLang="zh-CN" dirty="0" err="1" smtClean="0">
                <a:ea typeface="宋体" charset="-122"/>
              </a:rPr>
              <a:t>ls</a:t>
            </a:r>
            <a:r>
              <a:rPr lang="en-US" altLang="zh-CN" dirty="0" smtClean="0">
                <a:ea typeface="宋体" charset="-122"/>
              </a:rPr>
              <a:t> -l </a:t>
            </a:r>
            <a:r>
              <a:rPr lang="zh-CN" altLang="en-US" dirty="0" smtClean="0">
                <a:ea typeface="宋体" charset="-122"/>
              </a:rPr>
              <a:t>来察看文件的详细信息。</a:t>
            </a:r>
            <a:r>
              <a:rPr lang="en-US" altLang="zh-CN" dirty="0" err="1" smtClean="0">
                <a:ea typeface="宋体" charset="-122"/>
              </a:rPr>
              <a:t>ls</a:t>
            </a:r>
            <a:r>
              <a:rPr lang="zh-CN" altLang="en-US" dirty="0" smtClean="0">
                <a:ea typeface="宋体" charset="-122"/>
              </a:rPr>
              <a:t>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err="1" smtClean="0">
                <a:ea typeface="宋体" charset="-122"/>
              </a:rPr>
              <a:t>dir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cp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cp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copy</a:t>
            </a:r>
            <a:r>
              <a:rPr lang="zh-CN" altLang="en-US" dirty="0" smtClean="0">
                <a:ea typeface="宋体" charset="-122"/>
              </a:rPr>
              <a:t>的缩写，可以用来将一个文件复制为另一个文件。所以</a:t>
            </a:r>
            <a:r>
              <a:rPr lang="en-US" altLang="zh-CN" dirty="0" err="1" smtClean="0">
                <a:ea typeface="宋体" charset="-122"/>
              </a:rPr>
              <a:t>cp</a:t>
            </a:r>
            <a:r>
              <a:rPr lang="zh-CN" altLang="en-US" dirty="0" smtClean="0">
                <a:ea typeface="宋体" charset="-122"/>
              </a:rPr>
              <a:t>的格式应该是</a:t>
            </a:r>
            <a:r>
              <a:rPr lang="en-US" altLang="zh-CN" dirty="0" err="1" smtClean="0">
                <a:ea typeface="宋体" charset="-122"/>
              </a:rPr>
              <a:t>cp</a:t>
            </a:r>
            <a:r>
              <a:rPr lang="zh-CN" altLang="en-US" dirty="0" smtClean="0">
                <a:ea typeface="宋体" charset="-122"/>
              </a:rPr>
              <a:t>［源文件］［目标文件］。</a:t>
            </a:r>
            <a:r>
              <a:rPr lang="en-US" altLang="zh-CN" dirty="0" err="1" smtClean="0">
                <a:ea typeface="宋体" charset="-122"/>
              </a:rPr>
              <a:t>cp</a:t>
            </a:r>
            <a:r>
              <a:rPr lang="zh-CN" altLang="en-US" dirty="0" smtClean="0">
                <a:ea typeface="宋体" charset="-122"/>
              </a:rPr>
              <a:t>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copy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mv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mv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move</a:t>
            </a:r>
            <a:r>
              <a:rPr lang="zh-CN" altLang="en-US" dirty="0" smtClean="0">
                <a:ea typeface="宋体" charset="-122"/>
              </a:rPr>
              <a:t>的缩写，可以用来将一个文件移动到另一个位置。同时，移动的过程中可以改变文件的名字，当目标文件名与源文件名不一致时，</a:t>
            </a:r>
            <a:r>
              <a:rPr lang="en-US" altLang="zh-CN" dirty="0" smtClean="0">
                <a:ea typeface="宋体" charset="-122"/>
              </a:rPr>
              <a:t>mv</a:t>
            </a:r>
            <a:r>
              <a:rPr lang="zh-CN" altLang="en-US" dirty="0" smtClean="0">
                <a:ea typeface="宋体" charset="-122"/>
              </a:rPr>
              <a:t>就起到了</a:t>
            </a:r>
            <a:r>
              <a:rPr lang="en-US" altLang="zh-CN" dirty="0" smtClean="0">
                <a:ea typeface="宋体" charset="-122"/>
              </a:rPr>
              <a:t>rename</a:t>
            </a:r>
            <a:r>
              <a:rPr lang="zh-CN" altLang="en-US" dirty="0" smtClean="0">
                <a:ea typeface="宋体" charset="-122"/>
              </a:rPr>
              <a:t>的作用。</a:t>
            </a:r>
            <a:r>
              <a:rPr lang="en-US" altLang="zh-CN" dirty="0" smtClean="0">
                <a:ea typeface="宋体" charset="-122"/>
              </a:rPr>
              <a:t>mv</a:t>
            </a:r>
            <a:r>
              <a:rPr lang="zh-CN" altLang="en-US" dirty="0" smtClean="0">
                <a:ea typeface="宋体" charset="-122"/>
              </a:rPr>
              <a:t>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move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rename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rm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rm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remove</a:t>
            </a:r>
            <a:r>
              <a:rPr lang="zh-CN" altLang="en-US" dirty="0" smtClean="0">
                <a:ea typeface="宋体" charset="-122"/>
              </a:rPr>
              <a:t>的缩写，可以用来删除一个文件。</a:t>
            </a:r>
            <a:r>
              <a:rPr lang="en-US" altLang="zh-CN" dirty="0" err="1" smtClean="0">
                <a:ea typeface="宋体" charset="-122"/>
              </a:rPr>
              <a:t>rm</a:t>
            </a:r>
            <a:r>
              <a:rPr lang="zh-CN" altLang="en-US" dirty="0" smtClean="0">
                <a:ea typeface="宋体" charset="-122"/>
              </a:rPr>
              <a:t>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delete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#</a:t>
            </a:r>
            <a:r>
              <a:rPr lang="en-US" altLang="zh-CN" dirty="0" err="1" smtClean="0">
                <a:ea typeface="宋体" charset="-122"/>
              </a:rPr>
              <a:t>rm</a:t>
            </a:r>
            <a:r>
              <a:rPr lang="en-US" altLang="zh-CN" dirty="0" smtClean="0">
                <a:ea typeface="宋体" charset="-122"/>
              </a:rPr>
              <a:t> -</a:t>
            </a:r>
            <a:r>
              <a:rPr lang="en-US" altLang="zh-CN" dirty="0" err="1" smtClean="0">
                <a:ea typeface="宋体" charset="-122"/>
              </a:rPr>
              <a:t>df</a:t>
            </a:r>
            <a:r>
              <a:rPr lang="en-US" altLang="zh-CN" baseline="0" dirty="0" smtClean="0">
                <a:ea typeface="宋体" charset="-122"/>
              </a:rPr>
              <a:t> </a:t>
            </a:r>
            <a:r>
              <a:rPr lang="zh-CN" altLang="en-US" baseline="0" dirty="0" smtClean="0">
                <a:ea typeface="宋体" charset="-122"/>
              </a:rPr>
              <a:t>删除全部</a:t>
            </a:r>
            <a:endParaRPr lang="zh-CN" altLang="en-US" dirty="0" smtClean="0">
              <a:ea typeface="宋体" charset="-122"/>
            </a:endParaRP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touch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touch</a:t>
            </a:r>
            <a:r>
              <a:rPr lang="zh-CN" altLang="en-US" dirty="0" smtClean="0">
                <a:ea typeface="宋体" charset="-122"/>
              </a:rPr>
              <a:t>可以用来创建一个空文件，但当</a:t>
            </a:r>
            <a:r>
              <a:rPr lang="en-US" altLang="zh-CN" dirty="0" smtClean="0">
                <a:ea typeface="宋体" charset="-122"/>
              </a:rPr>
              <a:t>touch</a:t>
            </a:r>
            <a:r>
              <a:rPr lang="zh-CN" altLang="en-US" dirty="0" smtClean="0">
                <a:ea typeface="宋体" charset="-122"/>
              </a:rPr>
              <a:t>的文件已存在时，</a:t>
            </a:r>
            <a:r>
              <a:rPr lang="en-US" altLang="zh-CN" dirty="0" smtClean="0">
                <a:ea typeface="宋体" charset="-122"/>
              </a:rPr>
              <a:t>touch</a:t>
            </a:r>
            <a:r>
              <a:rPr lang="zh-CN" altLang="en-US" dirty="0" smtClean="0">
                <a:ea typeface="宋体" charset="-122"/>
              </a:rPr>
              <a:t>会将当前的系统时钟赋予该文件。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cd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cd </a:t>
            </a:r>
            <a:r>
              <a:rPr lang="zh-CN" altLang="en-US" dirty="0" smtClean="0">
                <a:ea typeface="宋体" charset="-122"/>
              </a:rPr>
              <a:t>［绝对路径／相对路径］可以用来改变用户的当前路径。</a:t>
            </a:r>
            <a:r>
              <a:rPr lang="en-US" altLang="zh-CN" dirty="0" smtClean="0">
                <a:ea typeface="宋体" charset="-122"/>
              </a:rPr>
              <a:t>cd .. </a:t>
            </a:r>
            <a:r>
              <a:rPr lang="zh-CN" altLang="en-US" dirty="0" smtClean="0">
                <a:ea typeface="宋体" charset="-122"/>
              </a:rPr>
              <a:t>（在</a:t>
            </a:r>
            <a:r>
              <a:rPr lang="en-US" altLang="zh-CN" dirty="0" smtClean="0">
                <a:ea typeface="宋体" charset="-122"/>
              </a:rPr>
              <a:t>cd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..</a:t>
            </a:r>
            <a:r>
              <a:rPr lang="zh-CN" altLang="en-US" dirty="0" smtClean="0">
                <a:ea typeface="宋体" charset="-122"/>
              </a:rPr>
              <a:t>之间有一个空格）可以回到上一层目录。直接键入</a:t>
            </a:r>
            <a:r>
              <a:rPr lang="en-US" altLang="zh-CN" dirty="0" smtClean="0">
                <a:ea typeface="宋体" charset="-122"/>
              </a:rPr>
              <a:t>cd</a:t>
            </a:r>
            <a:r>
              <a:rPr lang="zh-CN" altLang="en-US" dirty="0" smtClean="0">
                <a:ea typeface="宋体" charset="-122"/>
              </a:rPr>
              <a:t>可以回到该用户的</a:t>
            </a:r>
            <a:r>
              <a:rPr lang="en-US" altLang="zh-CN" dirty="0" smtClean="0">
                <a:ea typeface="宋体" charset="-122"/>
              </a:rPr>
              <a:t>home</a:t>
            </a:r>
            <a:r>
              <a:rPr lang="zh-CN" altLang="en-US" dirty="0" smtClean="0">
                <a:ea typeface="宋体" charset="-122"/>
              </a:rPr>
              <a:t>目录。</a:t>
            </a:r>
            <a:r>
              <a:rPr lang="en-US" altLang="zh-CN" dirty="0" smtClean="0">
                <a:ea typeface="宋体" charset="-122"/>
              </a:rPr>
              <a:t>cd</a:t>
            </a:r>
            <a:r>
              <a:rPr lang="zh-CN" altLang="en-US" dirty="0" smtClean="0">
                <a:ea typeface="宋体" charset="-122"/>
              </a:rPr>
              <a:t>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cd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zh-CN" altLang="en-US" b="1" dirty="0" smtClean="0">
                <a:ea typeface="宋体" charset="-122"/>
              </a:rPr>
              <a:t>绝对路径和相对路径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以 </a:t>
            </a:r>
            <a:r>
              <a:rPr lang="en-US" altLang="zh-CN" dirty="0" smtClean="0">
                <a:ea typeface="宋体" charset="-122"/>
              </a:rPr>
              <a:t>/ </a:t>
            </a:r>
            <a:r>
              <a:rPr lang="zh-CN" altLang="en-US" dirty="0" smtClean="0">
                <a:ea typeface="宋体" charset="-122"/>
              </a:rPr>
              <a:t>开头的是绝对路径，在系统中是唯一的。没有 </a:t>
            </a:r>
            <a:r>
              <a:rPr lang="en-US" altLang="zh-CN" dirty="0" smtClean="0">
                <a:ea typeface="宋体" charset="-122"/>
              </a:rPr>
              <a:t>/ </a:t>
            </a:r>
            <a:r>
              <a:rPr lang="zh-CN" altLang="en-US" dirty="0" smtClean="0">
                <a:ea typeface="宋体" charset="-122"/>
              </a:rPr>
              <a:t>即相对路径，其实际位置要根据当前的路径来决定。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pwd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pwd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Print name of current/Working Directory</a:t>
            </a:r>
            <a:r>
              <a:rPr lang="zh-CN" altLang="en-US" dirty="0" smtClean="0">
                <a:ea typeface="宋体" charset="-122"/>
              </a:rPr>
              <a:t>的缩写，可以用来显示用户当前所在的绝对路径。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mkdir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mkdir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make directory</a:t>
            </a:r>
            <a:r>
              <a:rPr lang="zh-CN" altLang="en-US" dirty="0" smtClean="0">
                <a:ea typeface="宋体" charset="-122"/>
              </a:rPr>
              <a:t>的缩写，可以用来创立新的目录。相当于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md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rmdir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rmdir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remove directory</a:t>
            </a:r>
            <a:r>
              <a:rPr lang="zh-CN" altLang="en-US" dirty="0" smtClean="0">
                <a:ea typeface="宋体" charset="-122"/>
              </a:rPr>
              <a:t>的缩写，可以用来删除一个空的目录。当目录有内容存在的时候，我们通常用</a:t>
            </a:r>
            <a:r>
              <a:rPr lang="en-US" altLang="zh-CN" dirty="0" err="1" smtClean="0">
                <a:ea typeface="宋体" charset="-122"/>
              </a:rPr>
              <a:t>rm</a:t>
            </a:r>
            <a:r>
              <a:rPr lang="en-US" altLang="zh-CN" dirty="0" smtClean="0">
                <a:ea typeface="宋体" charset="-122"/>
              </a:rPr>
              <a:t> –</a:t>
            </a:r>
            <a:r>
              <a:rPr lang="en-US" altLang="zh-CN" dirty="0" err="1" smtClean="0">
                <a:ea typeface="宋体" charset="-122"/>
              </a:rPr>
              <a:t>rf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来删除。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宋体" charset="-122"/>
              </a:rPr>
              <a:t>cat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cat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concatenate</a:t>
            </a:r>
            <a:r>
              <a:rPr lang="zh-CN" altLang="en-US" dirty="0" smtClean="0">
                <a:ea typeface="宋体" charset="-122"/>
              </a:rPr>
              <a:t>的缩写，所以它的作用其实是连接文件。但默认情况下它会将连接文件的结果送到标准输出。所以我们常用来显示文件内容。类似于</a:t>
            </a:r>
            <a:r>
              <a:rPr lang="en-US" altLang="zh-CN" dirty="0" smtClean="0">
                <a:ea typeface="宋体" charset="-122"/>
              </a:rPr>
              <a:t>dos</a:t>
            </a:r>
            <a:r>
              <a:rPr lang="zh-CN" altLang="en-US" dirty="0" smtClean="0">
                <a:ea typeface="宋体" charset="-122"/>
              </a:rPr>
              <a:t>中的</a:t>
            </a:r>
            <a:r>
              <a:rPr lang="en-US" altLang="zh-CN" dirty="0" smtClean="0">
                <a:ea typeface="宋体" charset="-122"/>
              </a:rPr>
              <a:t>type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more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当一个文件的内容超过一屏后，我们可以用</a:t>
            </a:r>
            <a:r>
              <a:rPr lang="en-US" altLang="zh-CN" dirty="0" smtClean="0">
                <a:ea typeface="宋体" charset="-122"/>
              </a:rPr>
              <a:t>more</a:t>
            </a:r>
            <a:r>
              <a:rPr lang="zh-CN" altLang="en-US" dirty="0" smtClean="0">
                <a:ea typeface="宋体" charset="-122"/>
              </a:rPr>
              <a:t>这个指令来逐屏察看文件内容。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less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less</a:t>
            </a: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more</a:t>
            </a:r>
            <a:r>
              <a:rPr lang="zh-CN" altLang="en-US" dirty="0" smtClean="0">
                <a:ea typeface="宋体" charset="-122"/>
              </a:rPr>
              <a:t>的基础上，更可以逐行察看，前后翻页。</a:t>
            </a:r>
          </a:p>
          <a:p>
            <a:pPr eaLnBrk="1" hangingPunct="1"/>
            <a:r>
              <a:rPr lang="en-US" altLang="zh-CN" b="1" dirty="0" err="1" smtClean="0">
                <a:ea typeface="宋体" charset="-122"/>
              </a:rPr>
              <a:t>df</a:t>
            </a:r>
            <a:endParaRPr lang="en-US" altLang="zh-CN" b="1" dirty="0" smtClean="0">
              <a:ea typeface="宋体" charset="-122"/>
            </a:endParaRPr>
          </a:p>
          <a:p>
            <a:pPr eaLnBrk="1" hangingPunct="1"/>
            <a:r>
              <a:rPr lang="en-US" altLang="zh-CN" dirty="0" err="1" smtClean="0">
                <a:ea typeface="宋体" charset="-122"/>
              </a:rPr>
              <a:t>df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命令显示磁盘用量，加</a:t>
            </a:r>
            <a:r>
              <a:rPr lang="en-US" altLang="zh-CN" dirty="0" smtClean="0">
                <a:ea typeface="宋体" charset="-122"/>
              </a:rPr>
              <a:t>-h </a:t>
            </a:r>
            <a:r>
              <a:rPr lang="zh-CN" altLang="en-US" dirty="0" smtClean="0">
                <a:ea typeface="宋体" charset="-122"/>
              </a:rPr>
              <a:t>选项可以以</a:t>
            </a:r>
            <a:r>
              <a:rPr lang="en-US" altLang="zh-CN" dirty="0" smtClean="0">
                <a:ea typeface="宋体" charset="-122"/>
              </a:rPr>
              <a:t>KB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MB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GB</a:t>
            </a:r>
            <a:r>
              <a:rPr lang="zh-CN" altLang="en-US" dirty="0" smtClean="0">
                <a:ea typeface="宋体" charset="-122"/>
              </a:rPr>
              <a:t>等单位输出，加</a:t>
            </a:r>
            <a:r>
              <a:rPr lang="en-US" altLang="zh-CN" dirty="0" smtClean="0">
                <a:ea typeface="宋体" charset="-122"/>
              </a:rPr>
              <a:t>-H </a:t>
            </a:r>
            <a:r>
              <a:rPr lang="zh-CN" altLang="en-US" dirty="0" smtClean="0">
                <a:ea typeface="宋体" charset="-122"/>
              </a:rPr>
              <a:t>也以</a:t>
            </a:r>
            <a:r>
              <a:rPr lang="en-US" altLang="zh-CN" dirty="0" smtClean="0">
                <a:ea typeface="宋体" charset="-122"/>
              </a:rPr>
              <a:t>KB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MB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GB</a:t>
            </a:r>
            <a:r>
              <a:rPr lang="zh-CN" altLang="en-US" dirty="0" smtClean="0">
                <a:ea typeface="宋体" charset="-122"/>
              </a:rPr>
              <a:t>输出，但是是以</a:t>
            </a:r>
            <a:r>
              <a:rPr lang="en-US" altLang="zh-CN" dirty="0" smtClean="0">
                <a:ea typeface="宋体" charset="-122"/>
              </a:rPr>
              <a:t>1000B</a:t>
            </a:r>
            <a:r>
              <a:rPr lang="zh-CN" altLang="en-US" dirty="0" smtClean="0">
                <a:ea typeface="宋体" charset="-122"/>
              </a:rPr>
              <a:t>为</a:t>
            </a:r>
            <a:r>
              <a:rPr lang="en-US" altLang="zh-CN" dirty="0" smtClean="0">
                <a:ea typeface="宋体" charset="-122"/>
              </a:rPr>
              <a:t>1KB</a:t>
            </a:r>
            <a:r>
              <a:rPr lang="zh-CN" altLang="en-US" dirty="0" smtClean="0">
                <a:ea typeface="宋体" charset="-122"/>
              </a:rPr>
              <a:t>，而非</a:t>
            </a:r>
            <a:r>
              <a:rPr lang="en-US" altLang="zh-CN" dirty="0" smtClean="0">
                <a:ea typeface="宋体" charset="-122"/>
              </a:rPr>
              <a:t>1024B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du 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du</a:t>
            </a:r>
            <a:r>
              <a:rPr lang="zh-CN" altLang="en-US" dirty="0" smtClean="0">
                <a:ea typeface="宋体" charset="-122"/>
              </a:rPr>
              <a:t>命令计算目录下文件占用磁盘的大小，以</a:t>
            </a:r>
            <a:r>
              <a:rPr lang="en-US" altLang="zh-CN" dirty="0" smtClean="0">
                <a:ea typeface="宋体" charset="-122"/>
              </a:rPr>
              <a:t>KB</a:t>
            </a:r>
            <a:r>
              <a:rPr lang="zh-CN" altLang="en-US" dirty="0" smtClean="0">
                <a:ea typeface="宋体" charset="-122"/>
              </a:rPr>
              <a:t>为单位，也加</a:t>
            </a:r>
            <a:r>
              <a:rPr lang="en-US" altLang="zh-CN" dirty="0" smtClean="0">
                <a:ea typeface="宋体" charset="-122"/>
              </a:rPr>
              <a:t>-h </a:t>
            </a:r>
            <a:r>
              <a:rPr lang="zh-CN" altLang="en-US" dirty="0" smtClean="0">
                <a:ea typeface="宋体" charset="-122"/>
              </a:rPr>
              <a:t>选项。例如</a:t>
            </a:r>
            <a:r>
              <a:rPr lang="en-US" altLang="zh-CN" dirty="0" smtClean="0">
                <a:ea typeface="宋体" charset="-122"/>
              </a:rPr>
              <a:t>du -</a:t>
            </a:r>
            <a:r>
              <a:rPr lang="en-US" altLang="zh-CN" dirty="0" err="1" smtClean="0">
                <a:ea typeface="宋体" charset="-122"/>
              </a:rPr>
              <a:t>sh</a:t>
            </a:r>
            <a:r>
              <a:rPr lang="en-US" altLang="zh-CN" dirty="0" smtClean="0">
                <a:ea typeface="宋体" charset="-122"/>
              </a:rPr>
              <a:t> (–s </a:t>
            </a:r>
            <a:r>
              <a:rPr lang="zh-CN" altLang="en-US" dirty="0" smtClean="0">
                <a:ea typeface="宋体" charset="-122"/>
              </a:rPr>
              <a:t>用来察看文件夹实际情况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。  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head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head </a:t>
            </a:r>
            <a:r>
              <a:rPr lang="zh-CN" altLang="en-US" dirty="0" smtClean="0">
                <a:ea typeface="宋体" charset="-122"/>
              </a:rPr>
              <a:t>显示文件开头部分内容，默认显示十行参数 </a:t>
            </a:r>
            <a:r>
              <a:rPr lang="en-US" altLang="zh-CN" dirty="0" smtClean="0">
                <a:ea typeface="宋体" charset="-122"/>
              </a:rPr>
              <a:t>--lines</a:t>
            </a:r>
            <a:r>
              <a:rPr lang="zh-CN" altLang="en-US" dirty="0" smtClean="0">
                <a:ea typeface="宋体" charset="-122"/>
              </a:rPr>
              <a:t>或者 </a:t>
            </a:r>
            <a:r>
              <a:rPr lang="en-US" altLang="zh-CN" dirty="0" smtClean="0">
                <a:ea typeface="宋体" charset="-122"/>
              </a:rPr>
              <a:t>–n </a:t>
            </a:r>
            <a:r>
              <a:rPr lang="zh-CN" altLang="en-US" dirty="0" smtClean="0">
                <a:ea typeface="宋体" charset="-122"/>
              </a:rPr>
              <a:t>指明显示行数</a:t>
            </a: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tail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tail</a:t>
            </a:r>
            <a:r>
              <a:rPr lang="zh-CN" altLang="en-US" dirty="0" smtClean="0">
                <a:ea typeface="宋体" charset="-122"/>
              </a:rPr>
              <a:t>显示文件结尾部分内容，命令用法同</a:t>
            </a:r>
            <a:r>
              <a:rPr lang="en-US" altLang="zh-CN" dirty="0" smtClean="0">
                <a:ea typeface="宋体" charset="-122"/>
              </a:rPr>
              <a:t>head</a:t>
            </a:r>
            <a:r>
              <a:rPr lang="zh-CN" altLang="en-US" dirty="0" smtClean="0">
                <a:ea typeface="宋体" charset="-122"/>
              </a:rPr>
              <a:t>，参数 </a:t>
            </a:r>
            <a:r>
              <a:rPr lang="en-US" altLang="zh-CN" dirty="0" smtClean="0">
                <a:ea typeface="宋体" charset="-122"/>
              </a:rPr>
              <a:t>-f </a:t>
            </a:r>
            <a:r>
              <a:rPr lang="zh-CN" altLang="en-US" dirty="0" smtClean="0">
                <a:ea typeface="宋体" charset="-122"/>
              </a:rPr>
              <a:t>显示文件的纪实更新，用于监视日志文件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/ -size +1500c(c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表示只列出文件大于指定大小的文件夹，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表示只列出小于指定大小的文件夹）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分钟访问的文件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n*24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小时访问的文件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n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分钟被 改变状态的文件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-empty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查找系统中空白的文件，或空白的文件目录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-false  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查找系统中总是错误的文件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fstype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查找系统中存在于指定文件系统的文件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 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查找系统中文件数字组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gname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查找系统中文件属于个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文件组，并且指定组和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daystart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测试系统从今天开始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小时以为的文件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-depth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使用深度级别的查找过程方式，在某层指定目录中优先查找文件内容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-follow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遵循通配符链接方式查找；另外，也可以忽略通配符链接方式查找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maxdepth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在某个层次的目录中按照递减方式查找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-mount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不在文件目录中查找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noleaf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禁止在非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ms-dos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cd-rom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文件系统中进行最优化查询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-or  -and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 混合查询中或，与，非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 command 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查找并执行命令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        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-ok command 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给用户命令执行操作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:</a:t>
            </a:r>
            <a:r>
              <a:rPr lang="en-US" altLang="zh-CN" dirty="0" err="1" smtClean="0"/>
              <a:t>nyy</a:t>
            </a:r>
            <a:r>
              <a:rPr lang="en-US" altLang="zh-CN" dirty="0" smtClean="0"/>
              <a:t>  n</a:t>
            </a:r>
            <a:r>
              <a:rPr lang="zh-CN" altLang="en-US" dirty="0" smtClean="0"/>
              <a:t>是需要复制多少行的行数，比如：</a:t>
            </a:r>
            <a:r>
              <a:rPr lang="en-US" altLang="zh-CN" dirty="0" smtClean="0"/>
              <a:t>5yy</a:t>
            </a:r>
            <a:r>
              <a:rPr lang="zh-CN" altLang="en-US" dirty="0" smtClean="0"/>
              <a:t>，就是从光标开始复制</a:t>
            </a:r>
            <a:r>
              <a:rPr lang="en-US" altLang="zh-CN" dirty="0" smtClean="0"/>
              <a:t>5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4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 i n u x</a:t>
            </a:r>
            <a:r>
              <a:rPr lang="zh-CN" altLang="en-US" dirty="0" smtClean="0">
                <a:ea typeface="宋体" charset="-122"/>
              </a:rPr>
              <a:t>操作系统可以说是</a:t>
            </a:r>
            <a:r>
              <a:rPr lang="en-US" altLang="zh-CN" dirty="0" smtClean="0">
                <a:ea typeface="宋体" charset="-122"/>
              </a:rPr>
              <a:t>U N I X</a:t>
            </a:r>
            <a:r>
              <a:rPr lang="zh-CN" altLang="en-US" dirty="0" smtClean="0">
                <a:ea typeface="宋体" charset="-122"/>
              </a:rPr>
              <a:t>操作系统的一个克隆体。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所有对象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包括硬件都是文件</a:t>
            </a:r>
          </a:p>
          <a:p>
            <a:pPr eaLnBrk="1" hangingPunct="1"/>
            <a:r>
              <a:rPr lang="zh-CN" altLang="en-US" dirty="0" smtClean="0"/>
              <a:t>配置数据以文本形式保存</a:t>
            </a:r>
          </a:p>
          <a:p>
            <a:pPr eaLnBrk="1" hangingPunct="1"/>
            <a:r>
              <a:rPr lang="zh-CN" altLang="en-US" dirty="0" smtClean="0"/>
              <a:t>由短小的单目的程序构成</a:t>
            </a:r>
          </a:p>
          <a:p>
            <a:pPr eaLnBrk="1" hangingPunct="1"/>
            <a:r>
              <a:rPr lang="zh-CN" altLang="en-US" dirty="0" smtClean="0"/>
              <a:t>避免不必要的用户交互</a:t>
            </a:r>
          </a:p>
          <a:p>
            <a:pPr eaLnBrk="1" hangingPunct="1"/>
            <a:r>
              <a:rPr lang="zh-CN" altLang="en-US" dirty="0" smtClean="0"/>
              <a:t>可使用多个程序合作完成复杂任务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9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的发行版本可以大体分为两类，一类是商业公司维护的发行版本，一类是社区组织维护的发行版本，前者以著名的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）为代表，后者以</a:t>
            </a:r>
            <a:r>
              <a:rPr lang="en-US" altLang="zh-CN" dirty="0" err="1" smtClean="0"/>
              <a:t>Debian</a:t>
            </a:r>
            <a:r>
              <a:rPr lang="zh-CN" altLang="en-US" dirty="0" smtClean="0"/>
              <a:t>为代表。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系列，包括</a:t>
            </a:r>
            <a:r>
              <a:rPr lang="en-US" altLang="zh-CN" dirty="0" smtClean="0"/>
              <a:t>RHEL(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Enterprise Linux</a:t>
            </a:r>
            <a:r>
              <a:rPr lang="zh-CN" altLang="en-US" dirty="0" smtClean="0"/>
              <a:t>，也就是所谓的</a:t>
            </a:r>
            <a:r>
              <a:rPr lang="en-US" altLang="zh-CN" dirty="0" err="1" smtClean="0"/>
              <a:t>RedhatAdvance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，收费版本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FedoraCore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由原来的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桌面版本发展而来，免费版本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CentOS</a:t>
            </a:r>
            <a:r>
              <a:rPr lang="en-US" altLang="zh-CN" dirty="0" smtClean="0"/>
              <a:t>(RHEL</a:t>
            </a:r>
            <a:r>
              <a:rPr lang="zh-CN" altLang="en-US" dirty="0" smtClean="0"/>
              <a:t>的社区克隆版本，免费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应该说是在国内使用人群最多的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版本。稳定性方面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的稳定性非常好，适合于服务器使用。但是</a:t>
            </a:r>
            <a:r>
              <a:rPr lang="en-US" altLang="zh-CN" dirty="0" smtClean="0"/>
              <a:t>Fedora Core</a:t>
            </a:r>
            <a:r>
              <a:rPr lang="zh-CN" altLang="en-US" dirty="0" smtClean="0"/>
              <a:t>的稳定性较差，最好只用于桌面应用。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在对硬盘进行分区的时候，经常会遇到这样的问题“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出现错误</a:t>
            </a:r>
            <a:r>
              <a:rPr lang="en-US" altLang="zh-CN" dirty="0" smtClean="0"/>
              <a:t>-</a:t>
            </a:r>
            <a:r>
              <a:rPr lang="zh-CN" altLang="en-US" dirty="0" smtClean="0"/>
              <a:t>未找到要在其中创建文件系统的有效设备”</a:t>
            </a:r>
            <a:endParaRPr lang="en-US" altLang="zh-CN" dirty="0" smtClean="0"/>
          </a:p>
          <a:p>
            <a:r>
              <a:rPr lang="zh-CN" altLang="en-US" dirty="0" smtClean="0"/>
              <a:t>原因：</a:t>
            </a:r>
            <a:r>
              <a:rPr lang="en-US" altLang="zh-CN" dirty="0" smtClean="0"/>
              <a:t>VM</a:t>
            </a:r>
            <a:r>
              <a:rPr lang="zh-CN" altLang="en-US" dirty="0" smtClean="0"/>
              <a:t>默认硬盘是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硬盘（安装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安装的时候选择</a:t>
            </a:r>
            <a:r>
              <a:rPr lang="en-US" altLang="zh-CN" dirty="0" smtClean="0"/>
              <a:t>Custom</a:t>
            </a:r>
            <a:r>
              <a:rPr lang="zh-CN" altLang="en-US" dirty="0" smtClean="0"/>
              <a:t>安装是可以选择），而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硬盘需要专门的驱动，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系统带有，而</a:t>
            </a:r>
            <a:r>
              <a:rPr lang="en-US" altLang="zh-CN" dirty="0" smtClean="0"/>
              <a:t>read hat</a:t>
            </a:r>
            <a:r>
              <a:rPr lang="zh-CN" altLang="en-US" dirty="0" smtClean="0"/>
              <a:t>没有，所以会出现未找到要在其中创建新文件系统的有效设备的错误提示。</a:t>
            </a:r>
            <a:endParaRPr lang="en-US" altLang="zh-CN" dirty="0" smtClean="0"/>
          </a:p>
          <a:p>
            <a:r>
              <a:rPr lang="zh-CN" altLang="en-US" dirty="0" smtClean="0"/>
              <a:t>解决方法：把原来的</a:t>
            </a:r>
            <a:r>
              <a:rPr lang="en-US" altLang="zh-CN" dirty="0" err="1" smtClean="0"/>
              <a:t>scsi</a:t>
            </a:r>
            <a:r>
              <a:rPr lang="zh-CN" altLang="en-US" dirty="0" smtClean="0"/>
              <a:t>硬盘删除，新建一个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硬盘，就可以了</a:t>
            </a:r>
          </a:p>
          <a:p>
            <a:r>
              <a:rPr lang="zh-CN" altLang="en-US" dirty="0" smtClean="0"/>
              <a:t>        在</a:t>
            </a:r>
            <a:r>
              <a:rPr lang="en-US" altLang="zh-CN" dirty="0" smtClean="0"/>
              <a:t>Favorites</a:t>
            </a:r>
            <a:r>
              <a:rPr lang="zh-CN" altLang="en-US" dirty="0" smtClean="0"/>
              <a:t>（虚拟机）单击你要处理的计算机</a:t>
            </a:r>
            <a:r>
              <a:rPr lang="en-US" altLang="zh-CN" dirty="0" smtClean="0"/>
              <a:t>–&gt;Edit </a:t>
            </a:r>
            <a:r>
              <a:rPr lang="en-US" altLang="zh-CN" dirty="0" err="1" smtClean="0"/>
              <a:t>vitual</a:t>
            </a:r>
            <a:r>
              <a:rPr lang="en-US" altLang="zh-CN" dirty="0" smtClean="0"/>
              <a:t> machine settings</a:t>
            </a:r>
            <a:r>
              <a:rPr lang="zh-CN" altLang="en-US" dirty="0" smtClean="0"/>
              <a:t>（设置）</a:t>
            </a:r>
            <a:r>
              <a:rPr lang="en-US" altLang="zh-CN" dirty="0" smtClean="0"/>
              <a:t>–--&gt;</a:t>
            </a:r>
            <a:r>
              <a:rPr lang="zh-CN" altLang="en-US" dirty="0" smtClean="0"/>
              <a:t>单击 “</a:t>
            </a:r>
            <a:r>
              <a:rPr lang="en-US" altLang="zh-CN" dirty="0" smtClean="0"/>
              <a:t>Hard Disk (SCSI 0:0)”</a:t>
            </a:r>
            <a:r>
              <a:rPr lang="zh-CN" altLang="en-US" dirty="0" smtClean="0"/>
              <a:t>（硬盘）</a:t>
            </a:r>
            <a:r>
              <a:rPr lang="en-US" altLang="zh-CN" dirty="0" smtClean="0"/>
              <a:t>–&gt;</a:t>
            </a:r>
            <a:r>
              <a:rPr lang="zh-CN" altLang="en-US" dirty="0" smtClean="0"/>
              <a:t>在这个框下边有一个”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（移除）”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单击这个就是删除了。</a:t>
            </a:r>
            <a:r>
              <a:rPr lang="en-US" altLang="zh-CN" dirty="0" smtClean="0"/>
              <a:t>–&gt;</a:t>
            </a:r>
            <a:r>
              <a:rPr lang="zh-CN" altLang="en-US" dirty="0" smtClean="0"/>
              <a:t>单击”</a:t>
            </a:r>
            <a:r>
              <a:rPr lang="en-US" altLang="zh-CN" dirty="0" smtClean="0"/>
              <a:t>Remove”</a:t>
            </a:r>
            <a:r>
              <a:rPr lang="zh-CN" altLang="en-US" dirty="0" smtClean="0"/>
              <a:t>左边的”</a:t>
            </a:r>
            <a:r>
              <a:rPr lang="en-US" altLang="zh-CN" dirty="0" smtClean="0"/>
              <a:t>Add…</a:t>
            </a:r>
            <a:r>
              <a:rPr lang="zh-CN" altLang="en-US" dirty="0" smtClean="0"/>
              <a:t>（添加）”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下一步，”</a:t>
            </a:r>
            <a:r>
              <a:rPr lang="en-US" altLang="zh-CN" dirty="0" smtClean="0"/>
              <a:t>Hard Disk”</a:t>
            </a:r>
            <a:r>
              <a:rPr lang="zh-CN" altLang="en-US" dirty="0" smtClean="0"/>
              <a:t>（硬盘），</a:t>
            </a:r>
            <a:r>
              <a:rPr lang="en-US" altLang="zh-CN" dirty="0" smtClean="0"/>
              <a:t>Create a new </a:t>
            </a:r>
            <a:r>
              <a:rPr lang="en-US" altLang="zh-CN" dirty="0" err="1" smtClean="0"/>
              <a:t>vitual</a:t>
            </a:r>
            <a:r>
              <a:rPr lang="en-US" altLang="zh-CN" dirty="0" smtClean="0"/>
              <a:t> disk</a:t>
            </a:r>
            <a:r>
              <a:rPr lang="zh-CN" altLang="en-US" dirty="0" smtClean="0"/>
              <a:t>（创建一个新的虚拟硬盘）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下一步，选择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，然后下一步就可以了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rpm</a:t>
            </a:r>
            <a:r>
              <a:rPr lang="zh-CN" altLang="en-US" dirty="0" smtClean="0">
                <a:effectLst/>
              </a:rPr>
              <a:t>参数 参数说明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-i </a:t>
            </a:r>
            <a:r>
              <a:rPr lang="zh-CN" altLang="en-US" dirty="0" smtClean="0">
                <a:effectLst/>
              </a:rPr>
              <a:t>安装软件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-t </a:t>
            </a:r>
            <a:r>
              <a:rPr lang="zh-CN" altLang="en-US" dirty="0" smtClean="0">
                <a:effectLst/>
              </a:rPr>
              <a:t>测试安装，不是真的安装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-p </a:t>
            </a:r>
            <a:r>
              <a:rPr lang="zh-CN" altLang="en-US" dirty="0" smtClean="0">
                <a:effectLst/>
              </a:rPr>
              <a:t>显示安装进度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-f </a:t>
            </a:r>
            <a:r>
              <a:rPr lang="zh-CN" altLang="en-US" dirty="0" smtClean="0">
                <a:effectLst/>
              </a:rPr>
              <a:t>忽略任何错误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-U </a:t>
            </a:r>
            <a:r>
              <a:rPr lang="zh-CN" altLang="en-US" dirty="0" smtClean="0">
                <a:effectLst/>
              </a:rPr>
              <a:t>升级安装</a:t>
            </a:r>
            <a:br>
              <a:rPr lang="zh-CN" altLang="en-US" dirty="0" smtClean="0">
                <a:effectLst/>
              </a:rPr>
            </a:br>
            <a:r>
              <a:rPr lang="zh-CN" altLang="en-US" dirty="0" smtClean="0">
                <a:effectLst/>
              </a:rPr>
              <a:t>　　</a:t>
            </a:r>
            <a:r>
              <a:rPr lang="en-US" altLang="zh-CN" dirty="0" smtClean="0">
                <a:effectLst/>
              </a:rPr>
              <a:t>-v </a:t>
            </a:r>
            <a:r>
              <a:rPr lang="zh-CN" altLang="en-US" dirty="0" smtClean="0">
                <a:effectLst/>
              </a:rPr>
              <a:t>检测套件是否正确安装</a:t>
            </a:r>
            <a:br>
              <a:rPr lang="zh-CN" altLang="en-US" dirty="0" smtClean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1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用户常用的指令，除了</a:t>
            </a:r>
            <a:r>
              <a:rPr lang="en-US" altLang="zh-CN" dirty="0" smtClean="0">
                <a:ea typeface="宋体" charset="-122"/>
              </a:rPr>
              <a:t>/bin</a:t>
            </a:r>
            <a:r>
              <a:rPr lang="zh-CN" altLang="en-US" dirty="0" smtClean="0">
                <a:ea typeface="宋体" charset="-122"/>
              </a:rPr>
              <a:t>目录以外，也常常存放在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usr</a:t>
            </a:r>
            <a:r>
              <a:rPr lang="en-US" altLang="zh-CN" dirty="0" smtClean="0">
                <a:ea typeface="宋体" charset="-122"/>
              </a:rPr>
              <a:t>/bin</a:t>
            </a:r>
            <a:r>
              <a:rPr lang="zh-CN" altLang="en-US" dirty="0" smtClean="0">
                <a:ea typeface="宋体" charset="-122"/>
              </a:rPr>
              <a:t>目录下。</a:t>
            </a:r>
          </a:p>
          <a:p>
            <a:pPr eaLnBrk="1" hangingPunct="1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lost+found</a:t>
            </a:r>
            <a:r>
              <a:rPr lang="zh-CN" altLang="en-US" dirty="0" smtClean="0">
                <a:ea typeface="宋体" charset="-122"/>
              </a:rPr>
              <a:t>下的</a:t>
            </a:r>
            <a:r>
              <a:rPr lang="en-US" altLang="zh-CN" dirty="0" err="1" smtClean="0">
                <a:ea typeface="宋体" charset="-122"/>
              </a:rPr>
              <a:t>fsck</a:t>
            </a:r>
            <a:r>
              <a:rPr lang="zh-CN" altLang="en-US" dirty="0" smtClean="0">
                <a:ea typeface="宋体" charset="-122"/>
              </a:rPr>
              <a:t>用孤儿文件不可见。</a:t>
            </a:r>
          </a:p>
          <a:p>
            <a:pPr eaLnBrk="1" hangingPunct="1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更多库文件也存放在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usr</a:t>
            </a:r>
            <a:r>
              <a:rPr lang="en-US" altLang="zh-CN" dirty="0" smtClean="0">
                <a:ea typeface="宋体" charset="-122"/>
              </a:rPr>
              <a:t>/lib</a:t>
            </a:r>
            <a:r>
              <a:rPr lang="zh-CN" altLang="en-US" dirty="0" smtClean="0">
                <a:ea typeface="宋体" charset="-122"/>
              </a:rPr>
              <a:t>目录下。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ea typeface="宋体" charset="-122"/>
              </a:rPr>
              <a:t>虚拟目录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proc</a:t>
            </a:r>
            <a:r>
              <a:rPr lang="zh-CN" altLang="en-US" dirty="0" smtClean="0">
                <a:ea typeface="宋体" charset="-122"/>
              </a:rPr>
              <a:t>在系统每次启动时自动在内存中生成，并不记录在任何硬件上。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你可以在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etc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fstab</a:t>
            </a:r>
            <a:r>
              <a:rPr lang="zh-CN" altLang="en-US" dirty="0" smtClean="0">
                <a:ea typeface="宋体" charset="-122"/>
              </a:rPr>
              <a:t>中看到：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b="1" dirty="0" smtClean="0">
                <a:ea typeface="宋体" charset="-122"/>
              </a:rPr>
              <a:t>#cat /</a:t>
            </a:r>
            <a:r>
              <a:rPr lang="en-US" altLang="zh-CN" b="1" dirty="0" err="1" smtClean="0">
                <a:ea typeface="宋体" charset="-122"/>
              </a:rPr>
              <a:t>etc</a:t>
            </a:r>
            <a:r>
              <a:rPr lang="en-US" altLang="zh-CN" b="1" dirty="0" smtClean="0">
                <a:ea typeface="宋体" charset="-122"/>
              </a:rPr>
              <a:t>/</a:t>
            </a:r>
            <a:r>
              <a:rPr lang="en-US" altLang="zh-CN" b="1" dirty="0" err="1" smtClean="0">
                <a:ea typeface="宋体" charset="-122"/>
              </a:rPr>
              <a:t>fstab</a:t>
            </a:r>
            <a:endParaRPr lang="zh-CN" altLang="en-US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选项和参数并不是必须的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可以添加删除用户，安装软件，添加删除设备，启动和停止网络服务，关闭系统等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Uname</a:t>
            </a:r>
            <a:r>
              <a:rPr lang="zh-CN" altLang="en-US" dirty="0" smtClean="0"/>
              <a:t>：</a:t>
            </a:r>
            <a:r>
              <a:rPr lang="zh-CN" altLang="en-US" sz="1200" dirty="0" smtClean="0"/>
              <a:t>主版本号	  次版本号	厂商的版本号，奇数表测试版，偶数是正式版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--help</a:t>
            </a:r>
            <a:r>
              <a:rPr lang="zh-CN" altLang="en-US" dirty="0" smtClean="0">
                <a:effectLst/>
              </a:rPr>
              <a:t>用来显示工具的命令行参数的信息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ffectLst/>
              </a:rPr>
              <a:t>info</a:t>
            </a:r>
            <a:r>
              <a:rPr lang="zh-CN" altLang="en-US" dirty="0" smtClean="0">
                <a:effectLst/>
              </a:rPr>
              <a:t>用于显示</a:t>
            </a:r>
            <a:r>
              <a:rPr lang="en-US" altLang="zh-CN" dirty="0" smtClean="0">
                <a:effectLst/>
              </a:rPr>
              <a:t>info</a:t>
            </a:r>
            <a:r>
              <a:rPr lang="zh-CN" altLang="en-US" dirty="0" smtClean="0">
                <a:effectLst/>
              </a:rPr>
              <a:t>格式的文档，</a:t>
            </a:r>
            <a:r>
              <a:rPr lang="en-US" altLang="zh-CN" dirty="0" smtClean="0">
                <a:effectLst/>
              </a:rPr>
              <a:t>GNU</a:t>
            </a:r>
            <a:r>
              <a:rPr lang="zh-CN" altLang="en-US" dirty="0" smtClean="0">
                <a:effectLst/>
              </a:rPr>
              <a:t>项目的程序使用</a:t>
            </a:r>
            <a:r>
              <a:rPr lang="en-US" altLang="zh-CN" dirty="0" smtClean="0">
                <a:effectLst/>
              </a:rPr>
              <a:t>info</a:t>
            </a:r>
            <a:r>
              <a:rPr lang="zh-CN" altLang="en-US" dirty="0" smtClean="0">
                <a:effectLst/>
              </a:rPr>
              <a:t>格式作为其手册的输出格式。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man</a:t>
            </a:r>
            <a:r>
              <a:rPr lang="zh-CN" altLang="en-US" dirty="0" smtClean="0">
                <a:effectLst/>
              </a:rPr>
              <a:t>用于显示程序的使用手册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#cat --help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man</a:t>
            </a:r>
            <a:r>
              <a:rPr lang="zh-CN" altLang="en-US" dirty="0" smtClean="0"/>
              <a:t>查看手册页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su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 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用户（但没有转到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家目录下）</a:t>
            </a:r>
          </a:p>
          <a:p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su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-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默认切换到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用户，并转到家用户目录下</a:t>
            </a:r>
          </a:p>
          <a:p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sudo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su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切换到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用户，并获得权限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BA093-B403-49BE-A66F-BA5BD6902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6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0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7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2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9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2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2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1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7EC7-1F93-4A5F-B795-F6124062DB33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870D-B8E3-4A11-BDC7-3FE3666544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0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000" spc="3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春之翼测试实习生系列课程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spc="3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第四课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简单使用培训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研发二部  唐晓文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22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126" y="808311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119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4986" y="1196752"/>
            <a:ext cx="61095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mnt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：系统加载文件系统时用的常用挂载点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/opt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：第三方工具使用的安装目录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proc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：虚拟文件系统，包含系统讯息等资料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/root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用户的主目录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sbin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：存储系统管理用指令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：临时文件的暂存点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usr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：存放与用户直接相关的文件与目录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：存储在系统运行中可能会更改的数据</a:t>
            </a: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1918966" y="4345260"/>
            <a:ext cx="1098550" cy="1042988"/>
          </a:xfrm>
          <a:custGeom>
            <a:avLst/>
            <a:gdLst>
              <a:gd name="T0" fmla="*/ 598 w 1022"/>
              <a:gd name="T1" fmla="*/ 260 h 970"/>
              <a:gd name="T2" fmla="*/ 508 w 1022"/>
              <a:gd name="T3" fmla="*/ 214 h 970"/>
              <a:gd name="T4" fmla="*/ 426 w 1022"/>
              <a:gd name="T5" fmla="*/ 180 h 970"/>
              <a:gd name="T6" fmla="*/ 292 w 1022"/>
              <a:gd name="T7" fmla="*/ 136 h 970"/>
              <a:gd name="T8" fmla="*/ 202 w 1022"/>
              <a:gd name="T9" fmla="*/ 116 h 970"/>
              <a:gd name="T10" fmla="*/ 188 w 1022"/>
              <a:gd name="T11" fmla="*/ 170 h 970"/>
              <a:gd name="T12" fmla="*/ 240 w 1022"/>
              <a:gd name="T13" fmla="*/ 0 h 970"/>
              <a:gd name="T14" fmla="*/ 180 w 1022"/>
              <a:gd name="T15" fmla="*/ 62 h 970"/>
              <a:gd name="T16" fmla="*/ 254 w 1022"/>
              <a:gd name="T17" fmla="*/ 78 h 970"/>
              <a:gd name="T18" fmla="*/ 370 w 1022"/>
              <a:gd name="T19" fmla="*/ 114 h 970"/>
              <a:gd name="T20" fmla="*/ 444 w 1022"/>
              <a:gd name="T21" fmla="*/ 144 h 970"/>
              <a:gd name="T22" fmla="*/ 526 w 1022"/>
              <a:gd name="T23" fmla="*/ 184 h 970"/>
              <a:gd name="T24" fmla="*/ 616 w 1022"/>
              <a:gd name="T25" fmla="*/ 234 h 970"/>
              <a:gd name="T26" fmla="*/ 650 w 1022"/>
              <a:gd name="T27" fmla="*/ 256 h 970"/>
              <a:gd name="T28" fmla="*/ 712 w 1022"/>
              <a:gd name="T29" fmla="*/ 306 h 970"/>
              <a:gd name="T30" fmla="*/ 768 w 1022"/>
              <a:gd name="T31" fmla="*/ 360 h 970"/>
              <a:gd name="T32" fmla="*/ 816 w 1022"/>
              <a:gd name="T33" fmla="*/ 416 h 970"/>
              <a:gd name="T34" fmla="*/ 858 w 1022"/>
              <a:gd name="T35" fmla="*/ 476 h 970"/>
              <a:gd name="T36" fmla="*/ 892 w 1022"/>
              <a:gd name="T37" fmla="*/ 538 h 970"/>
              <a:gd name="T38" fmla="*/ 936 w 1022"/>
              <a:gd name="T39" fmla="*/ 628 h 970"/>
              <a:gd name="T40" fmla="*/ 978 w 1022"/>
              <a:gd name="T41" fmla="*/ 744 h 970"/>
              <a:gd name="T42" fmla="*/ 1002 w 1022"/>
              <a:gd name="T43" fmla="*/ 846 h 970"/>
              <a:gd name="T44" fmla="*/ 1020 w 1022"/>
              <a:gd name="T45" fmla="*/ 948 h 970"/>
              <a:gd name="T46" fmla="*/ 1022 w 1022"/>
              <a:gd name="T47" fmla="*/ 970 h 970"/>
              <a:gd name="T48" fmla="*/ 1010 w 1022"/>
              <a:gd name="T49" fmla="*/ 888 h 970"/>
              <a:gd name="T50" fmla="*/ 990 w 1022"/>
              <a:gd name="T51" fmla="*/ 800 h 970"/>
              <a:gd name="T52" fmla="*/ 956 w 1022"/>
              <a:gd name="T53" fmla="*/ 694 h 970"/>
              <a:gd name="T54" fmla="*/ 904 w 1022"/>
              <a:gd name="T55" fmla="*/ 576 h 970"/>
              <a:gd name="T56" fmla="*/ 870 w 1022"/>
              <a:gd name="T57" fmla="*/ 516 h 970"/>
              <a:gd name="T58" fmla="*/ 830 w 1022"/>
              <a:gd name="T59" fmla="*/ 458 h 970"/>
              <a:gd name="T60" fmla="*/ 782 w 1022"/>
              <a:gd name="T61" fmla="*/ 402 h 970"/>
              <a:gd name="T62" fmla="*/ 728 w 1022"/>
              <a:gd name="T63" fmla="*/ 350 h 970"/>
              <a:gd name="T64" fmla="*/ 666 w 1022"/>
              <a:gd name="T65" fmla="*/ 302 h 970"/>
              <a:gd name="T66" fmla="*/ 598 w 1022"/>
              <a:gd name="T67" fmla="*/ 26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2" h="970">
                <a:moveTo>
                  <a:pt x="598" y="260"/>
                </a:moveTo>
                <a:lnTo>
                  <a:pt x="598" y="260"/>
                </a:lnTo>
                <a:lnTo>
                  <a:pt x="552" y="236"/>
                </a:lnTo>
                <a:lnTo>
                  <a:pt x="508" y="214"/>
                </a:lnTo>
                <a:lnTo>
                  <a:pt x="466" y="196"/>
                </a:lnTo>
                <a:lnTo>
                  <a:pt x="426" y="180"/>
                </a:lnTo>
                <a:lnTo>
                  <a:pt x="354" y="154"/>
                </a:lnTo>
                <a:lnTo>
                  <a:pt x="292" y="136"/>
                </a:lnTo>
                <a:lnTo>
                  <a:pt x="240" y="124"/>
                </a:lnTo>
                <a:lnTo>
                  <a:pt x="202" y="116"/>
                </a:lnTo>
                <a:lnTo>
                  <a:pt x="172" y="112"/>
                </a:lnTo>
                <a:lnTo>
                  <a:pt x="188" y="170"/>
                </a:lnTo>
                <a:lnTo>
                  <a:pt x="0" y="56"/>
                </a:lnTo>
                <a:lnTo>
                  <a:pt x="240" y="0"/>
                </a:lnTo>
                <a:lnTo>
                  <a:pt x="180" y="62"/>
                </a:lnTo>
                <a:lnTo>
                  <a:pt x="180" y="62"/>
                </a:lnTo>
                <a:lnTo>
                  <a:pt x="214" y="68"/>
                </a:lnTo>
                <a:lnTo>
                  <a:pt x="254" y="78"/>
                </a:lnTo>
                <a:lnTo>
                  <a:pt x="306" y="92"/>
                </a:lnTo>
                <a:lnTo>
                  <a:pt x="370" y="114"/>
                </a:lnTo>
                <a:lnTo>
                  <a:pt x="406" y="128"/>
                </a:lnTo>
                <a:lnTo>
                  <a:pt x="444" y="144"/>
                </a:lnTo>
                <a:lnTo>
                  <a:pt x="484" y="162"/>
                </a:lnTo>
                <a:lnTo>
                  <a:pt x="526" y="184"/>
                </a:lnTo>
                <a:lnTo>
                  <a:pt x="570" y="208"/>
                </a:lnTo>
                <a:lnTo>
                  <a:pt x="616" y="234"/>
                </a:lnTo>
                <a:lnTo>
                  <a:pt x="616" y="234"/>
                </a:lnTo>
                <a:lnTo>
                  <a:pt x="650" y="256"/>
                </a:lnTo>
                <a:lnTo>
                  <a:pt x="682" y="280"/>
                </a:lnTo>
                <a:lnTo>
                  <a:pt x="712" y="306"/>
                </a:lnTo>
                <a:lnTo>
                  <a:pt x="740" y="332"/>
                </a:lnTo>
                <a:lnTo>
                  <a:pt x="768" y="360"/>
                </a:lnTo>
                <a:lnTo>
                  <a:pt x="792" y="388"/>
                </a:lnTo>
                <a:lnTo>
                  <a:pt x="816" y="416"/>
                </a:lnTo>
                <a:lnTo>
                  <a:pt x="838" y="446"/>
                </a:lnTo>
                <a:lnTo>
                  <a:pt x="858" y="476"/>
                </a:lnTo>
                <a:lnTo>
                  <a:pt x="876" y="506"/>
                </a:lnTo>
                <a:lnTo>
                  <a:pt x="892" y="538"/>
                </a:lnTo>
                <a:lnTo>
                  <a:pt x="908" y="568"/>
                </a:lnTo>
                <a:lnTo>
                  <a:pt x="936" y="628"/>
                </a:lnTo>
                <a:lnTo>
                  <a:pt x="958" y="688"/>
                </a:lnTo>
                <a:lnTo>
                  <a:pt x="978" y="744"/>
                </a:lnTo>
                <a:lnTo>
                  <a:pt x="992" y="798"/>
                </a:lnTo>
                <a:lnTo>
                  <a:pt x="1002" y="846"/>
                </a:lnTo>
                <a:lnTo>
                  <a:pt x="1010" y="888"/>
                </a:lnTo>
                <a:lnTo>
                  <a:pt x="1020" y="948"/>
                </a:lnTo>
                <a:lnTo>
                  <a:pt x="1022" y="970"/>
                </a:lnTo>
                <a:lnTo>
                  <a:pt x="1022" y="970"/>
                </a:lnTo>
                <a:lnTo>
                  <a:pt x="1020" y="948"/>
                </a:lnTo>
                <a:lnTo>
                  <a:pt x="1010" y="888"/>
                </a:lnTo>
                <a:lnTo>
                  <a:pt x="1002" y="848"/>
                </a:lnTo>
                <a:lnTo>
                  <a:pt x="990" y="800"/>
                </a:lnTo>
                <a:lnTo>
                  <a:pt x="976" y="748"/>
                </a:lnTo>
                <a:lnTo>
                  <a:pt x="956" y="694"/>
                </a:lnTo>
                <a:lnTo>
                  <a:pt x="934" y="636"/>
                </a:lnTo>
                <a:lnTo>
                  <a:pt x="904" y="576"/>
                </a:lnTo>
                <a:lnTo>
                  <a:pt x="888" y="546"/>
                </a:lnTo>
                <a:lnTo>
                  <a:pt x="870" y="516"/>
                </a:lnTo>
                <a:lnTo>
                  <a:pt x="850" y="488"/>
                </a:lnTo>
                <a:lnTo>
                  <a:pt x="830" y="458"/>
                </a:lnTo>
                <a:lnTo>
                  <a:pt x="808" y="430"/>
                </a:lnTo>
                <a:lnTo>
                  <a:pt x="782" y="402"/>
                </a:lnTo>
                <a:lnTo>
                  <a:pt x="756" y="376"/>
                </a:lnTo>
                <a:lnTo>
                  <a:pt x="728" y="350"/>
                </a:lnTo>
                <a:lnTo>
                  <a:pt x="698" y="326"/>
                </a:lnTo>
                <a:lnTo>
                  <a:pt x="666" y="302"/>
                </a:lnTo>
                <a:lnTo>
                  <a:pt x="634" y="280"/>
                </a:lnTo>
                <a:lnTo>
                  <a:pt x="598" y="260"/>
                </a:lnTo>
                <a:lnTo>
                  <a:pt x="598" y="260"/>
                </a:lnTo>
                <a:close/>
              </a:path>
            </a:pathLst>
          </a:custGeom>
          <a:solidFill>
            <a:srgbClr val="F39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35496" y="2379935"/>
            <a:ext cx="2819490" cy="3641725"/>
          </a:xfrm>
          <a:custGeom>
            <a:avLst/>
            <a:gdLst>
              <a:gd name="T0" fmla="*/ 1778 w 3220"/>
              <a:gd name="T1" fmla="*/ 2780 h 3388"/>
              <a:gd name="T2" fmla="*/ 1948 w 3220"/>
              <a:gd name="T3" fmla="*/ 2682 h 3388"/>
              <a:gd name="T4" fmla="*/ 2098 w 3220"/>
              <a:gd name="T5" fmla="*/ 2656 h 3388"/>
              <a:gd name="T6" fmla="*/ 2196 w 3220"/>
              <a:gd name="T7" fmla="*/ 2666 h 3388"/>
              <a:gd name="T8" fmla="*/ 2328 w 3220"/>
              <a:gd name="T9" fmla="*/ 2716 h 3388"/>
              <a:gd name="T10" fmla="*/ 2438 w 3220"/>
              <a:gd name="T11" fmla="*/ 2800 h 3388"/>
              <a:gd name="T12" fmla="*/ 2510 w 3220"/>
              <a:gd name="T13" fmla="*/ 2904 h 3388"/>
              <a:gd name="T14" fmla="*/ 2458 w 3220"/>
              <a:gd name="T15" fmla="*/ 2820 h 3388"/>
              <a:gd name="T16" fmla="*/ 2356 w 3220"/>
              <a:gd name="T17" fmla="*/ 2730 h 3388"/>
              <a:gd name="T18" fmla="*/ 2228 w 3220"/>
              <a:gd name="T19" fmla="*/ 2670 h 3388"/>
              <a:gd name="T20" fmla="*/ 2100 w 3220"/>
              <a:gd name="T21" fmla="*/ 2650 h 3388"/>
              <a:gd name="T22" fmla="*/ 1948 w 3220"/>
              <a:gd name="T23" fmla="*/ 2674 h 3388"/>
              <a:gd name="T24" fmla="*/ 1774 w 3220"/>
              <a:gd name="T25" fmla="*/ 2772 h 3388"/>
              <a:gd name="T26" fmla="*/ 1614 w 3220"/>
              <a:gd name="T27" fmla="*/ 2950 h 3388"/>
              <a:gd name="T28" fmla="*/ 1374 w 3220"/>
              <a:gd name="T29" fmla="*/ 3178 h 3388"/>
              <a:gd name="T30" fmla="*/ 1214 w 3220"/>
              <a:gd name="T31" fmla="*/ 3276 h 3388"/>
              <a:gd name="T32" fmla="*/ 1050 w 3220"/>
              <a:gd name="T33" fmla="*/ 3340 h 3388"/>
              <a:gd name="T34" fmla="*/ 884 w 3220"/>
              <a:gd name="T35" fmla="*/ 3368 h 3388"/>
              <a:gd name="T36" fmla="*/ 718 w 3220"/>
              <a:gd name="T37" fmla="*/ 3356 h 3388"/>
              <a:gd name="T38" fmla="*/ 560 w 3220"/>
              <a:gd name="T39" fmla="*/ 3304 h 3388"/>
              <a:gd name="T40" fmla="*/ 328 w 3220"/>
              <a:gd name="T41" fmla="*/ 3126 h 3388"/>
              <a:gd name="T42" fmla="*/ 208 w 3220"/>
              <a:gd name="T43" fmla="*/ 2962 h 3388"/>
              <a:gd name="T44" fmla="*/ 128 w 3220"/>
              <a:gd name="T45" fmla="*/ 2794 h 3388"/>
              <a:gd name="T46" fmla="*/ 76 w 3220"/>
              <a:gd name="T47" fmla="*/ 2598 h 3388"/>
              <a:gd name="T48" fmla="*/ 58 w 3220"/>
              <a:gd name="T49" fmla="*/ 2408 h 3388"/>
              <a:gd name="T50" fmla="*/ 74 w 3220"/>
              <a:gd name="T51" fmla="*/ 2156 h 3388"/>
              <a:gd name="T52" fmla="*/ 134 w 3220"/>
              <a:gd name="T53" fmla="*/ 1924 h 3388"/>
              <a:gd name="T54" fmla="*/ 230 w 3220"/>
              <a:gd name="T55" fmla="*/ 1712 h 3388"/>
              <a:gd name="T56" fmla="*/ 360 w 3220"/>
              <a:gd name="T57" fmla="*/ 1518 h 3388"/>
              <a:gd name="T58" fmla="*/ 550 w 3220"/>
              <a:gd name="T59" fmla="*/ 1310 h 3388"/>
              <a:gd name="T60" fmla="*/ 934 w 3220"/>
              <a:gd name="T61" fmla="*/ 1024 h 3388"/>
              <a:gd name="T62" fmla="*/ 1366 w 3220"/>
              <a:gd name="T63" fmla="*/ 806 h 3388"/>
              <a:gd name="T64" fmla="*/ 1804 w 3220"/>
              <a:gd name="T65" fmla="*/ 658 h 3388"/>
              <a:gd name="T66" fmla="*/ 3220 w 3220"/>
              <a:gd name="T67" fmla="*/ 216 h 3388"/>
              <a:gd name="T68" fmla="*/ 1786 w 3220"/>
              <a:gd name="T69" fmla="*/ 416 h 3388"/>
              <a:gd name="T70" fmla="*/ 1336 w 3220"/>
              <a:gd name="T71" fmla="*/ 590 h 3388"/>
              <a:gd name="T72" fmla="*/ 926 w 3220"/>
              <a:gd name="T73" fmla="*/ 822 h 3388"/>
              <a:gd name="T74" fmla="*/ 632 w 3220"/>
              <a:gd name="T75" fmla="*/ 1052 h 3388"/>
              <a:gd name="T76" fmla="*/ 436 w 3220"/>
              <a:gd name="T77" fmla="*/ 1248 h 3388"/>
              <a:gd name="T78" fmla="*/ 274 w 3220"/>
              <a:gd name="T79" fmla="*/ 1452 h 3388"/>
              <a:gd name="T80" fmla="*/ 148 w 3220"/>
              <a:gd name="T81" fmla="*/ 1666 h 3388"/>
              <a:gd name="T82" fmla="*/ 70 w 3220"/>
              <a:gd name="T83" fmla="*/ 1858 h 3388"/>
              <a:gd name="T84" fmla="*/ 14 w 3220"/>
              <a:gd name="T85" fmla="*/ 2106 h 3388"/>
              <a:gd name="T86" fmla="*/ 2 w 3220"/>
              <a:gd name="T87" fmla="*/ 2358 h 3388"/>
              <a:gd name="T88" fmla="*/ 20 w 3220"/>
              <a:gd name="T89" fmla="*/ 2554 h 3388"/>
              <a:gd name="T90" fmla="*/ 68 w 3220"/>
              <a:gd name="T91" fmla="*/ 2756 h 3388"/>
              <a:gd name="T92" fmla="*/ 142 w 3220"/>
              <a:gd name="T93" fmla="*/ 2930 h 3388"/>
              <a:gd name="T94" fmla="*/ 240 w 3220"/>
              <a:gd name="T95" fmla="*/ 3076 h 3388"/>
              <a:gd name="T96" fmla="*/ 476 w 3220"/>
              <a:gd name="T97" fmla="*/ 3284 h 3388"/>
              <a:gd name="T98" fmla="*/ 662 w 3220"/>
              <a:gd name="T99" fmla="*/ 3366 h 3388"/>
              <a:gd name="T100" fmla="*/ 830 w 3220"/>
              <a:gd name="T101" fmla="*/ 3388 h 3388"/>
              <a:gd name="T102" fmla="*/ 1000 w 3220"/>
              <a:gd name="T103" fmla="*/ 3370 h 3388"/>
              <a:gd name="T104" fmla="*/ 1172 w 3220"/>
              <a:gd name="T105" fmla="*/ 3310 h 3388"/>
              <a:gd name="T106" fmla="*/ 1338 w 3220"/>
              <a:gd name="T107" fmla="*/ 3214 h 3388"/>
              <a:gd name="T108" fmla="*/ 1498 w 3220"/>
              <a:gd name="T109" fmla="*/ 3084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20" h="3388">
                <a:moveTo>
                  <a:pt x="1676" y="2888"/>
                </a:moveTo>
                <a:lnTo>
                  <a:pt x="1676" y="2888"/>
                </a:lnTo>
                <a:lnTo>
                  <a:pt x="1710" y="2846"/>
                </a:lnTo>
                <a:lnTo>
                  <a:pt x="1744" y="2810"/>
                </a:lnTo>
                <a:lnTo>
                  <a:pt x="1778" y="2780"/>
                </a:lnTo>
                <a:lnTo>
                  <a:pt x="1812" y="2752"/>
                </a:lnTo>
                <a:lnTo>
                  <a:pt x="1848" y="2730"/>
                </a:lnTo>
                <a:lnTo>
                  <a:pt x="1882" y="2710"/>
                </a:lnTo>
                <a:lnTo>
                  <a:pt x="1916" y="2694"/>
                </a:lnTo>
                <a:lnTo>
                  <a:pt x="1948" y="2682"/>
                </a:lnTo>
                <a:lnTo>
                  <a:pt x="1982" y="2672"/>
                </a:lnTo>
                <a:lnTo>
                  <a:pt x="2012" y="2664"/>
                </a:lnTo>
                <a:lnTo>
                  <a:pt x="2042" y="2660"/>
                </a:lnTo>
                <a:lnTo>
                  <a:pt x="2072" y="2656"/>
                </a:lnTo>
                <a:lnTo>
                  <a:pt x="2098" y="2656"/>
                </a:lnTo>
                <a:lnTo>
                  <a:pt x="2124" y="2656"/>
                </a:lnTo>
                <a:lnTo>
                  <a:pt x="2146" y="2658"/>
                </a:lnTo>
                <a:lnTo>
                  <a:pt x="2168" y="2662"/>
                </a:lnTo>
                <a:lnTo>
                  <a:pt x="2168" y="2662"/>
                </a:lnTo>
                <a:lnTo>
                  <a:pt x="2196" y="2666"/>
                </a:lnTo>
                <a:lnTo>
                  <a:pt x="2224" y="2674"/>
                </a:lnTo>
                <a:lnTo>
                  <a:pt x="2250" y="2682"/>
                </a:lnTo>
                <a:lnTo>
                  <a:pt x="2278" y="2692"/>
                </a:lnTo>
                <a:lnTo>
                  <a:pt x="2304" y="2704"/>
                </a:lnTo>
                <a:lnTo>
                  <a:pt x="2328" y="2716"/>
                </a:lnTo>
                <a:lnTo>
                  <a:pt x="2352" y="2730"/>
                </a:lnTo>
                <a:lnTo>
                  <a:pt x="2376" y="2746"/>
                </a:lnTo>
                <a:lnTo>
                  <a:pt x="2398" y="2762"/>
                </a:lnTo>
                <a:lnTo>
                  <a:pt x="2420" y="2780"/>
                </a:lnTo>
                <a:lnTo>
                  <a:pt x="2438" y="2800"/>
                </a:lnTo>
                <a:lnTo>
                  <a:pt x="2456" y="2818"/>
                </a:lnTo>
                <a:lnTo>
                  <a:pt x="2472" y="2840"/>
                </a:lnTo>
                <a:lnTo>
                  <a:pt x="2486" y="2860"/>
                </a:lnTo>
                <a:lnTo>
                  <a:pt x="2500" y="2882"/>
                </a:lnTo>
                <a:lnTo>
                  <a:pt x="2510" y="2904"/>
                </a:lnTo>
                <a:lnTo>
                  <a:pt x="2510" y="2904"/>
                </a:lnTo>
                <a:lnTo>
                  <a:pt x="2500" y="2882"/>
                </a:lnTo>
                <a:lnTo>
                  <a:pt x="2488" y="2860"/>
                </a:lnTo>
                <a:lnTo>
                  <a:pt x="2474" y="2840"/>
                </a:lnTo>
                <a:lnTo>
                  <a:pt x="2458" y="2820"/>
                </a:lnTo>
                <a:lnTo>
                  <a:pt x="2440" y="2800"/>
                </a:lnTo>
                <a:lnTo>
                  <a:pt x="2422" y="2780"/>
                </a:lnTo>
                <a:lnTo>
                  <a:pt x="2402" y="2762"/>
                </a:lnTo>
                <a:lnTo>
                  <a:pt x="2380" y="2746"/>
                </a:lnTo>
                <a:lnTo>
                  <a:pt x="2356" y="2730"/>
                </a:lnTo>
                <a:lnTo>
                  <a:pt x="2332" y="2714"/>
                </a:lnTo>
                <a:lnTo>
                  <a:pt x="2308" y="2702"/>
                </a:lnTo>
                <a:lnTo>
                  <a:pt x="2282" y="2690"/>
                </a:lnTo>
                <a:lnTo>
                  <a:pt x="2254" y="2678"/>
                </a:lnTo>
                <a:lnTo>
                  <a:pt x="2228" y="2670"/>
                </a:lnTo>
                <a:lnTo>
                  <a:pt x="2200" y="2662"/>
                </a:lnTo>
                <a:lnTo>
                  <a:pt x="2170" y="2656"/>
                </a:lnTo>
                <a:lnTo>
                  <a:pt x="2170" y="2656"/>
                </a:lnTo>
                <a:lnTo>
                  <a:pt x="2126" y="2652"/>
                </a:lnTo>
                <a:lnTo>
                  <a:pt x="2100" y="2650"/>
                </a:lnTo>
                <a:lnTo>
                  <a:pt x="2072" y="2652"/>
                </a:lnTo>
                <a:lnTo>
                  <a:pt x="2042" y="2654"/>
                </a:lnTo>
                <a:lnTo>
                  <a:pt x="2012" y="2658"/>
                </a:lnTo>
                <a:lnTo>
                  <a:pt x="1980" y="2664"/>
                </a:lnTo>
                <a:lnTo>
                  <a:pt x="1948" y="2674"/>
                </a:lnTo>
                <a:lnTo>
                  <a:pt x="1914" y="2686"/>
                </a:lnTo>
                <a:lnTo>
                  <a:pt x="1880" y="2702"/>
                </a:lnTo>
                <a:lnTo>
                  <a:pt x="1844" y="2722"/>
                </a:lnTo>
                <a:lnTo>
                  <a:pt x="1810" y="2744"/>
                </a:lnTo>
                <a:lnTo>
                  <a:pt x="1774" y="2772"/>
                </a:lnTo>
                <a:lnTo>
                  <a:pt x="1738" y="2804"/>
                </a:lnTo>
                <a:lnTo>
                  <a:pt x="1704" y="2840"/>
                </a:lnTo>
                <a:lnTo>
                  <a:pt x="1670" y="2882"/>
                </a:lnTo>
                <a:lnTo>
                  <a:pt x="1670" y="2882"/>
                </a:lnTo>
                <a:lnTo>
                  <a:pt x="1614" y="2950"/>
                </a:lnTo>
                <a:lnTo>
                  <a:pt x="1556" y="3016"/>
                </a:lnTo>
                <a:lnTo>
                  <a:pt x="1496" y="3074"/>
                </a:lnTo>
                <a:lnTo>
                  <a:pt x="1436" y="3128"/>
                </a:lnTo>
                <a:lnTo>
                  <a:pt x="1404" y="3154"/>
                </a:lnTo>
                <a:lnTo>
                  <a:pt x="1374" y="3178"/>
                </a:lnTo>
                <a:lnTo>
                  <a:pt x="1342" y="3200"/>
                </a:lnTo>
                <a:lnTo>
                  <a:pt x="1310" y="3222"/>
                </a:lnTo>
                <a:lnTo>
                  <a:pt x="1278" y="3240"/>
                </a:lnTo>
                <a:lnTo>
                  <a:pt x="1246" y="3260"/>
                </a:lnTo>
                <a:lnTo>
                  <a:pt x="1214" y="3276"/>
                </a:lnTo>
                <a:lnTo>
                  <a:pt x="1180" y="3292"/>
                </a:lnTo>
                <a:lnTo>
                  <a:pt x="1148" y="3306"/>
                </a:lnTo>
                <a:lnTo>
                  <a:pt x="1116" y="3318"/>
                </a:lnTo>
                <a:lnTo>
                  <a:pt x="1082" y="3330"/>
                </a:lnTo>
                <a:lnTo>
                  <a:pt x="1050" y="3340"/>
                </a:lnTo>
                <a:lnTo>
                  <a:pt x="1016" y="3348"/>
                </a:lnTo>
                <a:lnTo>
                  <a:pt x="982" y="3356"/>
                </a:lnTo>
                <a:lnTo>
                  <a:pt x="950" y="3360"/>
                </a:lnTo>
                <a:lnTo>
                  <a:pt x="916" y="3364"/>
                </a:lnTo>
                <a:lnTo>
                  <a:pt x="884" y="3368"/>
                </a:lnTo>
                <a:lnTo>
                  <a:pt x="850" y="3368"/>
                </a:lnTo>
                <a:lnTo>
                  <a:pt x="818" y="3368"/>
                </a:lnTo>
                <a:lnTo>
                  <a:pt x="784" y="3366"/>
                </a:lnTo>
                <a:lnTo>
                  <a:pt x="752" y="3362"/>
                </a:lnTo>
                <a:lnTo>
                  <a:pt x="718" y="3356"/>
                </a:lnTo>
                <a:lnTo>
                  <a:pt x="686" y="3350"/>
                </a:lnTo>
                <a:lnTo>
                  <a:pt x="654" y="3340"/>
                </a:lnTo>
                <a:lnTo>
                  <a:pt x="654" y="3340"/>
                </a:lnTo>
                <a:lnTo>
                  <a:pt x="608" y="3324"/>
                </a:lnTo>
                <a:lnTo>
                  <a:pt x="560" y="3304"/>
                </a:lnTo>
                <a:lnTo>
                  <a:pt x="514" y="3278"/>
                </a:lnTo>
                <a:lnTo>
                  <a:pt x="466" y="3248"/>
                </a:lnTo>
                <a:lnTo>
                  <a:pt x="418" y="3212"/>
                </a:lnTo>
                <a:lnTo>
                  <a:pt x="372" y="3172"/>
                </a:lnTo>
                <a:lnTo>
                  <a:pt x="328" y="3126"/>
                </a:lnTo>
                <a:lnTo>
                  <a:pt x="286" y="3076"/>
                </a:lnTo>
                <a:lnTo>
                  <a:pt x="264" y="3050"/>
                </a:lnTo>
                <a:lnTo>
                  <a:pt x="244" y="3022"/>
                </a:lnTo>
                <a:lnTo>
                  <a:pt x="226" y="2992"/>
                </a:lnTo>
                <a:lnTo>
                  <a:pt x="208" y="2962"/>
                </a:lnTo>
                <a:lnTo>
                  <a:pt x="190" y="2930"/>
                </a:lnTo>
                <a:lnTo>
                  <a:pt x="172" y="2898"/>
                </a:lnTo>
                <a:lnTo>
                  <a:pt x="158" y="2864"/>
                </a:lnTo>
                <a:lnTo>
                  <a:pt x="142" y="2830"/>
                </a:lnTo>
                <a:lnTo>
                  <a:pt x="128" y="2794"/>
                </a:lnTo>
                <a:lnTo>
                  <a:pt x="116" y="2758"/>
                </a:lnTo>
                <a:lnTo>
                  <a:pt x="104" y="2720"/>
                </a:lnTo>
                <a:lnTo>
                  <a:pt x="94" y="2680"/>
                </a:lnTo>
                <a:lnTo>
                  <a:pt x="84" y="2640"/>
                </a:lnTo>
                <a:lnTo>
                  <a:pt x="76" y="2598"/>
                </a:lnTo>
                <a:lnTo>
                  <a:pt x="70" y="2556"/>
                </a:lnTo>
                <a:lnTo>
                  <a:pt x="66" y="2514"/>
                </a:lnTo>
                <a:lnTo>
                  <a:pt x="66" y="2514"/>
                </a:lnTo>
                <a:lnTo>
                  <a:pt x="60" y="2460"/>
                </a:lnTo>
                <a:lnTo>
                  <a:pt x="58" y="2408"/>
                </a:lnTo>
                <a:lnTo>
                  <a:pt x="58" y="2356"/>
                </a:lnTo>
                <a:lnTo>
                  <a:pt x="60" y="2304"/>
                </a:lnTo>
                <a:lnTo>
                  <a:pt x="64" y="2254"/>
                </a:lnTo>
                <a:lnTo>
                  <a:pt x="68" y="2204"/>
                </a:lnTo>
                <a:lnTo>
                  <a:pt x="74" y="2156"/>
                </a:lnTo>
                <a:lnTo>
                  <a:pt x="84" y="2108"/>
                </a:lnTo>
                <a:lnTo>
                  <a:pt x="94" y="2060"/>
                </a:lnTo>
                <a:lnTo>
                  <a:pt x="106" y="2014"/>
                </a:lnTo>
                <a:lnTo>
                  <a:pt x="118" y="1968"/>
                </a:lnTo>
                <a:lnTo>
                  <a:pt x="134" y="1924"/>
                </a:lnTo>
                <a:lnTo>
                  <a:pt x="150" y="1880"/>
                </a:lnTo>
                <a:lnTo>
                  <a:pt x="168" y="1836"/>
                </a:lnTo>
                <a:lnTo>
                  <a:pt x="188" y="1794"/>
                </a:lnTo>
                <a:lnTo>
                  <a:pt x="208" y="1752"/>
                </a:lnTo>
                <a:lnTo>
                  <a:pt x="230" y="1712"/>
                </a:lnTo>
                <a:lnTo>
                  <a:pt x="254" y="1670"/>
                </a:lnTo>
                <a:lnTo>
                  <a:pt x="278" y="1632"/>
                </a:lnTo>
                <a:lnTo>
                  <a:pt x="304" y="1592"/>
                </a:lnTo>
                <a:lnTo>
                  <a:pt x="332" y="1554"/>
                </a:lnTo>
                <a:lnTo>
                  <a:pt x="360" y="1518"/>
                </a:lnTo>
                <a:lnTo>
                  <a:pt x="388" y="1482"/>
                </a:lnTo>
                <a:lnTo>
                  <a:pt x="418" y="1446"/>
                </a:lnTo>
                <a:lnTo>
                  <a:pt x="450" y="1410"/>
                </a:lnTo>
                <a:lnTo>
                  <a:pt x="482" y="1376"/>
                </a:lnTo>
                <a:lnTo>
                  <a:pt x="550" y="1310"/>
                </a:lnTo>
                <a:lnTo>
                  <a:pt x="622" y="1248"/>
                </a:lnTo>
                <a:lnTo>
                  <a:pt x="696" y="1186"/>
                </a:lnTo>
                <a:lnTo>
                  <a:pt x="772" y="1130"/>
                </a:lnTo>
                <a:lnTo>
                  <a:pt x="852" y="1074"/>
                </a:lnTo>
                <a:lnTo>
                  <a:pt x="934" y="1024"/>
                </a:lnTo>
                <a:lnTo>
                  <a:pt x="1018" y="974"/>
                </a:lnTo>
                <a:lnTo>
                  <a:pt x="1104" y="928"/>
                </a:lnTo>
                <a:lnTo>
                  <a:pt x="1190" y="886"/>
                </a:lnTo>
                <a:lnTo>
                  <a:pt x="1278" y="844"/>
                </a:lnTo>
                <a:lnTo>
                  <a:pt x="1366" y="806"/>
                </a:lnTo>
                <a:lnTo>
                  <a:pt x="1454" y="772"/>
                </a:lnTo>
                <a:lnTo>
                  <a:pt x="1542" y="740"/>
                </a:lnTo>
                <a:lnTo>
                  <a:pt x="1630" y="710"/>
                </a:lnTo>
                <a:lnTo>
                  <a:pt x="1718" y="682"/>
                </a:lnTo>
                <a:lnTo>
                  <a:pt x="1804" y="658"/>
                </a:lnTo>
                <a:lnTo>
                  <a:pt x="1890" y="636"/>
                </a:lnTo>
                <a:lnTo>
                  <a:pt x="1972" y="618"/>
                </a:lnTo>
                <a:lnTo>
                  <a:pt x="2054" y="602"/>
                </a:lnTo>
                <a:lnTo>
                  <a:pt x="1878" y="1064"/>
                </a:lnTo>
                <a:lnTo>
                  <a:pt x="3220" y="216"/>
                </a:lnTo>
                <a:lnTo>
                  <a:pt x="1600" y="0"/>
                </a:lnTo>
                <a:lnTo>
                  <a:pt x="1976" y="362"/>
                </a:lnTo>
                <a:lnTo>
                  <a:pt x="1976" y="362"/>
                </a:lnTo>
                <a:lnTo>
                  <a:pt x="1880" y="388"/>
                </a:lnTo>
                <a:lnTo>
                  <a:pt x="1786" y="416"/>
                </a:lnTo>
                <a:lnTo>
                  <a:pt x="1694" y="446"/>
                </a:lnTo>
                <a:lnTo>
                  <a:pt x="1602" y="478"/>
                </a:lnTo>
                <a:lnTo>
                  <a:pt x="1512" y="514"/>
                </a:lnTo>
                <a:lnTo>
                  <a:pt x="1422" y="550"/>
                </a:lnTo>
                <a:lnTo>
                  <a:pt x="1336" y="590"/>
                </a:lnTo>
                <a:lnTo>
                  <a:pt x="1250" y="632"/>
                </a:lnTo>
                <a:lnTo>
                  <a:pt x="1166" y="676"/>
                </a:lnTo>
                <a:lnTo>
                  <a:pt x="1084" y="722"/>
                </a:lnTo>
                <a:lnTo>
                  <a:pt x="1004" y="772"/>
                </a:lnTo>
                <a:lnTo>
                  <a:pt x="926" y="822"/>
                </a:lnTo>
                <a:lnTo>
                  <a:pt x="850" y="876"/>
                </a:lnTo>
                <a:lnTo>
                  <a:pt x="776" y="932"/>
                </a:lnTo>
                <a:lnTo>
                  <a:pt x="702" y="990"/>
                </a:lnTo>
                <a:lnTo>
                  <a:pt x="632" y="1052"/>
                </a:lnTo>
                <a:lnTo>
                  <a:pt x="632" y="1052"/>
                </a:lnTo>
                <a:lnTo>
                  <a:pt x="590" y="1090"/>
                </a:lnTo>
                <a:lnTo>
                  <a:pt x="550" y="1128"/>
                </a:lnTo>
                <a:lnTo>
                  <a:pt x="510" y="1168"/>
                </a:lnTo>
                <a:lnTo>
                  <a:pt x="472" y="1208"/>
                </a:lnTo>
                <a:lnTo>
                  <a:pt x="436" y="1248"/>
                </a:lnTo>
                <a:lnTo>
                  <a:pt x="400" y="1288"/>
                </a:lnTo>
                <a:lnTo>
                  <a:pt x="366" y="1328"/>
                </a:lnTo>
                <a:lnTo>
                  <a:pt x="334" y="1370"/>
                </a:lnTo>
                <a:lnTo>
                  <a:pt x="304" y="1410"/>
                </a:lnTo>
                <a:lnTo>
                  <a:pt x="274" y="1452"/>
                </a:lnTo>
                <a:lnTo>
                  <a:pt x="246" y="1494"/>
                </a:lnTo>
                <a:lnTo>
                  <a:pt x="220" y="1538"/>
                </a:lnTo>
                <a:lnTo>
                  <a:pt x="194" y="1580"/>
                </a:lnTo>
                <a:lnTo>
                  <a:pt x="170" y="1624"/>
                </a:lnTo>
                <a:lnTo>
                  <a:pt x="148" y="1666"/>
                </a:lnTo>
                <a:lnTo>
                  <a:pt x="128" y="1710"/>
                </a:lnTo>
                <a:lnTo>
                  <a:pt x="128" y="1710"/>
                </a:lnTo>
                <a:lnTo>
                  <a:pt x="106" y="1760"/>
                </a:lnTo>
                <a:lnTo>
                  <a:pt x="86" y="1808"/>
                </a:lnTo>
                <a:lnTo>
                  <a:pt x="70" y="1858"/>
                </a:lnTo>
                <a:lnTo>
                  <a:pt x="54" y="1908"/>
                </a:lnTo>
                <a:lnTo>
                  <a:pt x="42" y="1956"/>
                </a:lnTo>
                <a:lnTo>
                  <a:pt x="30" y="2006"/>
                </a:lnTo>
                <a:lnTo>
                  <a:pt x="20" y="2056"/>
                </a:lnTo>
                <a:lnTo>
                  <a:pt x="14" y="2106"/>
                </a:lnTo>
                <a:lnTo>
                  <a:pt x="8" y="2156"/>
                </a:lnTo>
                <a:lnTo>
                  <a:pt x="4" y="2206"/>
                </a:lnTo>
                <a:lnTo>
                  <a:pt x="2" y="2258"/>
                </a:lnTo>
                <a:lnTo>
                  <a:pt x="0" y="2308"/>
                </a:lnTo>
                <a:lnTo>
                  <a:pt x="2" y="2358"/>
                </a:lnTo>
                <a:lnTo>
                  <a:pt x="4" y="2408"/>
                </a:lnTo>
                <a:lnTo>
                  <a:pt x="8" y="2460"/>
                </a:lnTo>
                <a:lnTo>
                  <a:pt x="14" y="2510"/>
                </a:lnTo>
                <a:lnTo>
                  <a:pt x="14" y="2510"/>
                </a:lnTo>
                <a:lnTo>
                  <a:pt x="20" y="2554"/>
                </a:lnTo>
                <a:lnTo>
                  <a:pt x="26" y="2596"/>
                </a:lnTo>
                <a:lnTo>
                  <a:pt x="36" y="2638"/>
                </a:lnTo>
                <a:lnTo>
                  <a:pt x="44" y="2678"/>
                </a:lnTo>
                <a:lnTo>
                  <a:pt x="56" y="2718"/>
                </a:lnTo>
                <a:lnTo>
                  <a:pt x="68" y="2756"/>
                </a:lnTo>
                <a:lnTo>
                  <a:pt x="80" y="2792"/>
                </a:lnTo>
                <a:lnTo>
                  <a:pt x="94" y="2828"/>
                </a:lnTo>
                <a:lnTo>
                  <a:pt x="110" y="2864"/>
                </a:lnTo>
                <a:lnTo>
                  <a:pt x="126" y="2898"/>
                </a:lnTo>
                <a:lnTo>
                  <a:pt x="142" y="2930"/>
                </a:lnTo>
                <a:lnTo>
                  <a:pt x="160" y="2960"/>
                </a:lnTo>
                <a:lnTo>
                  <a:pt x="180" y="2992"/>
                </a:lnTo>
                <a:lnTo>
                  <a:pt x="198" y="3020"/>
                </a:lnTo>
                <a:lnTo>
                  <a:pt x="218" y="3048"/>
                </a:lnTo>
                <a:lnTo>
                  <a:pt x="240" y="3076"/>
                </a:lnTo>
                <a:lnTo>
                  <a:pt x="282" y="3126"/>
                </a:lnTo>
                <a:lnTo>
                  <a:pt x="328" y="3172"/>
                </a:lnTo>
                <a:lnTo>
                  <a:pt x="376" y="3214"/>
                </a:lnTo>
                <a:lnTo>
                  <a:pt x="424" y="3252"/>
                </a:lnTo>
                <a:lnTo>
                  <a:pt x="476" y="3284"/>
                </a:lnTo>
                <a:lnTo>
                  <a:pt x="526" y="3312"/>
                </a:lnTo>
                <a:lnTo>
                  <a:pt x="578" y="3336"/>
                </a:lnTo>
                <a:lnTo>
                  <a:pt x="630" y="3356"/>
                </a:lnTo>
                <a:lnTo>
                  <a:pt x="630" y="3356"/>
                </a:lnTo>
                <a:lnTo>
                  <a:pt x="662" y="3366"/>
                </a:lnTo>
                <a:lnTo>
                  <a:pt x="694" y="3374"/>
                </a:lnTo>
                <a:lnTo>
                  <a:pt x="728" y="3380"/>
                </a:lnTo>
                <a:lnTo>
                  <a:pt x="762" y="3386"/>
                </a:lnTo>
                <a:lnTo>
                  <a:pt x="796" y="3388"/>
                </a:lnTo>
                <a:lnTo>
                  <a:pt x="830" y="3388"/>
                </a:lnTo>
                <a:lnTo>
                  <a:pt x="864" y="3388"/>
                </a:lnTo>
                <a:lnTo>
                  <a:pt x="898" y="3386"/>
                </a:lnTo>
                <a:lnTo>
                  <a:pt x="932" y="3382"/>
                </a:lnTo>
                <a:lnTo>
                  <a:pt x="966" y="3376"/>
                </a:lnTo>
                <a:lnTo>
                  <a:pt x="1000" y="3370"/>
                </a:lnTo>
                <a:lnTo>
                  <a:pt x="1034" y="3360"/>
                </a:lnTo>
                <a:lnTo>
                  <a:pt x="1068" y="3350"/>
                </a:lnTo>
                <a:lnTo>
                  <a:pt x="1102" y="3338"/>
                </a:lnTo>
                <a:lnTo>
                  <a:pt x="1138" y="3326"/>
                </a:lnTo>
                <a:lnTo>
                  <a:pt x="1172" y="3310"/>
                </a:lnTo>
                <a:lnTo>
                  <a:pt x="1206" y="3294"/>
                </a:lnTo>
                <a:lnTo>
                  <a:pt x="1238" y="3276"/>
                </a:lnTo>
                <a:lnTo>
                  <a:pt x="1272" y="3256"/>
                </a:lnTo>
                <a:lnTo>
                  <a:pt x="1306" y="3236"/>
                </a:lnTo>
                <a:lnTo>
                  <a:pt x="1338" y="3214"/>
                </a:lnTo>
                <a:lnTo>
                  <a:pt x="1372" y="3190"/>
                </a:lnTo>
                <a:lnTo>
                  <a:pt x="1404" y="3166"/>
                </a:lnTo>
                <a:lnTo>
                  <a:pt x="1436" y="3140"/>
                </a:lnTo>
                <a:lnTo>
                  <a:pt x="1468" y="3112"/>
                </a:lnTo>
                <a:lnTo>
                  <a:pt x="1498" y="3084"/>
                </a:lnTo>
                <a:lnTo>
                  <a:pt x="1560" y="3024"/>
                </a:lnTo>
                <a:lnTo>
                  <a:pt x="1620" y="2958"/>
                </a:lnTo>
                <a:lnTo>
                  <a:pt x="1676" y="2888"/>
                </a:lnTo>
                <a:lnTo>
                  <a:pt x="1676" y="2888"/>
                </a:lnTo>
                <a:close/>
              </a:path>
            </a:pathLst>
          </a:custGeom>
          <a:solidFill>
            <a:srgbClr val="006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1025203" y="5685110"/>
            <a:ext cx="1981200" cy="984250"/>
          </a:xfrm>
          <a:custGeom>
            <a:avLst/>
            <a:gdLst>
              <a:gd name="T0" fmla="*/ 1802 w 1844"/>
              <a:gd name="T1" fmla="*/ 4 h 916"/>
              <a:gd name="T2" fmla="*/ 1844 w 1844"/>
              <a:gd name="T3" fmla="*/ 0 h 916"/>
              <a:gd name="T4" fmla="*/ 1824 w 1844"/>
              <a:gd name="T5" fmla="*/ 0 h 916"/>
              <a:gd name="T6" fmla="*/ 1802 w 1844"/>
              <a:gd name="T7" fmla="*/ 4 h 916"/>
              <a:gd name="T8" fmla="*/ 352 w 1844"/>
              <a:gd name="T9" fmla="*/ 732 h 916"/>
              <a:gd name="T10" fmla="*/ 400 w 1844"/>
              <a:gd name="T11" fmla="*/ 754 h 916"/>
              <a:gd name="T12" fmla="*/ 500 w 1844"/>
              <a:gd name="T13" fmla="*/ 792 h 916"/>
              <a:gd name="T14" fmla="*/ 598 w 1844"/>
              <a:gd name="T15" fmla="*/ 818 h 916"/>
              <a:gd name="T16" fmla="*/ 696 w 1844"/>
              <a:gd name="T17" fmla="*/ 838 h 916"/>
              <a:gd name="T18" fmla="*/ 790 w 1844"/>
              <a:gd name="T19" fmla="*/ 846 h 916"/>
              <a:gd name="T20" fmla="*/ 878 w 1844"/>
              <a:gd name="T21" fmla="*/ 846 h 916"/>
              <a:gd name="T22" fmla="*/ 962 w 1844"/>
              <a:gd name="T23" fmla="*/ 838 h 916"/>
              <a:gd name="T24" fmla="*/ 1038 w 1844"/>
              <a:gd name="T25" fmla="*/ 820 h 916"/>
              <a:gd name="T26" fmla="*/ 1074 w 1844"/>
              <a:gd name="T27" fmla="*/ 808 h 916"/>
              <a:gd name="T28" fmla="*/ 1144 w 1844"/>
              <a:gd name="T29" fmla="*/ 774 h 916"/>
              <a:gd name="T30" fmla="*/ 1208 w 1844"/>
              <a:gd name="T31" fmla="*/ 736 h 916"/>
              <a:gd name="T32" fmla="*/ 1262 w 1844"/>
              <a:gd name="T33" fmla="*/ 696 h 916"/>
              <a:gd name="T34" fmla="*/ 1310 w 1844"/>
              <a:gd name="T35" fmla="*/ 652 h 916"/>
              <a:gd name="T36" fmla="*/ 1350 w 1844"/>
              <a:gd name="T37" fmla="*/ 606 h 916"/>
              <a:gd name="T38" fmla="*/ 1384 w 1844"/>
              <a:gd name="T39" fmla="*/ 558 h 916"/>
              <a:gd name="T40" fmla="*/ 1410 w 1844"/>
              <a:gd name="T41" fmla="*/ 512 h 916"/>
              <a:gd name="T42" fmla="*/ 1432 w 1844"/>
              <a:gd name="T43" fmla="*/ 464 h 916"/>
              <a:gd name="T44" fmla="*/ 1484 w 1844"/>
              <a:gd name="T45" fmla="*/ 348 h 916"/>
              <a:gd name="T46" fmla="*/ 1534 w 1844"/>
              <a:gd name="T47" fmla="*/ 252 h 916"/>
              <a:gd name="T48" fmla="*/ 1584 w 1844"/>
              <a:gd name="T49" fmla="*/ 174 h 916"/>
              <a:gd name="T50" fmla="*/ 1634 w 1844"/>
              <a:gd name="T51" fmla="*/ 114 h 916"/>
              <a:gd name="T52" fmla="*/ 1680 w 1844"/>
              <a:gd name="T53" fmla="*/ 68 h 916"/>
              <a:gd name="T54" fmla="*/ 1724 w 1844"/>
              <a:gd name="T55" fmla="*/ 36 h 916"/>
              <a:gd name="T56" fmla="*/ 1766 w 1844"/>
              <a:gd name="T57" fmla="*/ 16 h 916"/>
              <a:gd name="T58" fmla="*/ 1802 w 1844"/>
              <a:gd name="T59" fmla="*/ 4 h 916"/>
              <a:gd name="T60" fmla="*/ 1774 w 1844"/>
              <a:gd name="T61" fmla="*/ 12 h 916"/>
              <a:gd name="T62" fmla="*/ 1720 w 1844"/>
              <a:gd name="T63" fmla="*/ 36 h 916"/>
              <a:gd name="T64" fmla="*/ 1668 w 1844"/>
              <a:gd name="T65" fmla="*/ 74 h 916"/>
              <a:gd name="T66" fmla="*/ 1618 w 1844"/>
              <a:gd name="T67" fmla="*/ 126 h 916"/>
              <a:gd name="T68" fmla="*/ 1572 w 1844"/>
              <a:gd name="T69" fmla="*/ 186 h 916"/>
              <a:gd name="T70" fmla="*/ 1526 w 1844"/>
              <a:gd name="T71" fmla="*/ 256 h 916"/>
              <a:gd name="T72" fmla="*/ 1484 w 1844"/>
              <a:gd name="T73" fmla="*/ 334 h 916"/>
              <a:gd name="T74" fmla="*/ 1426 w 1844"/>
              <a:gd name="T75" fmla="*/ 462 h 916"/>
              <a:gd name="T76" fmla="*/ 1412 w 1844"/>
              <a:gd name="T77" fmla="*/ 492 h 916"/>
              <a:gd name="T78" fmla="*/ 1378 w 1844"/>
              <a:gd name="T79" fmla="*/ 550 h 916"/>
              <a:gd name="T80" fmla="*/ 1340 w 1844"/>
              <a:gd name="T81" fmla="*/ 602 h 916"/>
              <a:gd name="T82" fmla="*/ 1296 w 1844"/>
              <a:gd name="T83" fmla="*/ 646 h 916"/>
              <a:gd name="T84" fmla="*/ 1248 w 1844"/>
              <a:gd name="T85" fmla="*/ 688 h 916"/>
              <a:gd name="T86" fmla="*/ 1196 w 1844"/>
              <a:gd name="T87" fmla="*/ 722 h 916"/>
              <a:gd name="T88" fmla="*/ 1144 w 1844"/>
              <a:gd name="T89" fmla="*/ 750 h 916"/>
              <a:gd name="T90" fmla="*/ 1090 w 1844"/>
              <a:gd name="T91" fmla="*/ 774 h 916"/>
              <a:gd name="T92" fmla="*/ 1064 w 1844"/>
              <a:gd name="T93" fmla="*/ 784 h 916"/>
              <a:gd name="T94" fmla="*/ 996 w 1844"/>
              <a:gd name="T95" fmla="*/ 800 h 916"/>
              <a:gd name="T96" fmla="*/ 920 w 1844"/>
              <a:gd name="T97" fmla="*/ 808 h 916"/>
              <a:gd name="T98" fmla="*/ 840 w 1844"/>
              <a:gd name="T99" fmla="*/ 808 h 916"/>
              <a:gd name="T100" fmla="*/ 754 w 1844"/>
              <a:gd name="T101" fmla="*/ 798 h 916"/>
              <a:gd name="T102" fmla="*/ 666 w 1844"/>
              <a:gd name="T103" fmla="*/ 782 h 916"/>
              <a:gd name="T104" fmla="*/ 574 w 1844"/>
              <a:gd name="T105" fmla="*/ 756 h 916"/>
              <a:gd name="T106" fmla="*/ 482 w 1844"/>
              <a:gd name="T107" fmla="*/ 724 h 916"/>
              <a:gd name="T108" fmla="*/ 388 w 1844"/>
              <a:gd name="T109" fmla="*/ 684 h 916"/>
              <a:gd name="T110" fmla="*/ 0 w 1844"/>
              <a:gd name="T111" fmla="*/ 54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44" h="916">
                <a:moveTo>
                  <a:pt x="1802" y="4"/>
                </a:moveTo>
                <a:lnTo>
                  <a:pt x="1802" y="4"/>
                </a:lnTo>
                <a:lnTo>
                  <a:pt x="1824" y="2"/>
                </a:lnTo>
                <a:lnTo>
                  <a:pt x="1844" y="0"/>
                </a:lnTo>
                <a:lnTo>
                  <a:pt x="1844" y="0"/>
                </a:lnTo>
                <a:lnTo>
                  <a:pt x="1824" y="0"/>
                </a:lnTo>
                <a:lnTo>
                  <a:pt x="1802" y="4"/>
                </a:lnTo>
                <a:lnTo>
                  <a:pt x="1802" y="4"/>
                </a:lnTo>
                <a:close/>
                <a:moveTo>
                  <a:pt x="436" y="916"/>
                </a:moveTo>
                <a:lnTo>
                  <a:pt x="352" y="732"/>
                </a:lnTo>
                <a:lnTo>
                  <a:pt x="352" y="732"/>
                </a:lnTo>
                <a:lnTo>
                  <a:pt x="400" y="754"/>
                </a:lnTo>
                <a:lnTo>
                  <a:pt x="450" y="774"/>
                </a:lnTo>
                <a:lnTo>
                  <a:pt x="500" y="792"/>
                </a:lnTo>
                <a:lnTo>
                  <a:pt x="548" y="806"/>
                </a:lnTo>
                <a:lnTo>
                  <a:pt x="598" y="818"/>
                </a:lnTo>
                <a:lnTo>
                  <a:pt x="648" y="830"/>
                </a:lnTo>
                <a:lnTo>
                  <a:pt x="696" y="838"/>
                </a:lnTo>
                <a:lnTo>
                  <a:pt x="742" y="844"/>
                </a:lnTo>
                <a:lnTo>
                  <a:pt x="790" y="846"/>
                </a:lnTo>
                <a:lnTo>
                  <a:pt x="834" y="848"/>
                </a:lnTo>
                <a:lnTo>
                  <a:pt x="878" y="846"/>
                </a:lnTo>
                <a:lnTo>
                  <a:pt x="922" y="844"/>
                </a:lnTo>
                <a:lnTo>
                  <a:pt x="962" y="838"/>
                </a:lnTo>
                <a:lnTo>
                  <a:pt x="1002" y="830"/>
                </a:lnTo>
                <a:lnTo>
                  <a:pt x="1038" y="820"/>
                </a:lnTo>
                <a:lnTo>
                  <a:pt x="1074" y="808"/>
                </a:lnTo>
                <a:lnTo>
                  <a:pt x="1074" y="808"/>
                </a:lnTo>
                <a:lnTo>
                  <a:pt x="1110" y="792"/>
                </a:lnTo>
                <a:lnTo>
                  <a:pt x="1144" y="774"/>
                </a:lnTo>
                <a:lnTo>
                  <a:pt x="1178" y="756"/>
                </a:lnTo>
                <a:lnTo>
                  <a:pt x="1208" y="736"/>
                </a:lnTo>
                <a:lnTo>
                  <a:pt x="1236" y="716"/>
                </a:lnTo>
                <a:lnTo>
                  <a:pt x="1262" y="696"/>
                </a:lnTo>
                <a:lnTo>
                  <a:pt x="1288" y="674"/>
                </a:lnTo>
                <a:lnTo>
                  <a:pt x="1310" y="652"/>
                </a:lnTo>
                <a:lnTo>
                  <a:pt x="1330" y="628"/>
                </a:lnTo>
                <a:lnTo>
                  <a:pt x="1350" y="606"/>
                </a:lnTo>
                <a:lnTo>
                  <a:pt x="1368" y="582"/>
                </a:lnTo>
                <a:lnTo>
                  <a:pt x="1384" y="558"/>
                </a:lnTo>
                <a:lnTo>
                  <a:pt x="1398" y="536"/>
                </a:lnTo>
                <a:lnTo>
                  <a:pt x="1410" y="512"/>
                </a:lnTo>
                <a:lnTo>
                  <a:pt x="1432" y="464"/>
                </a:lnTo>
                <a:lnTo>
                  <a:pt x="1432" y="464"/>
                </a:lnTo>
                <a:lnTo>
                  <a:pt x="1458" y="404"/>
                </a:lnTo>
                <a:lnTo>
                  <a:pt x="1484" y="348"/>
                </a:lnTo>
                <a:lnTo>
                  <a:pt x="1508" y="298"/>
                </a:lnTo>
                <a:lnTo>
                  <a:pt x="1534" y="252"/>
                </a:lnTo>
                <a:lnTo>
                  <a:pt x="1560" y="210"/>
                </a:lnTo>
                <a:lnTo>
                  <a:pt x="1584" y="174"/>
                </a:lnTo>
                <a:lnTo>
                  <a:pt x="1610" y="142"/>
                </a:lnTo>
                <a:lnTo>
                  <a:pt x="1634" y="114"/>
                </a:lnTo>
                <a:lnTo>
                  <a:pt x="1656" y="90"/>
                </a:lnTo>
                <a:lnTo>
                  <a:pt x="1680" y="68"/>
                </a:lnTo>
                <a:lnTo>
                  <a:pt x="1702" y="50"/>
                </a:lnTo>
                <a:lnTo>
                  <a:pt x="1724" y="36"/>
                </a:lnTo>
                <a:lnTo>
                  <a:pt x="1744" y="24"/>
                </a:lnTo>
                <a:lnTo>
                  <a:pt x="1766" y="16"/>
                </a:lnTo>
                <a:lnTo>
                  <a:pt x="1784" y="8"/>
                </a:lnTo>
                <a:lnTo>
                  <a:pt x="1802" y="4"/>
                </a:lnTo>
                <a:lnTo>
                  <a:pt x="1802" y="4"/>
                </a:lnTo>
                <a:lnTo>
                  <a:pt x="1774" y="12"/>
                </a:lnTo>
                <a:lnTo>
                  <a:pt x="1746" y="22"/>
                </a:lnTo>
                <a:lnTo>
                  <a:pt x="1720" y="36"/>
                </a:lnTo>
                <a:lnTo>
                  <a:pt x="1694" y="54"/>
                </a:lnTo>
                <a:lnTo>
                  <a:pt x="1668" y="74"/>
                </a:lnTo>
                <a:lnTo>
                  <a:pt x="1642" y="98"/>
                </a:lnTo>
                <a:lnTo>
                  <a:pt x="1618" y="126"/>
                </a:lnTo>
                <a:lnTo>
                  <a:pt x="1594" y="154"/>
                </a:lnTo>
                <a:lnTo>
                  <a:pt x="1572" y="186"/>
                </a:lnTo>
                <a:lnTo>
                  <a:pt x="1548" y="220"/>
                </a:lnTo>
                <a:lnTo>
                  <a:pt x="1526" y="256"/>
                </a:lnTo>
                <a:lnTo>
                  <a:pt x="1506" y="294"/>
                </a:lnTo>
                <a:lnTo>
                  <a:pt x="1484" y="334"/>
                </a:lnTo>
                <a:lnTo>
                  <a:pt x="1464" y="376"/>
                </a:lnTo>
                <a:lnTo>
                  <a:pt x="1426" y="462"/>
                </a:lnTo>
                <a:lnTo>
                  <a:pt x="1426" y="462"/>
                </a:lnTo>
                <a:lnTo>
                  <a:pt x="1412" y="492"/>
                </a:lnTo>
                <a:lnTo>
                  <a:pt x="1396" y="522"/>
                </a:lnTo>
                <a:lnTo>
                  <a:pt x="1378" y="550"/>
                </a:lnTo>
                <a:lnTo>
                  <a:pt x="1360" y="576"/>
                </a:lnTo>
                <a:lnTo>
                  <a:pt x="1340" y="602"/>
                </a:lnTo>
                <a:lnTo>
                  <a:pt x="1318" y="624"/>
                </a:lnTo>
                <a:lnTo>
                  <a:pt x="1296" y="646"/>
                </a:lnTo>
                <a:lnTo>
                  <a:pt x="1272" y="668"/>
                </a:lnTo>
                <a:lnTo>
                  <a:pt x="1248" y="688"/>
                </a:lnTo>
                <a:lnTo>
                  <a:pt x="1222" y="706"/>
                </a:lnTo>
                <a:lnTo>
                  <a:pt x="1196" y="722"/>
                </a:lnTo>
                <a:lnTo>
                  <a:pt x="1170" y="738"/>
                </a:lnTo>
                <a:lnTo>
                  <a:pt x="1144" y="750"/>
                </a:lnTo>
                <a:lnTo>
                  <a:pt x="1118" y="764"/>
                </a:lnTo>
                <a:lnTo>
                  <a:pt x="1090" y="774"/>
                </a:lnTo>
                <a:lnTo>
                  <a:pt x="1064" y="784"/>
                </a:lnTo>
                <a:lnTo>
                  <a:pt x="1064" y="784"/>
                </a:lnTo>
                <a:lnTo>
                  <a:pt x="1032" y="792"/>
                </a:lnTo>
                <a:lnTo>
                  <a:pt x="996" y="800"/>
                </a:lnTo>
                <a:lnTo>
                  <a:pt x="960" y="806"/>
                </a:lnTo>
                <a:lnTo>
                  <a:pt x="920" y="808"/>
                </a:lnTo>
                <a:lnTo>
                  <a:pt x="882" y="810"/>
                </a:lnTo>
                <a:lnTo>
                  <a:pt x="840" y="808"/>
                </a:lnTo>
                <a:lnTo>
                  <a:pt x="798" y="804"/>
                </a:lnTo>
                <a:lnTo>
                  <a:pt x="754" y="798"/>
                </a:lnTo>
                <a:lnTo>
                  <a:pt x="710" y="792"/>
                </a:lnTo>
                <a:lnTo>
                  <a:pt x="666" y="782"/>
                </a:lnTo>
                <a:lnTo>
                  <a:pt x="620" y="770"/>
                </a:lnTo>
                <a:lnTo>
                  <a:pt x="574" y="756"/>
                </a:lnTo>
                <a:lnTo>
                  <a:pt x="528" y="742"/>
                </a:lnTo>
                <a:lnTo>
                  <a:pt x="482" y="724"/>
                </a:lnTo>
                <a:lnTo>
                  <a:pt x="434" y="704"/>
                </a:lnTo>
                <a:lnTo>
                  <a:pt x="388" y="684"/>
                </a:lnTo>
                <a:lnTo>
                  <a:pt x="488" y="630"/>
                </a:lnTo>
                <a:lnTo>
                  <a:pt x="0" y="540"/>
                </a:lnTo>
                <a:lnTo>
                  <a:pt x="436" y="916"/>
                </a:lnTo>
                <a:close/>
              </a:path>
            </a:pathLst>
          </a:custGeom>
          <a:solidFill>
            <a:srgbClr val="76A3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1172841" y="3856310"/>
            <a:ext cx="1733550" cy="1739900"/>
          </a:xfrm>
          <a:custGeom>
            <a:avLst/>
            <a:gdLst>
              <a:gd name="T0" fmla="*/ 464 w 1612"/>
              <a:gd name="T1" fmla="*/ 966 h 1618"/>
              <a:gd name="T2" fmla="*/ 378 w 1612"/>
              <a:gd name="T3" fmla="*/ 822 h 1618"/>
              <a:gd name="T4" fmla="*/ 310 w 1612"/>
              <a:gd name="T5" fmla="*/ 690 h 1618"/>
              <a:gd name="T6" fmla="*/ 256 w 1612"/>
              <a:gd name="T7" fmla="*/ 572 h 1618"/>
              <a:gd name="T8" fmla="*/ 214 w 1612"/>
              <a:gd name="T9" fmla="*/ 472 h 1618"/>
              <a:gd name="T10" fmla="*/ 166 w 1612"/>
              <a:gd name="T11" fmla="*/ 328 h 1618"/>
              <a:gd name="T12" fmla="*/ 152 w 1612"/>
              <a:gd name="T13" fmla="*/ 276 h 1618"/>
              <a:gd name="T14" fmla="*/ 34 w 1612"/>
              <a:gd name="T15" fmla="*/ 0 h 1618"/>
              <a:gd name="T16" fmla="*/ 82 w 1612"/>
              <a:gd name="T17" fmla="*/ 294 h 1618"/>
              <a:gd name="T18" fmla="*/ 86 w 1612"/>
              <a:gd name="T19" fmla="*/ 308 h 1618"/>
              <a:gd name="T20" fmla="*/ 120 w 1612"/>
              <a:gd name="T21" fmla="*/ 414 h 1618"/>
              <a:gd name="T22" fmla="*/ 174 w 1612"/>
              <a:gd name="T23" fmla="*/ 550 h 1618"/>
              <a:gd name="T24" fmla="*/ 228 w 1612"/>
              <a:gd name="T25" fmla="*/ 662 h 1618"/>
              <a:gd name="T26" fmla="*/ 296 w 1612"/>
              <a:gd name="T27" fmla="*/ 788 h 1618"/>
              <a:gd name="T28" fmla="*/ 382 w 1612"/>
              <a:gd name="T29" fmla="*/ 926 h 1618"/>
              <a:gd name="T30" fmla="*/ 430 w 1612"/>
              <a:gd name="T31" fmla="*/ 998 h 1618"/>
              <a:gd name="T32" fmla="*/ 514 w 1612"/>
              <a:gd name="T33" fmla="*/ 1104 h 1618"/>
              <a:gd name="T34" fmla="*/ 602 w 1612"/>
              <a:gd name="T35" fmla="*/ 1196 h 1618"/>
              <a:gd name="T36" fmla="*/ 696 w 1612"/>
              <a:gd name="T37" fmla="*/ 1278 h 1618"/>
              <a:gd name="T38" fmla="*/ 794 w 1612"/>
              <a:gd name="T39" fmla="*/ 1348 h 1618"/>
              <a:gd name="T40" fmla="*/ 892 w 1612"/>
              <a:gd name="T41" fmla="*/ 1408 h 1618"/>
              <a:gd name="T42" fmla="*/ 990 w 1612"/>
              <a:gd name="T43" fmla="*/ 1458 h 1618"/>
              <a:gd name="T44" fmla="*/ 1086 w 1612"/>
              <a:gd name="T45" fmla="*/ 1500 h 1618"/>
              <a:gd name="T46" fmla="*/ 1180 w 1612"/>
              <a:gd name="T47" fmla="*/ 1534 h 1618"/>
              <a:gd name="T48" fmla="*/ 1268 w 1612"/>
              <a:gd name="T49" fmla="*/ 1560 h 1618"/>
              <a:gd name="T50" fmla="*/ 1424 w 1612"/>
              <a:gd name="T51" fmla="*/ 1596 h 1618"/>
              <a:gd name="T52" fmla="*/ 1540 w 1612"/>
              <a:gd name="T53" fmla="*/ 1612 h 1618"/>
              <a:gd name="T54" fmla="*/ 1612 w 1612"/>
              <a:gd name="T55" fmla="*/ 1618 h 1618"/>
              <a:gd name="T56" fmla="*/ 1580 w 1612"/>
              <a:gd name="T57" fmla="*/ 1616 h 1618"/>
              <a:gd name="T58" fmla="*/ 1488 w 1612"/>
              <a:gd name="T59" fmla="*/ 1606 h 1618"/>
              <a:gd name="T60" fmla="*/ 1354 w 1612"/>
              <a:gd name="T61" fmla="*/ 1578 h 1618"/>
              <a:gd name="T62" fmla="*/ 1230 w 1612"/>
              <a:gd name="T63" fmla="*/ 1544 h 1618"/>
              <a:gd name="T64" fmla="*/ 1142 w 1612"/>
              <a:gd name="T65" fmla="*/ 1512 h 1618"/>
              <a:gd name="T66" fmla="*/ 1048 w 1612"/>
              <a:gd name="T67" fmla="*/ 1474 h 1618"/>
              <a:gd name="T68" fmla="*/ 954 w 1612"/>
              <a:gd name="T69" fmla="*/ 1426 h 1618"/>
              <a:gd name="T70" fmla="*/ 858 w 1612"/>
              <a:gd name="T71" fmla="*/ 1368 h 1618"/>
              <a:gd name="T72" fmla="*/ 764 w 1612"/>
              <a:gd name="T73" fmla="*/ 1300 h 1618"/>
              <a:gd name="T74" fmla="*/ 672 w 1612"/>
              <a:gd name="T75" fmla="*/ 1220 h 1618"/>
              <a:gd name="T76" fmla="*/ 584 w 1612"/>
              <a:gd name="T77" fmla="*/ 1128 h 1618"/>
              <a:gd name="T78" fmla="*/ 502 w 1612"/>
              <a:gd name="T79" fmla="*/ 1024 h 1618"/>
              <a:gd name="T80" fmla="*/ 464 w 1612"/>
              <a:gd name="T81" fmla="*/ 966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1652266" y="5551760"/>
            <a:ext cx="1062037" cy="603250"/>
          </a:xfrm>
          <a:custGeom>
            <a:avLst/>
            <a:gdLst>
              <a:gd name="T0" fmla="*/ 806 w 988"/>
              <a:gd name="T1" fmla="*/ 506 h 562"/>
              <a:gd name="T2" fmla="*/ 582 w 988"/>
              <a:gd name="T3" fmla="*/ 454 h 562"/>
              <a:gd name="T4" fmla="*/ 546 w 988"/>
              <a:gd name="T5" fmla="*/ 448 h 562"/>
              <a:gd name="T6" fmla="*/ 470 w 988"/>
              <a:gd name="T7" fmla="*/ 434 h 562"/>
              <a:gd name="T8" fmla="*/ 394 w 988"/>
              <a:gd name="T9" fmla="*/ 414 h 562"/>
              <a:gd name="T10" fmla="*/ 318 w 988"/>
              <a:gd name="T11" fmla="*/ 388 h 562"/>
              <a:gd name="T12" fmla="*/ 246 w 988"/>
              <a:gd name="T13" fmla="*/ 360 h 562"/>
              <a:gd name="T14" fmla="*/ 178 w 988"/>
              <a:gd name="T15" fmla="*/ 326 h 562"/>
              <a:gd name="T16" fmla="*/ 120 w 988"/>
              <a:gd name="T17" fmla="*/ 288 h 562"/>
              <a:gd name="T18" fmla="*/ 70 w 988"/>
              <a:gd name="T19" fmla="*/ 248 h 562"/>
              <a:gd name="T20" fmla="*/ 50 w 988"/>
              <a:gd name="T21" fmla="*/ 228 h 562"/>
              <a:gd name="T22" fmla="*/ 32 w 988"/>
              <a:gd name="T23" fmla="*/ 204 h 562"/>
              <a:gd name="T24" fmla="*/ 20 w 988"/>
              <a:gd name="T25" fmla="*/ 178 h 562"/>
              <a:gd name="T26" fmla="*/ 14 w 988"/>
              <a:gd name="T27" fmla="*/ 148 h 562"/>
              <a:gd name="T28" fmla="*/ 12 w 988"/>
              <a:gd name="T29" fmla="*/ 120 h 562"/>
              <a:gd name="T30" fmla="*/ 16 w 988"/>
              <a:gd name="T31" fmla="*/ 92 h 562"/>
              <a:gd name="T32" fmla="*/ 26 w 988"/>
              <a:gd name="T33" fmla="*/ 68 h 562"/>
              <a:gd name="T34" fmla="*/ 40 w 988"/>
              <a:gd name="T35" fmla="*/ 48 h 562"/>
              <a:gd name="T36" fmla="*/ 62 w 988"/>
              <a:gd name="T37" fmla="*/ 32 h 562"/>
              <a:gd name="T38" fmla="*/ 78 w 988"/>
              <a:gd name="T39" fmla="*/ 24 h 562"/>
              <a:gd name="T40" fmla="*/ 118 w 988"/>
              <a:gd name="T41" fmla="*/ 14 h 562"/>
              <a:gd name="T42" fmla="*/ 162 w 988"/>
              <a:gd name="T43" fmla="*/ 8 h 562"/>
              <a:gd name="T44" fmla="*/ 214 w 988"/>
              <a:gd name="T45" fmla="*/ 6 h 562"/>
              <a:gd name="T46" fmla="*/ 300 w 988"/>
              <a:gd name="T47" fmla="*/ 12 h 562"/>
              <a:gd name="T48" fmla="*/ 426 w 988"/>
              <a:gd name="T49" fmla="*/ 38 h 562"/>
              <a:gd name="T50" fmla="*/ 492 w 988"/>
              <a:gd name="T51" fmla="*/ 58 h 562"/>
              <a:gd name="T52" fmla="*/ 582 w 988"/>
              <a:gd name="T53" fmla="*/ 86 h 562"/>
              <a:gd name="T54" fmla="*/ 668 w 988"/>
              <a:gd name="T55" fmla="*/ 106 h 562"/>
              <a:gd name="T56" fmla="*/ 748 w 988"/>
              <a:gd name="T57" fmla="*/ 120 h 562"/>
              <a:gd name="T58" fmla="*/ 880 w 988"/>
              <a:gd name="T59" fmla="*/ 130 h 562"/>
              <a:gd name="T60" fmla="*/ 988 w 988"/>
              <a:gd name="T61" fmla="*/ 130 h 562"/>
              <a:gd name="T62" fmla="*/ 930 w 988"/>
              <a:gd name="T63" fmla="*/ 130 h 562"/>
              <a:gd name="T64" fmla="*/ 818 w 988"/>
              <a:gd name="T65" fmla="*/ 126 h 562"/>
              <a:gd name="T66" fmla="*/ 708 w 988"/>
              <a:gd name="T67" fmla="*/ 112 h 562"/>
              <a:gd name="T68" fmla="*/ 626 w 988"/>
              <a:gd name="T69" fmla="*/ 94 h 562"/>
              <a:gd name="T70" fmla="*/ 538 w 988"/>
              <a:gd name="T71" fmla="*/ 72 h 562"/>
              <a:gd name="T72" fmla="*/ 492 w 988"/>
              <a:gd name="T73" fmla="*/ 56 h 562"/>
              <a:gd name="T74" fmla="*/ 354 w 988"/>
              <a:gd name="T75" fmla="*/ 18 h 562"/>
              <a:gd name="T76" fmla="*/ 262 w 988"/>
              <a:gd name="T77" fmla="*/ 2 h 562"/>
              <a:gd name="T78" fmla="*/ 206 w 988"/>
              <a:gd name="T79" fmla="*/ 0 h 562"/>
              <a:gd name="T80" fmla="*/ 154 w 988"/>
              <a:gd name="T81" fmla="*/ 2 h 562"/>
              <a:gd name="T82" fmla="*/ 110 w 988"/>
              <a:gd name="T83" fmla="*/ 8 h 562"/>
              <a:gd name="T84" fmla="*/ 72 w 988"/>
              <a:gd name="T85" fmla="*/ 20 h 562"/>
              <a:gd name="T86" fmla="*/ 56 w 988"/>
              <a:gd name="T87" fmla="*/ 28 h 562"/>
              <a:gd name="T88" fmla="*/ 36 w 988"/>
              <a:gd name="T89" fmla="*/ 44 h 562"/>
              <a:gd name="T90" fmla="*/ 18 w 988"/>
              <a:gd name="T91" fmla="*/ 64 h 562"/>
              <a:gd name="T92" fmla="*/ 6 w 988"/>
              <a:gd name="T93" fmla="*/ 88 h 562"/>
              <a:gd name="T94" fmla="*/ 0 w 988"/>
              <a:gd name="T95" fmla="*/ 116 h 562"/>
              <a:gd name="T96" fmla="*/ 0 w 988"/>
              <a:gd name="T97" fmla="*/ 146 h 562"/>
              <a:gd name="T98" fmla="*/ 6 w 988"/>
              <a:gd name="T99" fmla="*/ 178 h 562"/>
              <a:gd name="T100" fmla="*/ 20 w 988"/>
              <a:gd name="T101" fmla="*/ 210 h 562"/>
              <a:gd name="T102" fmla="*/ 42 w 988"/>
              <a:gd name="T103" fmla="*/ 242 h 562"/>
              <a:gd name="T104" fmla="*/ 68 w 988"/>
              <a:gd name="T105" fmla="*/ 270 h 562"/>
              <a:gd name="T106" fmla="*/ 128 w 988"/>
              <a:gd name="T107" fmla="*/ 320 h 562"/>
              <a:gd name="T108" fmla="*/ 198 w 988"/>
              <a:gd name="T109" fmla="*/ 364 h 562"/>
              <a:gd name="T110" fmla="*/ 274 w 988"/>
              <a:gd name="T111" fmla="*/ 400 h 562"/>
              <a:gd name="T112" fmla="*/ 352 w 988"/>
              <a:gd name="T113" fmla="*/ 432 h 562"/>
              <a:gd name="T114" fmla="*/ 462 w 988"/>
              <a:gd name="T115" fmla="*/ 466 h 562"/>
              <a:gd name="T116" fmla="*/ 578 w 988"/>
              <a:gd name="T117" fmla="*/ 49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88" h="562">
                <a:moveTo>
                  <a:pt x="496" y="562"/>
                </a:moveTo>
                <a:lnTo>
                  <a:pt x="806" y="506"/>
                </a:lnTo>
                <a:lnTo>
                  <a:pt x="536" y="362"/>
                </a:lnTo>
                <a:lnTo>
                  <a:pt x="582" y="454"/>
                </a:lnTo>
                <a:lnTo>
                  <a:pt x="582" y="454"/>
                </a:lnTo>
                <a:lnTo>
                  <a:pt x="546" y="448"/>
                </a:lnTo>
                <a:lnTo>
                  <a:pt x="508" y="442"/>
                </a:lnTo>
                <a:lnTo>
                  <a:pt x="470" y="434"/>
                </a:lnTo>
                <a:lnTo>
                  <a:pt x="432" y="424"/>
                </a:lnTo>
                <a:lnTo>
                  <a:pt x="394" y="414"/>
                </a:lnTo>
                <a:lnTo>
                  <a:pt x="356" y="402"/>
                </a:lnTo>
                <a:lnTo>
                  <a:pt x="318" y="388"/>
                </a:lnTo>
                <a:lnTo>
                  <a:pt x="282" y="374"/>
                </a:lnTo>
                <a:lnTo>
                  <a:pt x="246" y="360"/>
                </a:lnTo>
                <a:lnTo>
                  <a:pt x="212" y="342"/>
                </a:lnTo>
                <a:lnTo>
                  <a:pt x="178" y="326"/>
                </a:lnTo>
                <a:lnTo>
                  <a:pt x="148" y="308"/>
                </a:lnTo>
                <a:lnTo>
                  <a:pt x="120" y="288"/>
                </a:lnTo>
                <a:lnTo>
                  <a:pt x="94" y="270"/>
                </a:lnTo>
                <a:lnTo>
                  <a:pt x="70" y="248"/>
                </a:lnTo>
                <a:lnTo>
                  <a:pt x="50" y="228"/>
                </a:lnTo>
                <a:lnTo>
                  <a:pt x="50" y="228"/>
                </a:lnTo>
                <a:lnTo>
                  <a:pt x="40" y="216"/>
                </a:lnTo>
                <a:lnTo>
                  <a:pt x="32" y="204"/>
                </a:lnTo>
                <a:lnTo>
                  <a:pt x="26" y="192"/>
                </a:lnTo>
                <a:lnTo>
                  <a:pt x="20" y="178"/>
                </a:lnTo>
                <a:lnTo>
                  <a:pt x="16" y="164"/>
                </a:lnTo>
                <a:lnTo>
                  <a:pt x="14" y="148"/>
                </a:lnTo>
                <a:lnTo>
                  <a:pt x="12" y="134"/>
                </a:lnTo>
                <a:lnTo>
                  <a:pt x="12" y="120"/>
                </a:lnTo>
                <a:lnTo>
                  <a:pt x="14" y="106"/>
                </a:lnTo>
                <a:lnTo>
                  <a:pt x="16" y="92"/>
                </a:lnTo>
                <a:lnTo>
                  <a:pt x="20" y="80"/>
                </a:lnTo>
                <a:lnTo>
                  <a:pt x="26" y="68"/>
                </a:lnTo>
                <a:lnTo>
                  <a:pt x="32" y="56"/>
                </a:lnTo>
                <a:lnTo>
                  <a:pt x="40" y="48"/>
                </a:lnTo>
                <a:lnTo>
                  <a:pt x="50" y="38"/>
                </a:lnTo>
                <a:lnTo>
                  <a:pt x="62" y="32"/>
                </a:lnTo>
                <a:lnTo>
                  <a:pt x="62" y="32"/>
                </a:lnTo>
                <a:lnTo>
                  <a:pt x="78" y="24"/>
                </a:lnTo>
                <a:lnTo>
                  <a:pt x="96" y="18"/>
                </a:lnTo>
                <a:lnTo>
                  <a:pt x="118" y="14"/>
                </a:lnTo>
                <a:lnTo>
                  <a:pt x="140" y="10"/>
                </a:lnTo>
                <a:lnTo>
                  <a:pt x="162" y="8"/>
                </a:lnTo>
                <a:lnTo>
                  <a:pt x="188" y="6"/>
                </a:lnTo>
                <a:lnTo>
                  <a:pt x="214" y="6"/>
                </a:lnTo>
                <a:lnTo>
                  <a:pt x="242" y="6"/>
                </a:lnTo>
                <a:lnTo>
                  <a:pt x="300" y="12"/>
                </a:lnTo>
                <a:lnTo>
                  <a:pt x="362" y="22"/>
                </a:lnTo>
                <a:lnTo>
                  <a:pt x="426" y="38"/>
                </a:lnTo>
                <a:lnTo>
                  <a:pt x="492" y="58"/>
                </a:lnTo>
                <a:lnTo>
                  <a:pt x="492" y="58"/>
                </a:lnTo>
                <a:lnTo>
                  <a:pt x="538" y="74"/>
                </a:lnTo>
                <a:lnTo>
                  <a:pt x="582" y="86"/>
                </a:lnTo>
                <a:lnTo>
                  <a:pt x="626" y="98"/>
                </a:lnTo>
                <a:lnTo>
                  <a:pt x="668" y="106"/>
                </a:lnTo>
                <a:lnTo>
                  <a:pt x="708" y="114"/>
                </a:lnTo>
                <a:lnTo>
                  <a:pt x="748" y="120"/>
                </a:lnTo>
                <a:lnTo>
                  <a:pt x="818" y="128"/>
                </a:lnTo>
                <a:lnTo>
                  <a:pt x="880" y="130"/>
                </a:lnTo>
                <a:lnTo>
                  <a:pt x="930" y="130"/>
                </a:lnTo>
                <a:lnTo>
                  <a:pt x="988" y="130"/>
                </a:lnTo>
                <a:lnTo>
                  <a:pt x="988" y="130"/>
                </a:lnTo>
                <a:lnTo>
                  <a:pt x="930" y="130"/>
                </a:lnTo>
                <a:lnTo>
                  <a:pt x="880" y="130"/>
                </a:lnTo>
                <a:lnTo>
                  <a:pt x="818" y="126"/>
                </a:lnTo>
                <a:lnTo>
                  <a:pt x="748" y="118"/>
                </a:lnTo>
                <a:lnTo>
                  <a:pt x="708" y="112"/>
                </a:lnTo>
                <a:lnTo>
                  <a:pt x="668" y="104"/>
                </a:lnTo>
                <a:lnTo>
                  <a:pt x="626" y="94"/>
                </a:lnTo>
                <a:lnTo>
                  <a:pt x="582" y="84"/>
                </a:lnTo>
                <a:lnTo>
                  <a:pt x="538" y="72"/>
                </a:lnTo>
                <a:lnTo>
                  <a:pt x="492" y="56"/>
                </a:lnTo>
                <a:lnTo>
                  <a:pt x="492" y="56"/>
                </a:lnTo>
                <a:lnTo>
                  <a:pt x="422" y="34"/>
                </a:lnTo>
                <a:lnTo>
                  <a:pt x="354" y="18"/>
                </a:lnTo>
                <a:lnTo>
                  <a:pt x="292" y="6"/>
                </a:lnTo>
                <a:lnTo>
                  <a:pt x="262" y="2"/>
                </a:lnTo>
                <a:lnTo>
                  <a:pt x="232" y="0"/>
                </a:lnTo>
                <a:lnTo>
                  <a:pt x="206" y="0"/>
                </a:lnTo>
                <a:lnTo>
                  <a:pt x="180" y="0"/>
                </a:lnTo>
                <a:lnTo>
                  <a:pt x="154" y="2"/>
                </a:lnTo>
                <a:lnTo>
                  <a:pt x="132" y="4"/>
                </a:lnTo>
                <a:lnTo>
                  <a:pt x="110" y="8"/>
                </a:lnTo>
                <a:lnTo>
                  <a:pt x="90" y="14"/>
                </a:lnTo>
                <a:lnTo>
                  <a:pt x="72" y="20"/>
                </a:lnTo>
                <a:lnTo>
                  <a:pt x="56" y="28"/>
                </a:lnTo>
                <a:lnTo>
                  <a:pt x="56" y="28"/>
                </a:lnTo>
                <a:lnTo>
                  <a:pt x="46" y="36"/>
                </a:lnTo>
                <a:lnTo>
                  <a:pt x="36" y="44"/>
                </a:lnTo>
                <a:lnTo>
                  <a:pt x="26" y="52"/>
                </a:lnTo>
                <a:lnTo>
                  <a:pt x="18" y="64"/>
                </a:lnTo>
                <a:lnTo>
                  <a:pt x="12" y="74"/>
                </a:lnTo>
                <a:lnTo>
                  <a:pt x="6" y="88"/>
                </a:lnTo>
                <a:lnTo>
                  <a:pt x="2" y="100"/>
                </a:lnTo>
                <a:lnTo>
                  <a:pt x="0" y="116"/>
                </a:lnTo>
                <a:lnTo>
                  <a:pt x="0" y="130"/>
                </a:lnTo>
                <a:lnTo>
                  <a:pt x="0" y="146"/>
                </a:lnTo>
                <a:lnTo>
                  <a:pt x="2" y="162"/>
                </a:lnTo>
                <a:lnTo>
                  <a:pt x="6" y="178"/>
                </a:lnTo>
                <a:lnTo>
                  <a:pt x="12" y="194"/>
                </a:lnTo>
                <a:lnTo>
                  <a:pt x="20" y="210"/>
                </a:lnTo>
                <a:lnTo>
                  <a:pt x="30" y="226"/>
                </a:lnTo>
                <a:lnTo>
                  <a:pt x="42" y="242"/>
                </a:lnTo>
                <a:lnTo>
                  <a:pt x="42" y="242"/>
                </a:lnTo>
                <a:lnTo>
                  <a:pt x="68" y="270"/>
                </a:lnTo>
                <a:lnTo>
                  <a:pt x="96" y="296"/>
                </a:lnTo>
                <a:lnTo>
                  <a:pt x="128" y="320"/>
                </a:lnTo>
                <a:lnTo>
                  <a:pt x="162" y="342"/>
                </a:lnTo>
                <a:lnTo>
                  <a:pt x="198" y="364"/>
                </a:lnTo>
                <a:lnTo>
                  <a:pt x="236" y="382"/>
                </a:lnTo>
                <a:lnTo>
                  <a:pt x="274" y="400"/>
                </a:lnTo>
                <a:lnTo>
                  <a:pt x="314" y="416"/>
                </a:lnTo>
                <a:lnTo>
                  <a:pt x="352" y="432"/>
                </a:lnTo>
                <a:lnTo>
                  <a:pt x="390" y="444"/>
                </a:lnTo>
                <a:lnTo>
                  <a:pt x="462" y="466"/>
                </a:lnTo>
                <a:lnTo>
                  <a:pt x="526" y="480"/>
                </a:lnTo>
                <a:lnTo>
                  <a:pt x="578" y="490"/>
                </a:lnTo>
                <a:lnTo>
                  <a:pt x="496" y="562"/>
                </a:lnTo>
                <a:close/>
              </a:path>
            </a:pathLst>
          </a:custGeom>
          <a:solidFill>
            <a:srgbClr val="169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"/>
          <p:cNvSpPr>
            <a:spLocks noChangeArrowheads="1"/>
          </p:cNvSpPr>
          <p:nvPr/>
        </p:nvSpPr>
        <p:spPr bwMode="gray">
          <a:xfrm>
            <a:off x="1966318" y="2144931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1905" y="2152821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gray">
          <a:xfrm>
            <a:off x="7529708" y="2255711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gray">
          <a:xfrm>
            <a:off x="1475656" y="2125092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gray">
          <a:xfrm>
            <a:off x="1540744" y="225662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gray">
          <a:xfrm>
            <a:off x="1937041" y="288588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0692" y="2885058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gray">
          <a:xfrm>
            <a:off x="1548593" y="2918981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gray">
          <a:xfrm>
            <a:off x="7574620" y="2918981"/>
            <a:ext cx="349250" cy="358775"/>
          </a:xfrm>
          <a:prstGeom prst="ellipse">
            <a:avLst/>
          </a:prstGeom>
          <a:solidFill>
            <a:srgbClr val="0000FF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gray">
          <a:xfrm>
            <a:off x="1500596" y="2852936"/>
            <a:ext cx="600075" cy="615950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gray">
          <a:xfrm>
            <a:off x="1500596" y="299875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46" name="AutoShape 2"/>
          <p:cNvSpPr>
            <a:spLocks noChangeArrowheads="1"/>
          </p:cNvSpPr>
          <p:nvPr/>
        </p:nvSpPr>
        <p:spPr bwMode="gray">
          <a:xfrm>
            <a:off x="1992969" y="360596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91771" y="3605138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gray">
          <a:xfrm>
            <a:off x="1548593" y="3533130"/>
            <a:ext cx="600075" cy="615950"/>
          </a:xfrm>
          <a:prstGeom prst="ellipse">
            <a:avLst/>
          </a:prstGeom>
          <a:solidFill>
            <a:srgbClr val="00808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gray">
          <a:xfrm>
            <a:off x="1548593" y="3605138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50" name="Oval 20"/>
          <p:cNvSpPr>
            <a:spLocks noChangeArrowheads="1"/>
          </p:cNvSpPr>
          <p:nvPr/>
        </p:nvSpPr>
        <p:spPr bwMode="gray">
          <a:xfrm rot="9281209">
            <a:off x="7610937" y="3693556"/>
            <a:ext cx="349250" cy="358775"/>
          </a:xfrm>
          <a:prstGeom prst="ellipse">
            <a:avLst/>
          </a:prstGeom>
          <a:solidFill>
            <a:srgbClr val="339966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gray">
          <a:xfrm>
            <a:off x="1967059" y="4365352"/>
            <a:ext cx="5688013" cy="5038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6820" y="436452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gray">
          <a:xfrm>
            <a:off x="1572604" y="4253210"/>
            <a:ext cx="600075" cy="615950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gray">
          <a:xfrm>
            <a:off x="1603562" y="4361984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</a:rPr>
              <a:t>04</a:t>
            </a:r>
            <a:endParaRPr lang="en-US" altLang="zh-CN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gray">
          <a:xfrm>
            <a:off x="7610937" y="4415972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5789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408" y="80735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2218442"/>
            <a:ext cx="4968552" cy="559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超级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创建用户命令：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＃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useradd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［用户名］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＃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password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［用户名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］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查看版本命令：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uname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-r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查看内核版本号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uname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-a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查看版本的详细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查看操作系统位数：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# cat 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/issue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25" y="2780928"/>
            <a:ext cx="267461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19" y="1326642"/>
            <a:ext cx="8496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Linux</a:t>
            </a:r>
            <a:r>
              <a:rPr lang="zh-CN" altLang="en-US" sz="2400" dirty="0">
                <a:ea typeface="宋体" charset="-122"/>
              </a:rPr>
              <a:t>中运行指令：</a:t>
            </a:r>
            <a:endParaRPr lang="en-US" altLang="zh-CN" sz="2400" dirty="0">
              <a:ea typeface="宋体" charset="-122"/>
            </a:endParaRPr>
          </a:p>
          <a:p>
            <a:r>
              <a:rPr lang="zh-CN" altLang="en-US" sz="2400" dirty="0">
                <a:ea typeface="宋体" charset="-122"/>
              </a:rPr>
              <a:t>指令名、选项、参数，每一项之间都应用空格格开；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u"/>
            </a:pPr>
            <a:endParaRPr lang="en-US" altLang="zh-CN" sz="32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8" y="1354076"/>
            <a:ext cx="6400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8" y="2006231"/>
            <a:ext cx="6400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57192"/>
            <a:ext cx="50577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193" y="86283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378" y="1773444"/>
            <a:ext cx="51571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显示</a:t>
            </a:r>
            <a:r>
              <a:rPr lang="zh-CN" altLang="en-US" sz="2400" dirty="0"/>
              <a:t>计算机（主机）</a:t>
            </a:r>
            <a:r>
              <a:rPr lang="zh-CN" altLang="en-US" sz="2400" dirty="0" smtClean="0"/>
              <a:t>名：</a:t>
            </a:r>
            <a:endParaRPr lang="en-US" altLang="zh-CN" sz="2400" dirty="0" smtClean="0"/>
          </a:p>
          <a:p>
            <a:r>
              <a:rPr lang="en-US" altLang="zh-CN" sz="2400" dirty="0" smtClean="0"/>
              <a:t>#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hostname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用户切换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su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sudo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– root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注销命令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#logout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登出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#exit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退出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清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屏和重新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载入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#clear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清屏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#reset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载入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99" y="3535853"/>
            <a:ext cx="2343969" cy="295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39552" y="1628800"/>
            <a:ext cx="3456384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在线帮助命令：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指令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--help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指令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info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1" y="1340768"/>
            <a:ext cx="6400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93" y="2360512"/>
            <a:ext cx="60769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59" y="3017088"/>
            <a:ext cx="6400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333" y="74278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196752"/>
            <a:ext cx="39549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#shutdown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-h	now	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#halt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poweroff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0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启命令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#shutdown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-r     now</a:t>
            </a: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#reboot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6</a:t>
            </a: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查看历史命令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#history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查看日期和时间命令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#date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cal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1724615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文件授权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chmod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48" y="3040977"/>
            <a:ext cx="3769216" cy="355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" y="1196752"/>
            <a:ext cx="64008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" y="2972509"/>
            <a:ext cx="6400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8" y="4877509"/>
            <a:ext cx="6400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8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998" y="86549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154" y="1556792"/>
            <a:ext cx="58960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文件和目录命令：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查看文件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拷贝文件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mv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移动或重命名文件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删除文件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创建空文件或更新文件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cd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改变当前路径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pwd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察看当前完整路径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mkdir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创立新目录</a:t>
            </a:r>
          </a:p>
          <a:p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rmdir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删除空目录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auto">
          <a:xfrm>
            <a:off x="5253038" y="2286000"/>
            <a:ext cx="2697162" cy="303213"/>
          </a:xfrm>
          <a:custGeom>
            <a:avLst/>
            <a:gdLst>
              <a:gd name="T0" fmla="*/ 286 w 5097"/>
              <a:gd name="T1" fmla="*/ 0 h 571"/>
              <a:gd name="T2" fmla="*/ 227 w 5097"/>
              <a:gd name="T3" fmla="*/ 6 h 571"/>
              <a:gd name="T4" fmla="*/ 175 w 5097"/>
              <a:gd name="T5" fmla="*/ 23 h 571"/>
              <a:gd name="T6" fmla="*/ 126 w 5097"/>
              <a:gd name="T7" fmla="*/ 49 h 571"/>
              <a:gd name="T8" fmla="*/ 83 w 5097"/>
              <a:gd name="T9" fmla="*/ 84 h 571"/>
              <a:gd name="T10" fmla="*/ 49 w 5097"/>
              <a:gd name="T11" fmla="*/ 126 h 571"/>
              <a:gd name="T12" fmla="*/ 23 w 5097"/>
              <a:gd name="T13" fmla="*/ 175 h 571"/>
              <a:gd name="T14" fmla="*/ 6 w 5097"/>
              <a:gd name="T15" fmla="*/ 229 h 571"/>
              <a:gd name="T16" fmla="*/ 0 w 5097"/>
              <a:gd name="T17" fmla="*/ 286 h 571"/>
              <a:gd name="T18" fmla="*/ 0 w 5097"/>
              <a:gd name="T19" fmla="*/ 286 h 571"/>
              <a:gd name="T20" fmla="*/ 6 w 5097"/>
              <a:gd name="T21" fmla="*/ 343 h 571"/>
              <a:gd name="T22" fmla="*/ 23 w 5097"/>
              <a:gd name="T23" fmla="*/ 396 h 571"/>
              <a:gd name="T24" fmla="*/ 49 w 5097"/>
              <a:gd name="T25" fmla="*/ 445 h 571"/>
              <a:gd name="T26" fmla="*/ 83 w 5097"/>
              <a:gd name="T27" fmla="*/ 488 h 571"/>
              <a:gd name="T28" fmla="*/ 126 w 5097"/>
              <a:gd name="T29" fmla="*/ 522 h 571"/>
              <a:gd name="T30" fmla="*/ 175 w 5097"/>
              <a:gd name="T31" fmla="*/ 549 h 571"/>
              <a:gd name="T32" fmla="*/ 227 w 5097"/>
              <a:gd name="T33" fmla="*/ 565 h 571"/>
              <a:gd name="T34" fmla="*/ 286 w 5097"/>
              <a:gd name="T35" fmla="*/ 571 h 571"/>
              <a:gd name="T36" fmla="*/ 4812 w 5097"/>
              <a:gd name="T37" fmla="*/ 571 h 571"/>
              <a:gd name="T38" fmla="*/ 4870 w 5097"/>
              <a:gd name="T39" fmla="*/ 565 h 571"/>
              <a:gd name="T40" fmla="*/ 4922 w 5097"/>
              <a:gd name="T41" fmla="*/ 549 h 571"/>
              <a:gd name="T42" fmla="*/ 4971 w 5097"/>
              <a:gd name="T43" fmla="*/ 522 h 571"/>
              <a:gd name="T44" fmla="*/ 5014 w 5097"/>
              <a:gd name="T45" fmla="*/ 488 h 571"/>
              <a:gd name="T46" fmla="*/ 5048 w 5097"/>
              <a:gd name="T47" fmla="*/ 445 h 571"/>
              <a:gd name="T48" fmla="*/ 5076 w 5097"/>
              <a:gd name="T49" fmla="*/ 396 h 571"/>
              <a:gd name="T50" fmla="*/ 5091 w 5097"/>
              <a:gd name="T51" fmla="*/ 343 h 571"/>
              <a:gd name="T52" fmla="*/ 5097 w 5097"/>
              <a:gd name="T53" fmla="*/ 286 h 571"/>
              <a:gd name="T54" fmla="*/ 5097 w 5097"/>
              <a:gd name="T55" fmla="*/ 286 h 571"/>
              <a:gd name="T56" fmla="*/ 5091 w 5097"/>
              <a:gd name="T57" fmla="*/ 229 h 571"/>
              <a:gd name="T58" fmla="*/ 5076 w 5097"/>
              <a:gd name="T59" fmla="*/ 175 h 571"/>
              <a:gd name="T60" fmla="*/ 5048 w 5097"/>
              <a:gd name="T61" fmla="*/ 126 h 571"/>
              <a:gd name="T62" fmla="*/ 5014 w 5097"/>
              <a:gd name="T63" fmla="*/ 84 h 571"/>
              <a:gd name="T64" fmla="*/ 4971 w 5097"/>
              <a:gd name="T65" fmla="*/ 49 h 571"/>
              <a:gd name="T66" fmla="*/ 4922 w 5097"/>
              <a:gd name="T67" fmla="*/ 23 h 571"/>
              <a:gd name="T68" fmla="*/ 4870 w 5097"/>
              <a:gd name="T69" fmla="*/ 6 h 571"/>
              <a:gd name="T70" fmla="*/ 4812 w 5097"/>
              <a:gd name="T71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97" h="571">
                <a:moveTo>
                  <a:pt x="286" y="0"/>
                </a:moveTo>
                <a:lnTo>
                  <a:pt x="286" y="0"/>
                </a:lnTo>
                <a:lnTo>
                  <a:pt x="256" y="2"/>
                </a:lnTo>
                <a:lnTo>
                  <a:pt x="227" y="6"/>
                </a:lnTo>
                <a:lnTo>
                  <a:pt x="200" y="13"/>
                </a:lnTo>
                <a:lnTo>
                  <a:pt x="175" y="23"/>
                </a:lnTo>
                <a:lnTo>
                  <a:pt x="149" y="34"/>
                </a:lnTo>
                <a:lnTo>
                  <a:pt x="126" y="49"/>
                </a:lnTo>
                <a:lnTo>
                  <a:pt x="104" y="66"/>
                </a:lnTo>
                <a:lnTo>
                  <a:pt x="83" y="84"/>
                </a:lnTo>
                <a:lnTo>
                  <a:pt x="66" y="105"/>
                </a:lnTo>
                <a:lnTo>
                  <a:pt x="49" y="126"/>
                </a:lnTo>
                <a:lnTo>
                  <a:pt x="34" y="150"/>
                </a:lnTo>
                <a:lnTo>
                  <a:pt x="23" y="175"/>
                </a:lnTo>
                <a:lnTo>
                  <a:pt x="13" y="200"/>
                </a:lnTo>
                <a:lnTo>
                  <a:pt x="6" y="229"/>
                </a:lnTo>
                <a:lnTo>
                  <a:pt x="1" y="256"/>
                </a:lnTo>
                <a:lnTo>
                  <a:pt x="0" y="286"/>
                </a:lnTo>
                <a:lnTo>
                  <a:pt x="0" y="286"/>
                </a:lnTo>
                <a:lnTo>
                  <a:pt x="0" y="286"/>
                </a:lnTo>
                <a:lnTo>
                  <a:pt x="1" y="315"/>
                </a:lnTo>
                <a:lnTo>
                  <a:pt x="6" y="343"/>
                </a:lnTo>
                <a:lnTo>
                  <a:pt x="13" y="371"/>
                </a:lnTo>
                <a:lnTo>
                  <a:pt x="23" y="396"/>
                </a:lnTo>
                <a:lnTo>
                  <a:pt x="34" y="422"/>
                </a:lnTo>
                <a:lnTo>
                  <a:pt x="49" y="445"/>
                </a:lnTo>
                <a:lnTo>
                  <a:pt x="66" y="468"/>
                </a:lnTo>
                <a:lnTo>
                  <a:pt x="83" y="488"/>
                </a:lnTo>
                <a:lnTo>
                  <a:pt x="104" y="506"/>
                </a:lnTo>
                <a:lnTo>
                  <a:pt x="126" y="522"/>
                </a:lnTo>
                <a:lnTo>
                  <a:pt x="149" y="536"/>
                </a:lnTo>
                <a:lnTo>
                  <a:pt x="175" y="549"/>
                </a:lnTo>
                <a:lnTo>
                  <a:pt x="200" y="558"/>
                </a:lnTo>
                <a:lnTo>
                  <a:pt x="227" y="565"/>
                </a:lnTo>
                <a:lnTo>
                  <a:pt x="256" y="569"/>
                </a:lnTo>
                <a:lnTo>
                  <a:pt x="286" y="571"/>
                </a:lnTo>
                <a:lnTo>
                  <a:pt x="4812" y="571"/>
                </a:lnTo>
                <a:lnTo>
                  <a:pt x="4812" y="571"/>
                </a:lnTo>
                <a:lnTo>
                  <a:pt x="4841" y="569"/>
                </a:lnTo>
                <a:lnTo>
                  <a:pt x="4870" y="565"/>
                </a:lnTo>
                <a:lnTo>
                  <a:pt x="4897" y="558"/>
                </a:lnTo>
                <a:lnTo>
                  <a:pt x="4922" y="549"/>
                </a:lnTo>
                <a:lnTo>
                  <a:pt x="4948" y="536"/>
                </a:lnTo>
                <a:lnTo>
                  <a:pt x="4971" y="522"/>
                </a:lnTo>
                <a:lnTo>
                  <a:pt x="4994" y="506"/>
                </a:lnTo>
                <a:lnTo>
                  <a:pt x="5014" y="488"/>
                </a:lnTo>
                <a:lnTo>
                  <a:pt x="5033" y="468"/>
                </a:lnTo>
                <a:lnTo>
                  <a:pt x="5048" y="445"/>
                </a:lnTo>
                <a:lnTo>
                  <a:pt x="5063" y="422"/>
                </a:lnTo>
                <a:lnTo>
                  <a:pt x="5076" y="396"/>
                </a:lnTo>
                <a:lnTo>
                  <a:pt x="5084" y="371"/>
                </a:lnTo>
                <a:lnTo>
                  <a:pt x="5091" y="343"/>
                </a:lnTo>
                <a:lnTo>
                  <a:pt x="5096" y="315"/>
                </a:lnTo>
                <a:lnTo>
                  <a:pt x="5097" y="286"/>
                </a:lnTo>
                <a:lnTo>
                  <a:pt x="5097" y="286"/>
                </a:lnTo>
                <a:lnTo>
                  <a:pt x="5097" y="286"/>
                </a:lnTo>
                <a:lnTo>
                  <a:pt x="5096" y="256"/>
                </a:lnTo>
                <a:lnTo>
                  <a:pt x="5091" y="229"/>
                </a:lnTo>
                <a:lnTo>
                  <a:pt x="5084" y="200"/>
                </a:lnTo>
                <a:lnTo>
                  <a:pt x="5076" y="175"/>
                </a:lnTo>
                <a:lnTo>
                  <a:pt x="5063" y="150"/>
                </a:lnTo>
                <a:lnTo>
                  <a:pt x="5048" y="126"/>
                </a:lnTo>
                <a:lnTo>
                  <a:pt x="5033" y="105"/>
                </a:lnTo>
                <a:lnTo>
                  <a:pt x="5014" y="84"/>
                </a:lnTo>
                <a:lnTo>
                  <a:pt x="4994" y="66"/>
                </a:lnTo>
                <a:lnTo>
                  <a:pt x="4971" y="49"/>
                </a:lnTo>
                <a:lnTo>
                  <a:pt x="4948" y="34"/>
                </a:lnTo>
                <a:lnTo>
                  <a:pt x="4922" y="23"/>
                </a:lnTo>
                <a:lnTo>
                  <a:pt x="4897" y="13"/>
                </a:lnTo>
                <a:lnTo>
                  <a:pt x="4870" y="6"/>
                </a:lnTo>
                <a:lnTo>
                  <a:pt x="4841" y="2"/>
                </a:lnTo>
                <a:lnTo>
                  <a:pt x="4812" y="0"/>
                </a:lnTo>
                <a:lnTo>
                  <a:pt x="286" y="0"/>
                </a:lnTo>
                <a:close/>
              </a:path>
            </a:pathLst>
          </a:custGeom>
          <a:solidFill>
            <a:srgbClr val="006934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5253038" y="2286000"/>
            <a:ext cx="862012" cy="862013"/>
          </a:xfrm>
          <a:custGeom>
            <a:avLst/>
            <a:gdLst>
              <a:gd name="T0" fmla="*/ 505 w 1629"/>
              <a:gd name="T1" fmla="*/ 87 h 1629"/>
              <a:gd name="T2" fmla="*/ 458 w 1629"/>
              <a:gd name="T3" fmla="*/ 49 h 1629"/>
              <a:gd name="T4" fmla="*/ 406 w 1629"/>
              <a:gd name="T5" fmla="*/ 22 h 1629"/>
              <a:gd name="T6" fmla="*/ 352 w 1629"/>
              <a:gd name="T7" fmla="*/ 6 h 1629"/>
              <a:gd name="T8" fmla="*/ 296 w 1629"/>
              <a:gd name="T9" fmla="*/ 0 h 1629"/>
              <a:gd name="T10" fmla="*/ 239 w 1629"/>
              <a:gd name="T11" fmla="*/ 6 h 1629"/>
              <a:gd name="T12" fmla="*/ 185 w 1629"/>
              <a:gd name="T13" fmla="*/ 22 h 1629"/>
              <a:gd name="T14" fmla="*/ 133 w 1629"/>
              <a:gd name="T15" fmla="*/ 49 h 1629"/>
              <a:gd name="T16" fmla="*/ 87 w 1629"/>
              <a:gd name="T17" fmla="*/ 87 h 1629"/>
              <a:gd name="T18" fmla="*/ 87 w 1629"/>
              <a:gd name="T19" fmla="*/ 87 h 1629"/>
              <a:gd name="T20" fmla="*/ 49 w 1629"/>
              <a:gd name="T21" fmla="*/ 133 h 1629"/>
              <a:gd name="T22" fmla="*/ 21 w 1629"/>
              <a:gd name="T23" fmla="*/ 185 h 1629"/>
              <a:gd name="T24" fmla="*/ 6 w 1629"/>
              <a:gd name="T25" fmla="*/ 239 h 1629"/>
              <a:gd name="T26" fmla="*/ 0 w 1629"/>
              <a:gd name="T27" fmla="*/ 296 h 1629"/>
              <a:gd name="T28" fmla="*/ 6 w 1629"/>
              <a:gd name="T29" fmla="*/ 352 h 1629"/>
              <a:gd name="T30" fmla="*/ 21 w 1629"/>
              <a:gd name="T31" fmla="*/ 408 h 1629"/>
              <a:gd name="T32" fmla="*/ 49 w 1629"/>
              <a:gd name="T33" fmla="*/ 459 h 1629"/>
              <a:gd name="T34" fmla="*/ 87 w 1629"/>
              <a:gd name="T35" fmla="*/ 505 h 1629"/>
              <a:gd name="T36" fmla="*/ 1124 w 1629"/>
              <a:gd name="T37" fmla="*/ 1543 h 1629"/>
              <a:gd name="T38" fmla="*/ 1172 w 1629"/>
              <a:gd name="T39" fmla="*/ 1581 h 1629"/>
              <a:gd name="T40" fmla="*/ 1223 w 1629"/>
              <a:gd name="T41" fmla="*/ 1608 h 1629"/>
              <a:gd name="T42" fmla="*/ 1277 w 1629"/>
              <a:gd name="T43" fmla="*/ 1623 h 1629"/>
              <a:gd name="T44" fmla="*/ 1333 w 1629"/>
              <a:gd name="T45" fmla="*/ 1629 h 1629"/>
              <a:gd name="T46" fmla="*/ 1390 w 1629"/>
              <a:gd name="T47" fmla="*/ 1623 h 1629"/>
              <a:gd name="T48" fmla="*/ 1445 w 1629"/>
              <a:gd name="T49" fmla="*/ 1608 h 1629"/>
              <a:gd name="T50" fmla="*/ 1496 w 1629"/>
              <a:gd name="T51" fmla="*/ 1581 h 1629"/>
              <a:gd name="T52" fmla="*/ 1542 w 1629"/>
              <a:gd name="T53" fmla="*/ 1543 h 1629"/>
              <a:gd name="T54" fmla="*/ 1542 w 1629"/>
              <a:gd name="T55" fmla="*/ 1543 h 1629"/>
              <a:gd name="T56" fmla="*/ 1581 w 1629"/>
              <a:gd name="T57" fmla="*/ 1496 h 1629"/>
              <a:gd name="T58" fmla="*/ 1608 w 1629"/>
              <a:gd name="T59" fmla="*/ 1445 h 1629"/>
              <a:gd name="T60" fmla="*/ 1624 w 1629"/>
              <a:gd name="T61" fmla="*/ 1390 h 1629"/>
              <a:gd name="T62" fmla="*/ 1629 w 1629"/>
              <a:gd name="T63" fmla="*/ 1335 h 1629"/>
              <a:gd name="T64" fmla="*/ 1624 w 1629"/>
              <a:gd name="T65" fmla="*/ 1277 h 1629"/>
              <a:gd name="T66" fmla="*/ 1608 w 1629"/>
              <a:gd name="T67" fmla="*/ 1223 h 1629"/>
              <a:gd name="T68" fmla="*/ 1581 w 1629"/>
              <a:gd name="T69" fmla="*/ 1172 h 1629"/>
              <a:gd name="T70" fmla="*/ 1542 w 1629"/>
              <a:gd name="T71" fmla="*/ 1124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29" h="1629">
                <a:moveTo>
                  <a:pt x="505" y="87"/>
                </a:moveTo>
                <a:lnTo>
                  <a:pt x="505" y="87"/>
                </a:lnTo>
                <a:lnTo>
                  <a:pt x="482" y="67"/>
                </a:lnTo>
                <a:lnTo>
                  <a:pt x="458" y="49"/>
                </a:lnTo>
                <a:lnTo>
                  <a:pt x="433" y="34"/>
                </a:lnTo>
                <a:lnTo>
                  <a:pt x="406" y="22"/>
                </a:lnTo>
                <a:lnTo>
                  <a:pt x="379" y="13"/>
                </a:lnTo>
                <a:lnTo>
                  <a:pt x="352" y="6"/>
                </a:lnTo>
                <a:lnTo>
                  <a:pt x="323" y="2"/>
                </a:lnTo>
                <a:lnTo>
                  <a:pt x="296" y="0"/>
                </a:lnTo>
                <a:lnTo>
                  <a:pt x="267" y="2"/>
                </a:lnTo>
                <a:lnTo>
                  <a:pt x="239" y="6"/>
                </a:lnTo>
                <a:lnTo>
                  <a:pt x="212" y="13"/>
                </a:lnTo>
                <a:lnTo>
                  <a:pt x="185" y="22"/>
                </a:lnTo>
                <a:lnTo>
                  <a:pt x="159" y="34"/>
                </a:lnTo>
                <a:lnTo>
                  <a:pt x="133" y="49"/>
                </a:lnTo>
                <a:lnTo>
                  <a:pt x="109" y="67"/>
                </a:lnTo>
                <a:lnTo>
                  <a:pt x="87" y="87"/>
                </a:lnTo>
                <a:lnTo>
                  <a:pt x="87" y="87"/>
                </a:lnTo>
                <a:lnTo>
                  <a:pt x="87" y="87"/>
                </a:lnTo>
                <a:lnTo>
                  <a:pt x="66" y="109"/>
                </a:lnTo>
                <a:lnTo>
                  <a:pt x="49" y="133"/>
                </a:lnTo>
                <a:lnTo>
                  <a:pt x="34" y="159"/>
                </a:lnTo>
                <a:lnTo>
                  <a:pt x="21" y="185"/>
                </a:lnTo>
                <a:lnTo>
                  <a:pt x="11" y="212"/>
                </a:lnTo>
                <a:lnTo>
                  <a:pt x="6" y="239"/>
                </a:lnTo>
                <a:lnTo>
                  <a:pt x="1" y="268"/>
                </a:lnTo>
                <a:lnTo>
                  <a:pt x="0" y="296"/>
                </a:lnTo>
                <a:lnTo>
                  <a:pt x="1" y="325"/>
                </a:lnTo>
                <a:lnTo>
                  <a:pt x="6" y="352"/>
                </a:lnTo>
                <a:lnTo>
                  <a:pt x="11" y="381"/>
                </a:lnTo>
                <a:lnTo>
                  <a:pt x="21" y="408"/>
                </a:lnTo>
                <a:lnTo>
                  <a:pt x="34" y="433"/>
                </a:lnTo>
                <a:lnTo>
                  <a:pt x="49" y="459"/>
                </a:lnTo>
                <a:lnTo>
                  <a:pt x="66" y="482"/>
                </a:lnTo>
                <a:lnTo>
                  <a:pt x="87" y="505"/>
                </a:lnTo>
                <a:lnTo>
                  <a:pt x="1124" y="1543"/>
                </a:lnTo>
                <a:lnTo>
                  <a:pt x="1124" y="1543"/>
                </a:lnTo>
                <a:lnTo>
                  <a:pt x="1147" y="1563"/>
                </a:lnTo>
                <a:lnTo>
                  <a:pt x="1172" y="1581"/>
                </a:lnTo>
                <a:lnTo>
                  <a:pt x="1196" y="1596"/>
                </a:lnTo>
                <a:lnTo>
                  <a:pt x="1223" y="1608"/>
                </a:lnTo>
                <a:lnTo>
                  <a:pt x="1249" y="1618"/>
                </a:lnTo>
                <a:lnTo>
                  <a:pt x="1277" y="1623"/>
                </a:lnTo>
                <a:lnTo>
                  <a:pt x="1306" y="1628"/>
                </a:lnTo>
                <a:lnTo>
                  <a:pt x="1333" y="1629"/>
                </a:lnTo>
                <a:lnTo>
                  <a:pt x="1362" y="1628"/>
                </a:lnTo>
                <a:lnTo>
                  <a:pt x="1390" y="1623"/>
                </a:lnTo>
                <a:lnTo>
                  <a:pt x="1418" y="1618"/>
                </a:lnTo>
                <a:lnTo>
                  <a:pt x="1445" y="1608"/>
                </a:lnTo>
                <a:lnTo>
                  <a:pt x="1471" y="1596"/>
                </a:lnTo>
                <a:lnTo>
                  <a:pt x="1496" y="1581"/>
                </a:lnTo>
                <a:lnTo>
                  <a:pt x="1521" y="1563"/>
                </a:lnTo>
                <a:lnTo>
                  <a:pt x="1542" y="1543"/>
                </a:lnTo>
                <a:lnTo>
                  <a:pt x="1542" y="1543"/>
                </a:lnTo>
                <a:lnTo>
                  <a:pt x="1542" y="1543"/>
                </a:lnTo>
                <a:lnTo>
                  <a:pt x="1564" y="1521"/>
                </a:lnTo>
                <a:lnTo>
                  <a:pt x="1581" y="1496"/>
                </a:lnTo>
                <a:lnTo>
                  <a:pt x="1595" y="1472"/>
                </a:lnTo>
                <a:lnTo>
                  <a:pt x="1608" y="1445"/>
                </a:lnTo>
                <a:lnTo>
                  <a:pt x="1617" y="1418"/>
                </a:lnTo>
                <a:lnTo>
                  <a:pt x="1624" y="1390"/>
                </a:lnTo>
                <a:lnTo>
                  <a:pt x="1628" y="1362"/>
                </a:lnTo>
                <a:lnTo>
                  <a:pt x="1629" y="1335"/>
                </a:lnTo>
                <a:lnTo>
                  <a:pt x="1628" y="1306"/>
                </a:lnTo>
                <a:lnTo>
                  <a:pt x="1624" y="1277"/>
                </a:lnTo>
                <a:lnTo>
                  <a:pt x="1617" y="1250"/>
                </a:lnTo>
                <a:lnTo>
                  <a:pt x="1608" y="1223"/>
                </a:lnTo>
                <a:lnTo>
                  <a:pt x="1595" y="1196"/>
                </a:lnTo>
                <a:lnTo>
                  <a:pt x="1581" y="1172"/>
                </a:lnTo>
                <a:lnTo>
                  <a:pt x="1564" y="1147"/>
                </a:lnTo>
                <a:lnTo>
                  <a:pt x="1542" y="1124"/>
                </a:lnTo>
                <a:lnTo>
                  <a:pt x="505" y="87"/>
                </a:lnTo>
                <a:close/>
              </a:path>
            </a:pathLst>
          </a:custGeom>
          <a:solidFill>
            <a:srgbClr val="006934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>
            <a:off x="5253038" y="1727200"/>
            <a:ext cx="862012" cy="862013"/>
          </a:xfrm>
          <a:custGeom>
            <a:avLst/>
            <a:gdLst>
              <a:gd name="T0" fmla="*/ 505 w 1629"/>
              <a:gd name="T1" fmla="*/ 1543 h 1629"/>
              <a:gd name="T2" fmla="*/ 458 w 1629"/>
              <a:gd name="T3" fmla="*/ 1580 h 1629"/>
              <a:gd name="T4" fmla="*/ 406 w 1629"/>
              <a:gd name="T5" fmla="*/ 1607 h 1629"/>
              <a:gd name="T6" fmla="*/ 352 w 1629"/>
              <a:gd name="T7" fmla="*/ 1625 h 1629"/>
              <a:gd name="T8" fmla="*/ 296 w 1629"/>
              <a:gd name="T9" fmla="*/ 1629 h 1629"/>
              <a:gd name="T10" fmla="*/ 239 w 1629"/>
              <a:gd name="T11" fmla="*/ 1625 h 1629"/>
              <a:gd name="T12" fmla="*/ 185 w 1629"/>
              <a:gd name="T13" fmla="*/ 1607 h 1629"/>
              <a:gd name="T14" fmla="*/ 133 w 1629"/>
              <a:gd name="T15" fmla="*/ 1580 h 1629"/>
              <a:gd name="T16" fmla="*/ 87 w 1629"/>
              <a:gd name="T17" fmla="*/ 1543 h 1629"/>
              <a:gd name="T18" fmla="*/ 87 w 1629"/>
              <a:gd name="T19" fmla="*/ 1543 h 1629"/>
              <a:gd name="T20" fmla="*/ 49 w 1629"/>
              <a:gd name="T21" fmla="*/ 1496 h 1629"/>
              <a:gd name="T22" fmla="*/ 21 w 1629"/>
              <a:gd name="T23" fmla="*/ 1444 h 1629"/>
              <a:gd name="T24" fmla="*/ 6 w 1629"/>
              <a:gd name="T25" fmla="*/ 1390 h 1629"/>
              <a:gd name="T26" fmla="*/ 0 w 1629"/>
              <a:gd name="T27" fmla="*/ 1334 h 1629"/>
              <a:gd name="T28" fmla="*/ 6 w 1629"/>
              <a:gd name="T29" fmla="*/ 1277 h 1629"/>
              <a:gd name="T30" fmla="*/ 21 w 1629"/>
              <a:gd name="T31" fmla="*/ 1223 h 1629"/>
              <a:gd name="T32" fmla="*/ 49 w 1629"/>
              <a:gd name="T33" fmla="*/ 1171 h 1629"/>
              <a:gd name="T34" fmla="*/ 87 w 1629"/>
              <a:gd name="T35" fmla="*/ 1124 h 1629"/>
              <a:gd name="T36" fmla="*/ 1124 w 1629"/>
              <a:gd name="T37" fmla="*/ 87 h 1629"/>
              <a:gd name="T38" fmla="*/ 1172 w 1629"/>
              <a:gd name="T39" fmla="*/ 48 h 1629"/>
              <a:gd name="T40" fmla="*/ 1223 w 1629"/>
              <a:gd name="T41" fmla="*/ 21 h 1629"/>
              <a:gd name="T42" fmla="*/ 1277 w 1629"/>
              <a:gd name="T43" fmla="*/ 5 h 1629"/>
              <a:gd name="T44" fmla="*/ 1333 w 1629"/>
              <a:gd name="T45" fmla="*/ 0 h 1629"/>
              <a:gd name="T46" fmla="*/ 1390 w 1629"/>
              <a:gd name="T47" fmla="*/ 5 h 1629"/>
              <a:gd name="T48" fmla="*/ 1445 w 1629"/>
              <a:gd name="T49" fmla="*/ 21 h 1629"/>
              <a:gd name="T50" fmla="*/ 1496 w 1629"/>
              <a:gd name="T51" fmla="*/ 48 h 1629"/>
              <a:gd name="T52" fmla="*/ 1542 w 1629"/>
              <a:gd name="T53" fmla="*/ 87 h 1629"/>
              <a:gd name="T54" fmla="*/ 1542 w 1629"/>
              <a:gd name="T55" fmla="*/ 87 h 1629"/>
              <a:gd name="T56" fmla="*/ 1581 w 1629"/>
              <a:gd name="T57" fmla="*/ 133 h 1629"/>
              <a:gd name="T58" fmla="*/ 1608 w 1629"/>
              <a:gd name="T59" fmla="*/ 184 h 1629"/>
              <a:gd name="T60" fmla="*/ 1624 w 1629"/>
              <a:gd name="T61" fmla="*/ 239 h 1629"/>
              <a:gd name="T62" fmla="*/ 1629 w 1629"/>
              <a:gd name="T63" fmla="*/ 296 h 1629"/>
              <a:gd name="T64" fmla="*/ 1624 w 1629"/>
              <a:gd name="T65" fmla="*/ 352 h 1629"/>
              <a:gd name="T66" fmla="*/ 1608 w 1629"/>
              <a:gd name="T67" fmla="*/ 407 h 1629"/>
              <a:gd name="T68" fmla="*/ 1581 w 1629"/>
              <a:gd name="T69" fmla="*/ 459 h 1629"/>
              <a:gd name="T70" fmla="*/ 1542 w 1629"/>
              <a:gd name="T71" fmla="*/ 505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29" h="1629">
                <a:moveTo>
                  <a:pt x="505" y="1543"/>
                </a:moveTo>
                <a:lnTo>
                  <a:pt x="505" y="1543"/>
                </a:lnTo>
                <a:lnTo>
                  <a:pt x="482" y="1563"/>
                </a:lnTo>
                <a:lnTo>
                  <a:pt x="458" y="1580"/>
                </a:lnTo>
                <a:lnTo>
                  <a:pt x="433" y="1596"/>
                </a:lnTo>
                <a:lnTo>
                  <a:pt x="406" y="1607"/>
                </a:lnTo>
                <a:lnTo>
                  <a:pt x="379" y="1617"/>
                </a:lnTo>
                <a:lnTo>
                  <a:pt x="352" y="1625"/>
                </a:lnTo>
                <a:lnTo>
                  <a:pt x="323" y="1627"/>
                </a:lnTo>
                <a:lnTo>
                  <a:pt x="296" y="1629"/>
                </a:lnTo>
                <a:lnTo>
                  <a:pt x="267" y="1627"/>
                </a:lnTo>
                <a:lnTo>
                  <a:pt x="239" y="1625"/>
                </a:lnTo>
                <a:lnTo>
                  <a:pt x="212" y="1617"/>
                </a:lnTo>
                <a:lnTo>
                  <a:pt x="185" y="1607"/>
                </a:lnTo>
                <a:lnTo>
                  <a:pt x="159" y="1596"/>
                </a:lnTo>
                <a:lnTo>
                  <a:pt x="133" y="1580"/>
                </a:lnTo>
                <a:lnTo>
                  <a:pt x="109" y="1563"/>
                </a:lnTo>
                <a:lnTo>
                  <a:pt x="87" y="1543"/>
                </a:lnTo>
                <a:lnTo>
                  <a:pt x="87" y="1543"/>
                </a:lnTo>
                <a:lnTo>
                  <a:pt x="87" y="1543"/>
                </a:lnTo>
                <a:lnTo>
                  <a:pt x="66" y="1520"/>
                </a:lnTo>
                <a:lnTo>
                  <a:pt x="49" y="1496"/>
                </a:lnTo>
                <a:lnTo>
                  <a:pt x="34" y="1471"/>
                </a:lnTo>
                <a:lnTo>
                  <a:pt x="21" y="1444"/>
                </a:lnTo>
                <a:lnTo>
                  <a:pt x="11" y="1417"/>
                </a:lnTo>
                <a:lnTo>
                  <a:pt x="6" y="1390"/>
                </a:lnTo>
                <a:lnTo>
                  <a:pt x="1" y="1361"/>
                </a:lnTo>
                <a:lnTo>
                  <a:pt x="0" y="1334"/>
                </a:lnTo>
                <a:lnTo>
                  <a:pt x="1" y="1306"/>
                </a:lnTo>
                <a:lnTo>
                  <a:pt x="6" y="1277"/>
                </a:lnTo>
                <a:lnTo>
                  <a:pt x="11" y="1250"/>
                </a:lnTo>
                <a:lnTo>
                  <a:pt x="21" y="1223"/>
                </a:lnTo>
                <a:lnTo>
                  <a:pt x="34" y="1197"/>
                </a:lnTo>
                <a:lnTo>
                  <a:pt x="49" y="1171"/>
                </a:lnTo>
                <a:lnTo>
                  <a:pt x="66" y="1147"/>
                </a:lnTo>
                <a:lnTo>
                  <a:pt x="87" y="1124"/>
                </a:lnTo>
                <a:lnTo>
                  <a:pt x="1124" y="87"/>
                </a:lnTo>
                <a:lnTo>
                  <a:pt x="1124" y="87"/>
                </a:lnTo>
                <a:lnTo>
                  <a:pt x="1147" y="67"/>
                </a:lnTo>
                <a:lnTo>
                  <a:pt x="1172" y="48"/>
                </a:lnTo>
                <a:lnTo>
                  <a:pt x="1196" y="34"/>
                </a:lnTo>
                <a:lnTo>
                  <a:pt x="1223" y="21"/>
                </a:lnTo>
                <a:lnTo>
                  <a:pt x="1249" y="13"/>
                </a:lnTo>
                <a:lnTo>
                  <a:pt x="1277" y="5"/>
                </a:lnTo>
                <a:lnTo>
                  <a:pt x="1306" y="1"/>
                </a:lnTo>
                <a:lnTo>
                  <a:pt x="1333" y="0"/>
                </a:lnTo>
                <a:lnTo>
                  <a:pt x="1362" y="1"/>
                </a:lnTo>
                <a:lnTo>
                  <a:pt x="1390" y="5"/>
                </a:lnTo>
                <a:lnTo>
                  <a:pt x="1418" y="13"/>
                </a:lnTo>
                <a:lnTo>
                  <a:pt x="1445" y="21"/>
                </a:lnTo>
                <a:lnTo>
                  <a:pt x="1471" y="34"/>
                </a:lnTo>
                <a:lnTo>
                  <a:pt x="1496" y="48"/>
                </a:lnTo>
                <a:lnTo>
                  <a:pt x="1521" y="67"/>
                </a:lnTo>
                <a:lnTo>
                  <a:pt x="1542" y="87"/>
                </a:lnTo>
                <a:lnTo>
                  <a:pt x="1542" y="87"/>
                </a:lnTo>
                <a:lnTo>
                  <a:pt x="1542" y="87"/>
                </a:lnTo>
                <a:lnTo>
                  <a:pt x="1564" y="110"/>
                </a:lnTo>
                <a:lnTo>
                  <a:pt x="1581" y="133"/>
                </a:lnTo>
                <a:lnTo>
                  <a:pt x="1595" y="158"/>
                </a:lnTo>
                <a:lnTo>
                  <a:pt x="1608" y="184"/>
                </a:lnTo>
                <a:lnTo>
                  <a:pt x="1617" y="211"/>
                </a:lnTo>
                <a:lnTo>
                  <a:pt x="1624" y="239"/>
                </a:lnTo>
                <a:lnTo>
                  <a:pt x="1628" y="267"/>
                </a:lnTo>
                <a:lnTo>
                  <a:pt x="1629" y="296"/>
                </a:lnTo>
                <a:lnTo>
                  <a:pt x="1628" y="324"/>
                </a:lnTo>
                <a:lnTo>
                  <a:pt x="1624" y="352"/>
                </a:lnTo>
                <a:lnTo>
                  <a:pt x="1617" y="380"/>
                </a:lnTo>
                <a:lnTo>
                  <a:pt x="1608" y="407"/>
                </a:lnTo>
                <a:lnTo>
                  <a:pt x="1595" y="433"/>
                </a:lnTo>
                <a:lnTo>
                  <a:pt x="1581" y="459"/>
                </a:lnTo>
                <a:lnTo>
                  <a:pt x="1564" y="482"/>
                </a:lnTo>
                <a:lnTo>
                  <a:pt x="1542" y="505"/>
                </a:lnTo>
                <a:lnTo>
                  <a:pt x="505" y="1543"/>
                </a:lnTo>
                <a:close/>
              </a:path>
            </a:pathLst>
          </a:custGeom>
          <a:solidFill>
            <a:srgbClr val="006934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9"/>
          <p:cNvSpPr>
            <a:spLocks/>
          </p:cNvSpPr>
          <p:nvPr/>
        </p:nvSpPr>
        <p:spPr bwMode="auto">
          <a:xfrm>
            <a:off x="5894388" y="2682875"/>
            <a:ext cx="1798637" cy="201613"/>
          </a:xfrm>
          <a:custGeom>
            <a:avLst/>
            <a:gdLst>
              <a:gd name="T0" fmla="*/ 190 w 3399"/>
              <a:gd name="T1" fmla="*/ 0 h 380"/>
              <a:gd name="T2" fmla="*/ 151 w 3399"/>
              <a:gd name="T3" fmla="*/ 4 h 380"/>
              <a:gd name="T4" fmla="*/ 116 w 3399"/>
              <a:gd name="T5" fmla="*/ 14 h 380"/>
              <a:gd name="T6" fmla="*/ 84 w 3399"/>
              <a:gd name="T7" fmla="*/ 32 h 380"/>
              <a:gd name="T8" fmla="*/ 55 w 3399"/>
              <a:gd name="T9" fmla="*/ 55 h 380"/>
              <a:gd name="T10" fmla="*/ 33 w 3399"/>
              <a:gd name="T11" fmla="*/ 84 h 380"/>
              <a:gd name="T12" fmla="*/ 15 w 3399"/>
              <a:gd name="T13" fmla="*/ 115 h 380"/>
              <a:gd name="T14" fmla="*/ 4 w 3399"/>
              <a:gd name="T15" fmla="*/ 151 h 380"/>
              <a:gd name="T16" fmla="*/ 0 w 3399"/>
              <a:gd name="T17" fmla="*/ 190 h 380"/>
              <a:gd name="T18" fmla="*/ 0 w 3399"/>
              <a:gd name="T19" fmla="*/ 190 h 380"/>
              <a:gd name="T20" fmla="*/ 4 w 3399"/>
              <a:gd name="T21" fmla="*/ 228 h 380"/>
              <a:gd name="T22" fmla="*/ 15 w 3399"/>
              <a:gd name="T23" fmla="*/ 264 h 380"/>
              <a:gd name="T24" fmla="*/ 33 w 3399"/>
              <a:gd name="T25" fmla="*/ 296 h 380"/>
              <a:gd name="T26" fmla="*/ 55 w 3399"/>
              <a:gd name="T27" fmla="*/ 324 h 380"/>
              <a:gd name="T28" fmla="*/ 84 w 3399"/>
              <a:gd name="T29" fmla="*/ 347 h 380"/>
              <a:gd name="T30" fmla="*/ 116 w 3399"/>
              <a:gd name="T31" fmla="*/ 366 h 380"/>
              <a:gd name="T32" fmla="*/ 151 w 3399"/>
              <a:gd name="T33" fmla="*/ 376 h 380"/>
              <a:gd name="T34" fmla="*/ 190 w 3399"/>
              <a:gd name="T35" fmla="*/ 380 h 380"/>
              <a:gd name="T36" fmla="*/ 3208 w 3399"/>
              <a:gd name="T37" fmla="*/ 380 h 380"/>
              <a:gd name="T38" fmla="*/ 3247 w 3399"/>
              <a:gd name="T39" fmla="*/ 376 h 380"/>
              <a:gd name="T40" fmla="*/ 3281 w 3399"/>
              <a:gd name="T41" fmla="*/ 366 h 380"/>
              <a:gd name="T42" fmla="*/ 3314 w 3399"/>
              <a:gd name="T43" fmla="*/ 347 h 380"/>
              <a:gd name="T44" fmla="*/ 3343 w 3399"/>
              <a:gd name="T45" fmla="*/ 324 h 380"/>
              <a:gd name="T46" fmla="*/ 3366 w 3399"/>
              <a:gd name="T47" fmla="*/ 296 h 380"/>
              <a:gd name="T48" fmla="*/ 3383 w 3399"/>
              <a:gd name="T49" fmla="*/ 264 h 380"/>
              <a:gd name="T50" fmla="*/ 3394 w 3399"/>
              <a:gd name="T51" fmla="*/ 228 h 380"/>
              <a:gd name="T52" fmla="*/ 3399 w 3399"/>
              <a:gd name="T53" fmla="*/ 190 h 380"/>
              <a:gd name="T54" fmla="*/ 3399 w 3399"/>
              <a:gd name="T55" fmla="*/ 190 h 380"/>
              <a:gd name="T56" fmla="*/ 3394 w 3399"/>
              <a:gd name="T57" fmla="*/ 151 h 380"/>
              <a:gd name="T58" fmla="*/ 3383 w 3399"/>
              <a:gd name="T59" fmla="*/ 115 h 380"/>
              <a:gd name="T60" fmla="*/ 3366 w 3399"/>
              <a:gd name="T61" fmla="*/ 84 h 380"/>
              <a:gd name="T62" fmla="*/ 3343 w 3399"/>
              <a:gd name="T63" fmla="*/ 55 h 380"/>
              <a:gd name="T64" fmla="*/ 3314 w 3399"/>
              <a:gd name="T65" fmla="*/ 32 h 380"/>
              <a:gd name="T66" fmla="*/ 3281 w 3399"/>
              <a:gd name="T67" fmla="*/ 14 h 380"/>
              <a:gd name="T68" fmla="*/ 3247 w 3399"/>
              <a:gd name="T69" fmla="*/ 4 h 380"/>
              <a:gd name="T70" fmla="*/ 3208 w 3399"/>
              <a:gd name="T7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399" h="380">
                <a:moveTo>
                  <a:pt x="190" y="0"/>
                </a:moveTo>
                <a:lnTo>
                  <a:pt x="190" y="0"/>
                </a:lnTo>
                <a:lnTo>
                  <a:pt x="171" y="1"/>
                </a:lnTo>
                <a:lnTo>
                  <a:pt x="151" y="4"/>
                </a:lnTo>
                <a:lnTo>
                  <a:pt x="134" y="8"/>
                </a:lnTo>
                <a:lnTo>
                  <a:pt x="116" y="14"/>
                </a:lnTo>
                <a:lnTo>
                  <a:pt x="100" y="22"/>
                </a:lnTo>
                <a:lnTo>
                  <a:pt x="84" y="32"/>
                </a:lnTo>
                <a:lnTo>
                  <a:pt x="70" y="42"/>
                </a:lnTo>
                <a:lnTo>
                  <a:pt x="55" y="55"/>
                </a:lnTo>
                <a:lnTo>
                  <a:pt x="44" y="68"/>
                </a:lnTo>
                <a:lnTo>
                  <a:pt x="33" y="84"/>
                </a:lnTo>
                <a:lnTo>
                  <a:pt x="23" y="100"/>
                </a:lnTo>
                <a:lnTo>
                  <a:pt x="15" y="115"/>
                </a:lnTo>
                <a:lnTo>
                  <a:pt x="8" y="133"/>
                </a:lnTo>
                <a:lnTo>
                  <a:pt x="4" y="151"/>
                </a:lnTo>
                <a:lnTo>
                  <a:pt x="1" y="170"/>
                </a:lnTo>
                <a:lnTo>
                  <a:pt x="0" y="190"/>
                </a:lnTo>
                <a:lnTo>
                  <a:pt x="0" y="190"/>
                </a:lnTo>
                <a:lnTo>
                  <a:pt x="0" y="190"/>
                </a:lnTo>
                <a:lnTo>
                  <a:pt x="1" y="210"/>
                </a:lnTo>
                <a:lnTo>
                  <a:pt x="4" y="228"/>
                </a:lnTo>
                <a:lnTo>
                  <a:pt x="8" y="246"/>
                </a:lnTo>
                <a:lnTo>
                  <a:pt x="15" y="264"/>
                </a:lnTo>
                <a:lnTo>
                  <a:pt x="23" y="280"/>
                </a:lnTo>
                <a:lnTo>
                  <a:pt x="33" y="296"/>
                </a:lnTo>
                <a:lnTo>
                  <a:pt x="44" y="311"/>
                </a:lnTo>
                <a:lnTo>
                  <a:pt x="55" y="324"/>
                </a:lnTo>
                <a:lnTo>
                  <a:pt x="70" y="337"/>
                </a:lnTo>
                <a:lnTo>
                  <a:pt x="84" y="347"/>
                </a:lnTo>
                <a:lnTo>
                  <a:pt x="100" y="357"/>
                </a:lnTo>
                <a:lnTo>
                  <a:pt x="116" y="366"/>
                </a:lnTo>
                <a:lnTo>
                  <a:pt x="134" y="371"/>
                </a:lnTo>
                <a:lnTo>
                  <a:pt x="151" y="376"/>
                </a:lnTo>
                <a:lnTo>
                  <a:pt x="171" y="379"/>
                </a:lnTo>
                <a:lnTo>
                  <a:pt x="190" y="380"/>
                </a:lnTo>
                <a:lnTo>
                  <a:pt x="3208" y="380"/>
                </a:lnTo>
                <a:lnTo>
                  <a:pt x="3208" y="380"/>
                </a:lnTo>
                <a:lnTo>
                  <a:pt x="3227" y="379"/>
                </a:lnTo>
                <a:lnTo>
                  <a:pt x="3247" y="376"/>
                </a:lnTo>
                <a:lnTo>
                  <a:pt x="3264" y="371"/>
                </a:lnTo>
                <a:lnTo>
                  <a:pt x="3281" y="366"/>
                </a:lnTo>
                <a:lnTo>
                  <a:pt x="3299" y="357"/>
                </a:lnTo>
                <a:lnTo>
                  <a:pt x="3314" y="347"/>
                </a:lnTo>
                <a:lnTo>
                  <a:pt x="3329" y="337"/>
                </a:lnTo>
                <a:lnTo>
                  <a:pt x="3343" y="324"/>
                </a:lnTo>
                <a:lnTo>
                  <a:pt x="3354" y="311"/>
                </a:lnTo>
                <a:lnTo>
                  <a:pt x="3366" y="296"/>
                </a:lnTo>
                <a:lnTo>
                  <a:pt x="3376" y="280"/>
                </a:lnTo>
                <a:lnTo>
                  <a:pt x="3383" y="264"/>
                </a:lnTo>
                <a:lnTo>
                  <a:pt x="3390" y="246"/>
                </a:lnTo>
                <a:lnTo>
                  <a:pt x="3394" y="228"/>
                </a:lnTo>
                <a:lnTo>
                  <a:pt x="3397" y="210"/>
                </a:lnTo>
                <a:lnTo>
                  <a:pt x="3399" y="190"/>
                </a:lnTo>
                <a:lnTo>
                  <a:pt x="3399" y="190"/>
                </a:lnTo>
                <a:lnTo>
                  <a:pt x="3399" y="190"/>
                </a:lnTo>
                <a:lnTo>
                  <a:pt x="3397" y="170"/>
                </a:lnTo>
                <a:lnTo>
                  <a:pt x="3394" y="151"/>
                </a:lnTo>
                <a:lnTo>
                  <a:pt x="3390" y="133"/>
                </a:lnTo>
                <a:lnTo>
                  <a:pt x="3383" y="115"/>
                </a:lnTo>
                <a:lnTo>
                  <a:pt x="3376" y="100"/>
                </a:lnTo>
                <a:lnTo>
                  <a:pt x="3366" y="84"/>
                </a:lnTo>
                <a:lnTo>
                  <a:pt x="3354" y="68"/>
                </a:lnTo>
                <a:lnTo>
                  <a:pt x="3343" y="55"/>
                </a:lnTo>
                <a:lnTo>
                  <a:pt x="3329" y="42"/>
                </a:lnTo>
                <a:lnTo>
                  <a:pt x="3314" y="32"/>
                </a:lnTo>
                <a:lnTo>
                  <a:pt x="3299" y="22"/>
                </a:lnTo>
                <a:lnTo>
                  <a:pt x="3281" y="14"/>
                </a:lnTo>
                <a:lnTo>
                  <a:pt x="3264" y="8"/>
                </a:lnTo>
                <a:lnTo>
                  <a:pt x="3247" y="4"/>
                </a:lnTo>
                <a:lnTo>
                  <a:pt x="3227" y="1"/>
                </a:lnTo>
                <a:lnTo>
                  <a:pt x="3208" y="0"/>
                </a:lnTo>
                <a:lnTo>
                  <a:pt x="190" y="0"/>
                </a:lnTo>
                <a:close/>
              </a:path>
            </a:pathLst>
          </a:custGeom>
          <a:solidFill>
            <a:srgbClr val="8FC31F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>
            <a:off x="5894388" y="2309813"/>
            <a:ext cx="574675" cy="574675"/>
          </a:xfrm>
          <a:custGeom>
            <a:avLst/>
            <a:gdLst>
              <a:gd name="T0" fmla="*/ 336 w 1085"/>
              <a:gd name="T1" fmla="*/ 1029 h 1086"/>
              <a:gd name="T2" fmla="*/ 306 w 1085"/>
              <a:gd name="T3" fmla="*/ 1053 h 1086"/>
              <a:gd name="T4" fmla="*/ 271 w 1085"/>
              <a:gd name="T5" fmla="*/ 1072 h 1086"/>
              <a:gd name="T6" fmla="*/ 234 w 1085"/>
              <a:gd name="T7" fmla="*/ 1082 h 1086"/>
              <a:gd name="T8" fmla="*/ 197 w 1085"/>
              <a:gd name="T9" fmla="*/ 1086 h 1086"/>
              <a:gd name="T10" fmla="*/ 160 w 1085"/>
              <a:gd name="T11" fmla="*/ 1082 h 1086"/>
              <a:gd name="T12" fmla="*/ 123 w 1085"/>
              <a:gd name="T13" fmla="*/ 1072 h 1086"/>
              <a:gd name="T14" fmla="*/ 88 w 1085"/>
              <a:gd name="T15" fmla="*/ 1053 h 1086"/>
              <a:gd name="T16" fmla="*/ 58 w 1085"/>
              <a:gd name="T17" fmla="*/ 1029 h 1086"/>
              <a:gd name="T18" fmla="*/ 58 w 1085"/>
              <a:gd name="T19" fmla="*/ 1029 h 1086"/>
              <a:gd name="T20" fmla="*/ 33 w 1085"/>
              <a:gd name="T21" fmla="*/ 997 h 1086"/>
              <a:gd name="T22" fmla="*/ 14 w 1085"/>
              <a:gd name="T23" fmla="*/ 963 h 1086"/>
              <a:gd name="T24" fmla="*/ 4 w 1085"/>
              <a:gd name="T25" fmla="*/ 927 h 1086"/>
              <a:gd name="T26" fmla="*/ 0 w 1085"/>
              <a:gd name="T27" fmla="*/ 889 h 1086"/>
              <a:gd name="T28" fmla="*/ 4 w 1085"/>
              <a:gd name="T29" fmla="*/ 851 h 1086"/>
              <a:gd name="T30" fmla="*/ 14 w 1085"/>
              <a:gd name="T31" fmla="*/ 814 h 1086"/>
              <a:gd name="T32" fmla="*/ 33 w 1085"/>
              <a:gd name="T33" fmla="*/ 780 h 1086"/>
              <a:gd name="T34" fmla="*/ 58 w 1085"/>
              <a:gd name="T35" fmla="*/ 750 h 1086"/>
              <a:gd name="T36" fmla="*/ 749 w 1085"/>
              <a:gd name="T37" fmla="*/ 58 h 1086"/>
              <a:gd name="T38" fmla="*/ 781 w 1085"/>
              <a:gd name="T39" fmla="*/ 32 h 1086"/>
              <a:gd name="T40" fmla="*/ 815 w 1085"/>
              <a:gd name="T41" fmla="*/ 15 h 1086"/>
              <a:gd name="T42" fmla="*/ 851 w 1085"/>
              <a:gd name="T43" fmla="*/ 3 h 1086"/>
              <a:gd name="T44" fmla="*/ 889 w 1085"/>
              <a:gd name="T45" fmla="*/ 0 h 1086"/>
              <a:gd name="T46" fmla="*/ 927 w 1085"/>
              <a:gd name="T47" fmla="*/ 3 h 1086"/>
              <a:gd name="T48" fmla="*/ 964 w 1085"/>
              <a:gd name="T49" fmla="*/ 15 h 1086"/>
              <a:gd name="T50" fmla="*/ 998 w 1085"/>
              <a:gd name="T51" fmla="*/ 32 h 1086"/>
              <a:gd name="T52" fmla="*/ 1028 w 1085"/>
              <a:gd name="T53" fmla="*/ 58 h 1086"/>
              <a:gd name="T54" fmla="*/ 1028 w 1085"/>
              <a:gd name="T55" fmla="*/ 58 h 1086"/>
              <a:gd name="T56" fmla="*/ 1054 w 1085"/>
              <a:gd name="T57" fmla="*/ 89 h 1086"/>
              <a:gd name="T58" fmla="*/ 1071 w 1085"/>
              <a:gd name="T59" fmla="*/ 123 h 1086"/>
              <a:gd name="T60" fmla="*/ 1083 w 1085"/>
              <a:gd name="T61" fmla="*/ 159 h 1086"/>
              <a:gd name="T62" fmla="*/ 1085 w 1085"/>
              <a:gd name="T63" fmla="*/ 196 h 1086"/>
              <a:gd name="T64" fmla="*/ 1083 w 1085"/>
              <a:gd name="T65" fmla="*/ 235 h 1086"/>
              <a:gd name="T66" fmla="*/ 1071 w 1085"/>
              <a:gd name="T67" fmla="*/ 271 h 1086"/>
              <a:gd name="T68" fmla="*/ 1054 w 1085"/>
              <a:gd name="T69" fmla="*/ 305 h 1086"/>
              <a:gd name="T70" fmla="*/ 1028 w 1085"/>
              <a:gd name="T71" fmla="*/ 337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5" h="1086">
                <a:moveTo>
                  <a:pt x="336" y="1029"/>
                </a:moveTo>
                <a:lnTo>
                  <a:pt x="336" y="1029"/>
                </a:lnTo>
                <a:lnTo>
                  <a:pt x="322" y="1042"/>
                </a:lnTo>
                <a:lnTo>
                  <a:pt x="306" y="1053"/>
                </a:lnTo>
                <a:lnTo>
                  <a:pt x="289" y="1063"/>
                </a:lnTo>
                <a:lnTo>
                  <a:pt x="271" y="1072"/>
                </a:lnTo>
                <a:lnTo>
                  <a:pt x="253" y="1077"/>
                </a:lnTo>
                <a:lnTo>
                  <a:pt x="234" y="1082"/>
                </a:lnTo>
                <a:lnTo>
                  <a:pt x="216" y="1085"/>
                </a:lnTo>
                <a:lnTo>
                  <a:pt x="197" y="1086"/>
                </a:lnTo>
                <a:lnTo>
                  <a:pt x="178" y="1085"/>
                </a:lnTo>
                <a:lnTo>
                  <a:pt x="160" y="1082"/>
                </a:lnTo>
                <a:lnTo>
                  <a:pt x="141" y="1077"/>
                </a:lnTo>
                <a:lnTo>
                  <a:pt x="123" y="1072"/>
                </a:lnTo>
                <a:lnTo>
                  <a:pt x="106" y="1063"/>
                </a:lnTo>
                <a:lnTo>
                  <a:pt x="88" y="1053"/>
                </a:lnTo>
                <a:lnTo>
                  <a:pt x="73" y="1042"/>
                </a:lnTo>
                <a:lnTo>
                  <a:pt x="58" y="1029"/>
                </a:lnTo>
                <a:lnTo>
                  <a:pt x="58" y="1029"/>
                </a:lnTo>
                <a:lnTo>
                  <a:pt x="58" y="1029"/>
                </a:lnTo>
                <a:lnTo>
                  <a:pt x="44" y="1013"/>
                </a:lnTo>
                <a:lnTo>
                  <a:pt x="33" y="997"/>
                </a:lnTo>
                <a:lnTo>
                  <a:pt x="23" y="980"/>
                </a:lnTo>
                <a:lnTo>
                  <a:pt x="14" y="963"/>
                </a:lnTo>
                <a:lnTo>
                  <a:pt x="8" y="944"/>
                </a:lnTo>
                <a:lnTo>
                  <a:pt x="4" y="927"/>
                </a:lnTo>
                <a:lnTo>
                  <a:pt x="1" y="907"/>
                </a:lnTo>
                <a:lnTo>
                  <a:pt x="0" y="889"/>
                </a:lnTo>
                <a:lnTo>
                  <a:pt x="1" y="870"/>
                </a:lnTo>
                <a:lnTo>
                  <a:pt x="4" y="851"/>
                </a:lnTo>
                <a:lnTo>
                  <a:pt x="8" y="833"/>
                </a:lnTo>
                <a:lnTo>
                  <a:pt x="14" y="814"/>
                </a:lnTo>
                <a:lnTo>
                  <a:pt x="23" y="797"/>
                </a:lnTo>
                <a:lnTo>
                  <a:pt x="33" y="780"/>
                </a:lnTo>
                <a:lnTo>
                  <a:pt x="44" y="764"/>
                </a:lnTo>
                <a:lnTo>
                  <a:pt x="58" y="750"/>
                </a:lnTo>
                <a:lnTo>
                  <a:pt x="749" y="58"/>
                </a:lnTo>
                <a:lnTo>
                  <a:pt x="749" y="58"/>
                </a:lnTo>
                <a:lnTo>
                  <a:pt x="765" y="45"/>
                </a:lnTo>
                <a:lnTo>
                  <a:pt x="781" y="32"/>
                </a:lnTo>
                <a:lnTo>
                  <a:pt x="798" y="22"/>
                </a:lnTo>
                <a:lnTo>
                  <a:pt x="815" y="15"/>
                </a:lnTo>
                <a:lnTo>
                  <a:pt x="832" y="8"/>
                </a:lnTo>
                <a:lnTo>
                  <a:pt x="851" y="3"/>
                </a:lnTo>
                <a:lnTo>
                  <a:pt x="871" y="0"/>
                </a:lnTo>
                <a:lnTo>
                  <a:pt x="889" y="0"/>
                </a:lnTo>
                <a:lnTo>
                  <a:pt x="908" y="0"/>
                </a:lnTo>
                <a:lnTo>
                  <a:pt x="927" y="3"/>
                </a:lnTo>
                <a:lnTo>
                  <a:pt x="945" y="8"/>
                </a:lnTo>
                <a:lnTo>
                  <a:pt x="964" y="15"/>
                </a:lnTo>
                <a:lnTo>
                  <a:pt x="981" y="22"/>
                </a:lnTo>
                <a:lnTo>
                  <a:pt x="998" y="32"/>
                </a:lnTo>
                <a:lnTo>
                  <a:pt x="1014" y="45"/>
                </a:lnTo>
                <a:lnTo>
                  <a:pt x="1028" y="58"/>
                </a:lnTo>
                <a:lnTo>
                  <a:pt x="1028" y="58"/>
                </a:lnTo>
                <a:lnTo>
                  <a:pt x="1028" y="58"/>
                </a:lnTo>
                <a:lnTo>
                  <a:pt x="1043" y="72"/>
                </a:lnTo>
                <a:lnTo>
                  <a:pt x="1054" y="89"/>
                </a:lnTo>
                <a:lnTo>
                  <a:pt x="1064" y="105"/>
                </a:lnTo>
                <a:lnTo>
                  <a:pt x="1071" y="123"/>
                </a:lnTo>
                <a:lnTo>
                  <a:pt x="1078" y="141"/>
                </a:lnTo>
                <a:lnTo>
                  <a:pt x="1083" y="159"/>
                </a:lnTo>
                <a:lnTo>
                  <a:pt x="1085" y="178"/>
                </a:lnTo>
                <a:lnTo>
                  <a:pt x="1085" y="196"/>
                </a:lnTo>
                <a:lnTo>
                  <a:pt x="1085" y="216"/>
                </a:lnTo>
                <a:lnTo>
                  <a:pt x="1083" y="235"/>
                </a:lnTo>
                <a:lnTo>
                  <a:pt x="1078" y="254"/>
                </a:lnTo>
                <a:lnTo>
                  <a:pt x="1071" y="271"/>
                </a:lnTo>
                <a:lnTo>
                  <a:pt x="1064" y="288"/>
                </a:lnTo>
                <a:lnTo>
                  <a:pt x="1054" y="305"/>
                </a:lnTo>
                <a:lnTo>
                  <a:pt x="1043" y="321"/>
                </a:lnTo>
                <a:lnTo>
                  <a:pt x="1028" y="337"/>
                </a:lnTo>
                <a:lnTo>
                  <a:pt x="336" y="1029"/>
                </a:lnTo>
                <a:close/>
              </a:path>
            </a:pathLst>
          </a:custGeom>
          <a:solidFill>
            <a:srgbClr val="8FC31F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6856413" y="1617663"/>
            <a:ext cx="639762" cy="71437"/>
          </a:xfrm>
          <a:custGeom>
            <a:avLst/>
            <a:gdLst>
              <a:gd name="T0" fmla="*/ 1140 w 1209"/>
              <a:gd name="T1" fmla="*/ 0 h 134"/>
              <a:gd name="T2" fmla="*/ 1140 w 1209"/>
              <a:gd name="T3" fmla="*/ 0 h 134"/>
              <a:gd name="T4" fmla="*/ 1154 w 1209"/>
              <a:gd name="T5" fmla="*/ 1 h 134"/>
              <a:gd name="T6" fmla="*/ 1167 w 1209"/>
              <a:gd name="T7" fmla="*/ 4 h 134"/>
              <a:gd name="T8" fmla="*/ 1179 w 1209"/>
              <a:gd name="T9" fmla="*/ 11 h 134"/>
              <a:gd name="T10" fmla="*/ 1189 w 1209"/>
              <a:gd name="T11" fmla="*/ 18 h 134"/>
              <a:gd name="T12" fmla="*/ 1197 w 1209"/>
              <a:gd name="T13" fmla="*/ 28 h 134"/>
              <a:gd name="T14" fmla="*/ 1203 w 1209"/>
              <a:gd name="T15" fmla="*/ 41 h 134"/>
              <a:gd name="T16" fmla="*/ 1207 w 1209"/>
              <a:gd name="T17" fmla="*/ 53 h 134"/>
              <a:gd name="T18" fmla="*/ 1209 w 1209"/>
              <a:gd name="T19" fmla="*/ 67 h 134"/>
              <a:gd name="T20" fmla="*/ 1209 w 1209"/>
              <a:gd name="T21" fmla="*/ 67 h 134"/>
              <a:gd name="T22" fmla="*/ 1209 w 1209"/>
              <a:gd name="T23" fmla="*/ 67 h 134"/>
              <a:gd name="T24" fmla="*/ 1207 w 1209"/>
              <a:gd name="T25" fmla="*/ 80 h 134"/>
              <a:gd name="T26" fmla="*/ 1203 w 1209"/>
              <a:gd name="T27" fmla="*/ 93 h 134"/>
              <a:gd name="T28" fmla="*/ 1197 w 1209"/>
              <a:gd name="T29" fmla="*/ 104 h 134"/>
              <a:gd name="T30" fmla="*/ 1189 w 1209"/>
              <a:gd name="T31" fmla="*/ 114 h 134"/>
              <a:gd name="T32" fmla="*/ 1179 w 1209"/>
              <a:gd name="T33" fmla="*/ 123 h 134"/>
              <a:gd name="T34" fmla="*/ 1167 w 1209"/>
              <a:gd name="T35" fmla="*/ 130 h 134"/>
              <a:gd name="T36" fmla="*/ 1154 w 1209"/>
              <a:gd name="T37" fmla="*/ 133 h 134"/>
              <a:gd name="T38" fmla="*/ 1140 w 1209"/>
              <a:gd name="T39" fmla="*/ 134 h 134"/>
              <a:gd name="T40" fmla="*/ 67 w 1209"/>
              <a:gd name="T41" fmla="*/ 134 h 134"/>
              <a:gd name="T42" fmla="*/ 67 w 1209"/>
              <a:gd name="T43" fmla="*/ 134 h 134"/>
              <a:gd name="T44" fmla="*/ 54 w 1209"/>
              <a:gd name="T45" fmla="*/ 133 h 134"/>
              <a:gd name="T46" fmla="*/ 41 w 1209"/>
              <a:gd name="T47" fmla="*/ 130 h 134"/>
              <a:gd name="T48" fmla="*/ 30 w 1209"/>
              <a:gd name="T49" fmla="*/ 123 h 134"/>
              <a:gd name="T50" fmla="*/ 20 w 1209"/>
              <a:gd name="T51" fmla="*/ 114 h 134"/>
              <a:gd name="T52" fmla="*/ 11 w 1209"/>
              <a:gd name="T53" fmla="*/ 104 h 134"/>
              <a:gd name="T54" fmla="*/ 6 w 1209"/>
              <a:gd name="T55" fmla="*/ 93 h 134"/>
              <a:gd name="T56" fmla="*/ 1 w 1209"/>
              <a:gd name="T57" fmla="*/ 80 h 134"/>
              <a:gd name="T58" fmla="*/ 0 w 1209"/>
              <a:gd name="T59" fmla="*/ 67 h 134"/>
              <a:gd name="T60" fmla="*/ 0 w 1209"/>
              <a:gd name="T61" fmla="*/ 67 h 134"/>
              <a:gd name="T62" fmla="*/ 0 w 1209"/>
              <a:gd name="T63" fmla="*/ 67 h 134"/>
              <a:gd name="T64" fmla="*/ 1 w 1209"/>
              <a:gd name="T65" fmla="*/ 53 h 134"/>
              <a:gd name="T66" fmla="*/ 6 w 1209"/>
              <a:gd name="T67" fmla="*/ 41 h 134"/>
              <a:gd name="T68" fmla="*/ 11 w 1209"/>
              <a:gd name="T69" fmla="*/ 28 h 134"/>
              <a:gd name="T70" fmla="*/ 20 w 1209"/>
              <a:gd name="T71" fmla="*/ 18 h 134"/>
              <a:gd name="T72" fmla="*/ 30 w 1209"/>
              <a:gd name="T73" fmla="*/ 11 h 134"/>
              <a:gd name="T74" fmla="*/ 41 w 1209"/>
              <a:gd name="T75" fmla="*/ 4 h 134"/>
              <a:gd name="T76" fmla="*/ 54 w 1209"/>
              <a:gd name="T77" fmla="*/ 1 h 134"/>
              <a:gd name="T78" fmla="*/ 67 w 1209"/>
              <a:gd name="T79" fmla="*/ 0 h 134"/>
              <a:gd name="T80" fmla="*/ 1140 w 1209"/>
              <a:gd name="T8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9" h="134">
                <a:moveTo>
                  <a:pt x="1140" y="0"/>
                </a:moveTo>
                <a:lnTo>
                  <a:pt x="1140" y="0"/>
                </a:lnTo>
                <a:lnTo>
                  <a:pt x="1154" y="1"/>
                </a:lnTo>
                <a:lnTo>
                  <a:pt x="1167" y="4"/>
                </a:lnTo>
                <a:lnTo>
                  <a:pt x="1179" y="11"/>
                </a:lnTo>
                <a:lnTo>
                  <a:pt x="1189" y="18"/>
                </a:lnTo>
                <a:lnTo>
                  <a:pt x="1197" y="28"/>
                </a:lnTo>
                <a:lnTo>
                  <a:pt x="1203" y="41"/>
                </a:lnTo>
                <a:lnTo>
                  <a:pt x="1207" y="53"/>
                </a:lnTo>
                <a:lnTo>
                  <a:pt x="1209" y="67"/>
                </a:lnTo>
                <a:lnTo>
                  <a:pt x="1209" y="67"/>
                </a:lnTo>
                <a:lnTo>
                  <a:pt x="1209" y="67"/>
                </a:lnTo>
                <a:lnTo>
                  <a:pt x="1207" y="80"/>
                </a:lnTo>
                <a:lnTo>
                  <a:pt x="1203" y="93"/>
                </a:lnTo>
                <a:lnTo>
                  <a:pt x="1197" y="104"/>
                </a:lnTo>
                <a:lnTo>
                  <a:pt x="1189" y="114"/>
                </a:lnTo>
                <a:lnTo>
                  <a:pt x="1179" y="123"/>
                </a:lnTo>
                <a:lnTo>
                  <a:pt x="1167" y="130"/>
                </a:lnTo>
                <a:lnTo>
                  <a:pt x="1154" y="133"/>
                </a:lnTo>
                <a:lnTo>
                  <a:pt x="1140" y="134"/>
                </a:lnTo>
                <a:lnTo>
                  <a:pt x="67" y="134"/>
                </a:lnTo>
                <a:lnTo>
                  <a:pt x="67" y="134"/>
                </a:lnTo>
                <a:lnTo>
                  <a:pt x="54" y="133"/>
                </a:lnTo>
                <a:lnTo>
                  <a:pt x="41" y="130"/>
                </a:lnTo>
                <a:lnTo>
                  <a:pt x="30" y="123"/>
                </a:lnTo>
                <a:lnTo>
                  <a:pt x="20" y="114"/>
                </a:lnTo>
                <a:lnTo>
                  <a:pt x="11" y="104"/>
                </a:lnTo>
                <a:lnTo>
                  <a:pt x="6" y="93"/>
                </a:lnTo>
                <a:lnTo>
                  <a:pt x="1" y="80"/>
                </a:lnTo>
                <a:lnTo>
                  <a:pt x="0" y="67"/>
                </a:lnTo>
                <a:lnTo>
                  <a:pt x="0" y="67"/>
                </a:lnTo>
                <a:lnTo>
                  <a:pt x="0" y="67"/>
                </a:lnTo>
                <a:lnTo>
                  <a:pt x="1" y="53"/>
                </a:lnTo>
                <a:lnTo>
                  <a:pt x="6" y="41"/>
                </a:lnTo>
                <a:lnTo>
                  <a:pt x="11" y="28"/>
                </a:lnTo>
                <a:lnTo>
                  <a:pt x="20" y="18"/>
                </a:lnTo>
                <a:lnTo>
                  <a:pt x="30" y="11"/>
                </a:lnTo>
                <a:lnTo>
                  <a:pt x="41" y="4"/>
                </a:lnTo>
                <a:lnTo>
                  <a:pt x="54" y="1"/>
                </a:lnTo>
                <a:lnTo>
                  <a:pt x="67" y="0"/>
                </a:lnTo>
                <a:lnTo>
                  <a:pt x="1140" y="0"/>
                </a:lnTo>
                <a:close/>
              </a:path>
            </a:pathLst>
          </a:custGeom>
          <a:solidFill>
            <a:srgbClr val="22AC38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>
            <a:off x="6856413" y="1617663"/>
            <a:ext cx="204787" cy="204787"/>
          </a:xfrm>
          <a:custGeom>
            <a:avLst/>
            <a:gdLst>
              <a:gd name="T0" fmla="*/ 120 w 386"/>
              <a:gd name="T1" fmla="*/ 20 h 386"/>
              <a:gd name="T2" fmla="*/ 120 w 386"/>
              <a:gd name="T3" fmla="*/ 20 h 386"/>
              <a:gd name="T4" fmla="*/ 109 w 386"/>
              <a:gd name="T5" fmla="*/ 11 h 386"/>
              <a:gd name="T6" fmla="*/ 96 w 386"/>
              <a:gd name="T7" fmla="*/ 4 h 386"/>
              <a:gd name="T8" fmla="*/ 83 w 386"/>
              <a:gd name="T9" fmla="*/ 1 h 386"/>
              <a:gd name="T10" fmla="*/ 70 w 386"/>
              <a:gd name="T11" fmla="*/ 0 h 386"/>
              <a:gd name="T12" fmla="*/ 57 w 386"/>
              <a:gd name="T13" fmla="*/ 1 h 386"/>
              <a:gd name="T14" fmla="*/ 43 w 386"/>
              <a:gd name="T15" fmla="*/ 4 h 386"/>
              <a:gd name="T16" fmla="*/ 31 w 386"/>
              <a:gd name="T17" fmla="*/ 11 h 386"/>
              <a:gd name="T18" fmla="*/ 20 w 386"/>
              <a:gd name="T19" fmla="*/ 20 h 386"/>
              <a:gd name="T20" fmla="*/ 20 w 386"/>
              <a:gd name="T21" fmla="*/ 20 h 386"/>
              <a:gd name="T22" fmla="*/ 20 w 386"/>
              <a:gd name="T23" fmla="*/ 20 h 386"/>
              <a:gd name="T24" fmla="*/ 11 w 386"/>
              <a:gd name="T25" fmla="*/ 31 h 386"/>
              <a:gd name="T26" fmla="*/ 6 w 386"/>
              <a:gd name="T27" fmla="*/ 43 h 386"/>
              <a:gd name="T28" fmla="*/ 1 w 386"/>
              <a:gd name="T29" fmla="*/ 56 h 386"/>
              <a:gd name="T30" fmla="*/ 0 w 386"/>
              <a:gd name="T31" fmla="*/ 70 h 386"/>
              <a:gd name="T32" fmla="*/ 1 w 386"/>
              <a:gd name="T33" fmla="*/ 83 h 386"/>
              <a:gd name="T34" fmla="*/ 6 w 386"/>
              <a:gd name="T35" fmla="*/ 96 h 386"/>
              <a:gd name="T36" fmla="*/ 11 w 386"/>
              <a:gd name="T37" fmla="*/ 108 h 386"/>
              <a:gd name="T38" fmla="*/ 20 w 386"/>
              <a:gd name="T39" fmla="*/ 118 h 386"/>
              <a:gd name="T40" fmla="*/ 266 w 386"/>
              <a:gd name="T41" fmla="*/ 364 h 386"/>
              <a:gd name="T42" fmla="*/ 266 w 386"/>
              <a:gd name="T43" fmla="*/ 364 h 386"/>
              <a:gd name="T44" fmla="*/ 277 w 386"/>
              <a:gd name="T45" fmla="*/ 374 h 386"/>
              <a:gd name="T46" fmla="*/ 290 w 386"/>
              <a:gd name="T47" fmla="*/ 380 h 386"/>
              <a:gd name="T48" fmla="*/ 303 w 386"/>
              <a:gd name="T49" fmla="*/ 384 h 386"/>
              <a:gd name="T50" fmla="*/ 316 w 386"/>
              <a:gd name="T51" fmla="*/ 386 h 386"/>
              <a:gd name="T52" fmla="*/ 329 w 386"/>
              <a:gd name="T53" fmla="*/ 384 h 386"/>
              <a:gd name="T54" fmla="*/ 342 w 386"/>
              <a:gd name="T55" fmla="*/ 380 h 386"/>
              <a:gd name="T56" fmla="*/ 355 w 386"/>
              <a:gd name="T57" fmla="*/ 374 h 386"/>
              <a:gd name="T58" fmla="*/ 366 w 386"/>
              <a:gd name="T59" fmla="*/ 364 h 386"/>
              <a:gd name="T60" fmla="*/ 366 w 386"/>
              <a:gd name="T61" fmla="*/ 364 h 386"/>
              <a:gd name="T62" fmla="*/ 366 w 386"/>
              <a:gd name="T63" fmla="*/ 364 h 386"/>
              <a:gd name="T64" fmla="*/ 375 w 386"/>
              <a:gd name="T65" fmla="*/ 354 h 386"/>
              <a:gd name="T66" fmla="*/ 380 w 386"/>
              <a:gd name="T67" fmla="*/ 342 h 386"/>
              <a:gd name="T68" fmla="*/ 385 w 386"/>
              <a:gd name="T69" fmla="*/ 329 h 386"/>
              <a:gd name="T70" fmla="*/ 386 w 386"/>
              <a:gd name="T71" fmla="*/ 316 h 386"/>
              <a:gd name="T72" fmla="*/ 385 w 386"/>
              <a:gd name="T73" fmla="*/ 302 h 386"/>
              <a:gd name="T74" fmla="*/ 380 w 386"/>
              <a:gd name="T75" fmla="*/ 289 h 386"/>
              <a:gd name="T76" fmla="*/ 375 w 386"/>
              <a:gd name="T77" fmla="*/ 277 h 386"/>
              <a:gd name="T78" fmla="*/ 366 w 386"/>
              <a:gd name="T79" fmla="*/ 266 h 386"/>
              <a:gd name="T80" fmla="*/ 120 w 386"/>
              <a:gd name="T81" fmla="*/ 2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6" h="386">
                <a:moveTo>
                  <a:pt x="120" y="20"/>
                </a:moveTo>
                <a:lnTo>
                  <a:pt x="120" y="20"/>
                </a:lnTo>
                <a:lnTo>
                  <a:pt x="109" y="11"/>
                </a:lnTo>
                <a:lnTo>
                  <a:pt x="96" y="4"/>
                </a:lnTo>
                <a:lnTo>
                  <a:pt x="83" y="1"/>
                </a:lnTo>
                <a:lnTo>
                  <a:pt x="70" y="0"/>
                </a:lnTo>
                <a:lnTo>
                  <a:pt x="57" y="1"/>
                </a:lnTo>
                <a:lnTo>
                  <a:pt x="43" y="4"/>
                </a:lnTo>
                <a:lnTo>
                  <a:pt x="31" y="1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1" y="31"/>
                </a:lnTo>
                <a:lnTo>
                  <a:pt x="6" y="43"/>
                </a:lnTo>
                <a:lnTo>
                  <a:pt x="1" y="56"/>
                </a:lnTo>
                <a:lnTo>
                  <a:pt x="0" y="70"/>
                </a:lnTo>
                <a:lnTo>
                  <a:pt x="1" y="83"/>
                </a:lnTo>
                <a:lnTo>
                  <a:pt x="6" y="96"/>
                </a:lnTo>
                <a:lnTo>
                  <a:pt x="11" y="108"/>
                </a:lnTo>
                <a:lnTo>
                  <a:pt x="20" y="118"/>
                </a:lnTo>
                <a:lnTo>
                  <a:pt x="266" y="364"/>
                </a:lnTo>
                <a:lnTo>
                  <a:pt x="266" y="364"/>
                </a:lnTo>
                <a:lnTo>
                  <a:pt x="277" y="374"/>
                </a:lnTo>
                <a:lnTo>
                  <a:pt x="290" y="380"/>
                </a:lnTo>
                <a:lnTo>
                  <a:pt x="303" y="384"/>
                </a:lnTo>
                <a:lnTo>
                  <a:pt x="316" y="386"/>
                </a:lnTo>
                <a:lnTo>
                  <a:pt x="329" y="384"/>
                </a:lnTo>
                <a:lnTo>
                  <a:pt x="342" y="380"/>
                </a:lnTo>
                <a:lnTo>
                  <a:pt x="355" y="374"/>
                </a:lnTo>
                <a:lnTo>
                  <a:pt x="366" y="364"/>
                </a:lnTo>
                <a:lnTo>
                  <a:pt x="366" y="364"/>
                </a:lnTo>
                <a:lnTo>
                  <a:pt x="366" y="364"/>
                </a:lnTo>
                <a:lnTo>
                  <a:pt x="375" y="354"/>
                </a:lnTo>
                <a:lnTo>
                  <a:pt x="380" y="342"/>
                </a:lnTo>
                <a:lnTo>
                  <a:pt x="385" y="329"/>
                </a:lnTo>
                <a:lnTo>
                  <a:pt x="386" y="316"/>
                </a:lnTo>
                <a:lnTo>
                  <a:pt x="385" y="302"/>
                </a:lnTo>
                <a:lnTo>
                  <a:pt x="380" y="289"/>
                </a:lnTo>
                <a:lnTo>
                  <a:pt x="375" y="277"/>
                </a:lnTo>
                <a:lnTo>
                  <a:pt x="366" y="266"/>
                </a:lnTo>
                <a:lnTo>
                  <a:pt x="120" y="20"/>
                </a:lnTo>
                <a:close/>
              </a:path>
            </a:pathLst>
          </a:custGeom>
          <a:solidFill>
            <a:srgbClr val="22AC38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27"/>
          <p:cNvSpPr>
            <a:spLocks/>
          </p:cNvSpPr>
          <p:nvPr/>
        </p:nvSpPr>
        <p:spPr bwMode="auto">
          <a:xfrm>
            <a:off x="6856413" y="1484313"/>
            <a:ext cx="204787" cy="204787"/>
          </a:xfrm>
          <a:custGeom>
            <a:avLst/>
            <a:gdLst>
              <a:gd name="T0" fmla="*/ 366 w 386"/>
              <a:gd name="T1" fmla="*/ 120 h 386"/>
              <a:gd name="T2" fmla="*/ 366 w 386"/>
              <a:gd name="T3" fmla="*/ 120 h 386"/>
              <a:gd name="T4" fmla="*/ 375 w 386"/>
              <a:gd name="T5" fmla="*/ 109 h 386"/>
              <a:gd name="T6" fmla="*/ 380 w 386"/>
              <a:gd name="T7" fmla="*/ 97 h 386"/>
              <a:gd name="T8" fmla="*/ 385 w 386"/>
              <a:gd name="T9" fmla="*/ 84 h 386"/>
              <a:gd name="T10" fmla="*/ 386 w 386"/>
              <a:gd name="T11" fmla="*/ 70 h 386"/>
              <a:gd name="T12" fmla="*/ 385 w 386"/>
              <a:gd name="T13" fmla="*/ 57 h 386"/>
              <a:gd name="T14" fmla="*/ 380 w 386"/>
              <a:gd name="T15" fmla="*/ 44 h 386"/>
              <a:gd name="T16" fmla="*/ 375 w 386"/>
              <a:gd name="T17" fmla="*/ 31 h 386"/>
              <a:gd name="T18" fmla="*/ 366 w 386"/>
              <a:gd name="T19" fmla="*/ 21 h 386"/>
              <a:gd name="T20" fmla="*/ 366 w 386"/>
              <a:gd name="T21" fmla="*/ 21 h 386"/>
              <a:gd name="T22" fmla="*/ 366 w 386"/>
              <a:gd name="T23" fmla="*/ 21 h 386"/>
              <a:gd name="T24" fmla="*/ 355 w 386"/>
              <a:gd name="T25" fmla="*/ 11 h 386"/>
              <a:gd name="T26" fmla="*/ 342 w 386"/>
              <a:gd name="T27" fmla="*/ 6 h 386"/>
              <a:gd name="T28" fmla="*/ 329 w 386"/>
              <a:gd name="T29" fmla="*/ 1 h 386"/>
              <a:gd name="T30" fmla="*/ 316 w 386"/>
              <a:gd name="T31" fmla="*/ 0 h 386"/>
              <a:gd name="T32" fmla="*/ 303 w 386"/>
              <a:gd name="T33" fmla="*/ 1 h 386"/>
              <a:gd name="T34" fmla="*/ 290 w 386"/>
              <a:gd name="T35" fmla="*/ 6 h 386"/>
              <a:gd name="T36" fmla="*/ 277 w 386"/>
              <a:gd name="T37" fmla="*/ 11 h 386"/>
              <a:gd name="T38" fmla="*/ 266 w 386"/>
              <a:gd name="T39" fmla="*/ 21 h 386"/>
              <a:gd name="T40" fmla="*/ 20 w 386"/>
              <a:gd name="T41" fmla="*/ 267 h 386"/>
              <a:gd name="T42" fmla="*/ 20 w 386"/>
              <a:gd name="T43" fmla="*/ 267 h 386"/>
              <a:gd name="T44" fmla="*/ 11 w 386"/>
              <a:gd name="T45" fmla="*/ 277 h 386"/>
              <a:gd name="T46" fmla="*/ 6 w 386"/>
              <a:gd name="T47" fmla="*/ 290 h 386"/>
              <a:gd name="T48" fmla="*/ 1 w 386"/>
              <a:gd name="T49" fmla="*/ 303 h 386"/>
              <a:gd name="T50" fmla="*/ 0 w 386"/>
              <a:gd name="T51" fmla="*/ 316 h 386"/>
              <a:gd name="T52" fmla="*/ 1 w 386"/>
              <a:gd name="T53" fmla="*/ 330 h 386"/>
              <a:gd name="T54" fmla="*/ 6 w 386"/>
              <a:gd name="T55" fmla="*/ 343 h 386"/>
              <a:gd name="T56" fmla="*/ 11 w 386"/>
              <a:gd name="T57" fmla="*/ 355 h 386"/>
              <a:gd name="T58" fmla="*/ 20 w 386"/>
              <a:gd name="T59" fmla="*/ 366 h 386"/>
              <a:gd name="T60" fmla="*/ 20 w 386"/>
              <a:gd name="T61" fmla="*/ 366 h 386"/>
              <a:gd name="T62" fmla="*/ 20 w 386"/>
              <a:gd name="T63" fmla="*/ 366 h 386"/>
              <a:gd name="T64" fmla="*/ 31 w 386"/>
              <a:gd name="T65" fmla="*/ 375 h 386"/>
              <a:gd name="T66" fmla="*/ 43 w 386"/>
              <a:gd name="T67" fmla="*/ 382 h 386"/>
              <a:gd name="T68" fmla="*/ 57 w 386"/>
              <a:gd name="T69" fmla="*/ 385 h 386"/>
              <a:gd name="T70" fmla="*/ 70 w 386"/>
              <a:gd name="T71" fmla="*/ 386 h 386"/>
              <a:gd name="T72" fmla="*/ 83 w 386"/>
              <a:gd name="T73" fmla="*/ 385 h 386"/>
              <a:gd name="T74" fmla="*/ 96 w 386"/>
              <a:gd name="T75" fmla="*/ 382 h 386"/>
              <a:gd name="T76" fmla="*/ 109 w 386"/>
              <a:gd name="T77" fmla="*/ 375 h 386"/>
              <a:gd name="T78" fmla="*/ 120 w 386"/>
              <a:gd name="T79" fmla="*/ 366 h 386"/>
              <a:gd name="T80" fmla="*/ 366 w 386"/>
              <a:gd name="T81" fmla="*/ 12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6" h="386">
                <a:moveTo>
                  <a:pt x="366" y="120"/>
                </a:moveTo>
                <a:lnTo>
                  <a:pt x="366" y="120"/>
                </a:lnTo>
                <a:lnTo>
                  <a:pt x="375" y="109"/>
                </a:lnTo>
                <a:lnTo>
                  <a:pt x="380" y="97"/>
                </a:lnTo>
                <a:lnTo>
                  <a:pt x="385" y="84"/>
                </a:lnTo>
                <a:lnTo>
                  <a:pt x="386" y="70"/>
                </a:lnTo>
                <a:lnTo>
                  <a:pt x="385" y="57"/>
                </a:lnTo>
                <a:lnTo>
                  <a:pt x="380" y="44"/>
                </a:lnTo>
                <a:lnTo>
                  <a:pt x="375" y="31"/>
                </a:lnTo>
                <a:lnTo>
                  <a:pt x="366" y="21"/>
                </a:lnTo>
                <a:lnTo>
                  <a:pt x="366" y="21"/>
                </a:lnTo>
                <a:lnTo>
                  <a:pt x="366" y="21"/>
                </a:lnTo>
                <a:lnTo>
                  <a:pt x="355" y="11"/>
                </a:lnTo>
                <a:lnTo>
                  <a:pt x="342" y="6"/>
                </a:lnTo>
                <a:lnTo>
                  <a:pt x="329" y="1"/>
                </a:lnTo>
                <a:lnTo>
                  <a:pt x="316" y="0"/>
                </a:lnTo>
                <a:lnTo>
                  <a:pt x="303" y="1"/>
                </a:lnTo>
                <a:lnTo>
                  <a:pt x="290" y="6"/>
                </a:lnTo>
                <a:lnTo>
                  <a:pt x="277" y="11"/>
                </a:lnTo>
                <a:lnTo>
                  <a:pt x="266" y="21"/>
                </a:lnTo>
                <a:lnTo>
                  <a:pt x="20" y="267"/>
                </a:lnTo>
                <a:lnTo>
                  <a:pt x="20" y="267"/>
                </a:lnTo>
                <a:lnTo>
                  <a:pt x="11" y="277"/>
                </a:lnTo>
                <a:lnTo>
                  <a:pt x="6" y="290"/>
                </a:lnTo>
                <a:lnTo>
                  <a:pt x="1" y="303"/>
                </a:lnTo>
                <a:lnTo>
                  <a:pt x="0" y="316"/>
                </a:lnTo>
                <a:lnTo>
                  <a:pt x="1" y="330"/>
                </a:lnTo>
                <a:lnTo>
                  <a:pt x="6" y="343"/>
                </a:lnTo>
                <a:lnTo>
                  <a:pt x="11" y="355"/>
                </a:lnTo>
                <a:lnTo>
                  <a:pt x="20" y="366"/>
                </a:lnTo>
                <a:lnTo>
                  <a:pt x="20" y="366"/>
                </a:lnTo>
                <a:lnTo>
                  <a:pt x="20" y="366"/>
                </a:lnTo>
                <a:lnTo>
                  <a:pt x="31" y="375"/>
                </a:lnTo>
                <a:lnTo>
                  <a:pt x="43" y="382"/>
                </a:lnTo>
                <a:lnTo>
                  <a:pt x="57" y="385"/>
                </a:lnTo>
                <a:lnTo>
                  <a:pt x="70" y="386"/>
                </a:lnTo>
                <a:lnTo>
                  <a:pt x="83" y="385"/>
                </a:lnTo>
                <a:lnTo>
                  <a:pt x="96" y="382"/>
                </a:lnTo>
                <a:lnTo>
                  <a:pt x="109" y="375"/>
                </a:lnTo>
                <a:lnTo>
                  <a:pt x="120" y="366"/>
                </a:lnTo>
                <a:lnTo>
                  <a:pt x="366" y="120"/>
                </a:lnTo>
                <a:close/>
              </a:path>
            </a:pathLst>
          </a:custGeom>
          <a:solidFill>
            <a:srgbClr val="22AC38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34"/>
          <p:cNvSpPr>
            <a:spLocks/>
          </p:cNvSpPr>
          <p:nvPr/>
        </p:nvSpPr>
        <p:spPr bwMode="auto">
          <a:xfrm>
            <a:off x="5218113" y="2146300"/>
            <a:ext cx="2659062" cy="114300"/>
          </a:xfrm>
          <a:custGeom>
            <a:avLst/>
            <a:gdLst>
              <a:gd name="T0" fmla="*/ 4745 w 5027"/>
              <a:gd name="T1" fmla="*/ 0 h 217"/>
              <a:gd name="T2" fmla="*/ 4802 w 5027"/>
              <a:gd name="T3" fmla="*/ 3 h 217"/>
              <a:gd name="T4" fmla="*/ 4855 w 5027"/>
              <a:gd name="T5" fmla="*/ 9 h 217"/>
              <a:gd name="T6" fmla="*/ 4904 w 5027"/>
              <a:gd name="T7" fmla="*/ 19 h 217"/>
              <a:gd name="T8" fmla="*/ 4945 w 5027"/>
              <a:gd name="T9" fmla="*/ 33 h 217"/>
              <a:gd name="T10" fmla="*/ 4979 w 5027"/>
              <a:gd name="T11" fmla="*/ 49 h 217"/>
              <a:gd name="T12" fmla="*/ 5005 w 5027"/>
              <a:gd name="T13" fmla="*/ 67 h 217"/>
              <a:gd name="T14" fmla="*/ 5021 w 5027"/>
              <a:gd name="T15" fmla="*/ 87 h 217"/>
              <a:gd name="T16" fmla="*/ 5027 w 5027"/>
              <a:gd name="T17" fmla="*/ 109 h 217"/>
              <a:gd name="T18" fmla="*/ 5027 w 5027"/>
              <a:gd name="T19" fmla="*/ 109 h 217"/>
              <a:gd name="T20" fmla="*/ 5021 w 5027"/>
              <a:gd name="T21" fmla="*/ 130 h 217"/>
              <a:gd name="T22" fmla="*/ 5005 w 5027"/>
              <a:gd name="T23" fmla="*/ 152 h 217"/>
              <a:gd name="T24" fmla="*/ 4979 w 5027"/>
              <a:gd name="T25" fmla="*/ 169 h 217"/>
              <a:gd name="T26" fmla="*/ 4945 w 5027"/>
              <a:gd name="T27" fmla="*/ 186 h 217"/>
              <a:gd name="T28" fmla="*/ 4904 w 5027"/>
              <a:gd name="T29" fmla="*/ 199 h 217"/>
              <a:gd name="T30" fmla="*/ 4855 w 5027"/>
              <a:gd name="T31" fmla="*/ 209 h 217"/>
              <a:gd name="T32" fmla="*/ 4802 w 5027"/>
              <a:gd name="T33" fmla="*/ 215 h 217"/>
              <a:gd name="T34" fmla="*/ 4745 w 5027"/>
              <a:gd name="T35" fmla="*/ 217 h 217"/>
              <a:gd name="T36" fmla="*/ 282 w 5027"/>
              <a:gd name="T37" fmla="*/ 217 h 217"/>
              <a:gd name="T38" fmla="*/ 224 w 5027"/>
              <a:gd name="T39" fmla="*/ 215 h 217"/>
              <a:gd name="T40" fmla="*/ 171 w 5027"/>
              <a:gd name="T41" fmla="*/ 209 h 217"/>
              <a:gd name="T42" fmla="*/ 124 w 5027"/>
              <a:gd name="T43" fmla="*/ 199 h 217"/>
              <a:gd name="T44" fmla="*/ 83 w 5027"/>
              <a:gd name="T45" fmla="*/ 186 h 217"/>
              <a:gd name="T46" fmla="*/ 48 w 5027"/>
              <a:gd name="T47" fmla="*/ 169 h 217"/>
              <a:gd name="T48" fmla="*/ 21 w 5027"/>
              <a:gd name="T49" fmla="*/ 152 h 217"/>
              <a:gd name="T50" fmla="*/ 5 w 5027"/>
              <a:gd name="T51" fmla="*/ 130 h 217"/>
              <a:gd name="T52" fmla="*/ 0 w 5027"/>
              <a:gd name="T53" fmla="*/ 109 h 217"/>
              <a:gd name="T54" fmla="*/ 0 w 5027"/>
              <a:gd name="T55" fmla="*/ 109 h 217"/>
              <a:gd name="T56" fmla="*/ 5 w 5027"/>
              <a:gd name="T57" fmla="*/ 87 h 217"/>
              <a:gd name="T58" fmla="*/ 21 w 5027"/>
              <a:gd name="T59" fmla="*/ 67 h 217"/>
              <a:gd name="T60" fmla="*/ 48 w 5027"/>
              <a:gd name="T61" fmla="*/ 49 h 217"/>
              <a:gd name="T62" fmla="*/ 83 w 5027"/>
              <a:gd name="T63" fmla="*/ 33 h 217"/>
              <a:gd name="T64" fmla="*/ 124 w 5027"/>
              <a:gd name="T65" fmla="*/ 19 h 217"/>
              <a:gd name="T66" fmla="*/ 171 w 5027"/>
              <a:gd name="T67" fmla="*/ 9 h 217"/>
              <a:gd name="T68" fmla="*/ 224 w 5027"/>
              <a:gd name="T69" fmla="*/ 3 h 217"/>
              <a:gd name="T70" fmla="*/ 282 w 5027"/>
              <a:gd name="T71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27" h="217">
                <a:moveTo>
                  <a:pt x="4745" y="0"/>
                </a:moveTo>
                <a:lnTo>
                  <a:pt x="4745" y="0"/>
                </a:lnTo>
                <a:lnTo>
                  <a:pt x="4775" y="2"/>
                </a:lnTo>
                <a:lnTo>
                  <a:pt x="4802" y="3"/>
                </a:lnTo>
                <a:lnTo>
                  <a:pt x="4829" y="6"/>
                </a:lnTo>
                <a:lnTo>
                  <a:pt x="4855" y="9"/>
                </a:lnTo>
                <a:lnTo>
                  <a:pt x="4879" y="14"/>
                </a:lnTo>
                <a:lnTo>
                  <a:pt x="4904" y="19"/>
                </a:lnTo>
                <a:lnTo>
                  <a:pt x="4925" y="26"/>
                </a:lnTo>
                <a:lnTo>
                  <a:pt x="4945" y="33"/>
                </a:lnTo>
                <a:lnTo>
                  <a:pt x="4962" y="40"/>
                </a:lnTo>
                <a:lnTo>
                  <a:pt x="4979" y="49"/>
                </a:lnTo>
                <a:lnTo>
                  <a:pt x="4994" y="57"/>
                </a:lnTo>
                <a:lnTo>
                  <a:pt x="5005" y="67"/>
                </a:lnTo>
                <a:lnTo>
                  <a:pt x="5014" y="77"/>
                </a:lnTo>
                <a:lnTo>
                  <a:pt x="5021" y="87"/>
                </a:lnTo>
                <a:lnTo>
                  <a:pt x="5025" y="97"/>
                </a:lnTo>
                <a:lnTo>
                  <a:pt x="5027" y="109"/>
                </a:lnTo>
                <a:lnTo>
                  <a:pt x="5027" y="109"/>
                </a:lnTo>
                <a:lnTo>
                  <a:pt x="5027" y="109"/>
                </a:lnTo>
                <a:lnTo>
                  <a:pt x="5025" y="120"/>
                </a:lnTo>
                <a:lnTo>
                  <a:pt x="5021" y="130"/>
                </a:lnTo>
                <a:lnTo>
                  <a:pt x="5014" y="142"/>
                </a:lnTo>
                <a:lnTo>
                  <a:pt x="5005" y="152"/>
                </a:lnTo>
                <a:lnTo>
                  <a:pt x="4994" y="160"/>
                </a:lnTo>
                <a:lnTo>
                  <a:pt x="4979" y="169"/>
                </a:lnTo>
                <a:lnTo>
                  <a:pt x="4962" y="177"/>
                </a:lnTo>
                <a:lnTo>
                  <a:pt x="4945" y="186"/>
                </a:lnTo>
                <a:lnTo>
                  <a:pt x="4925" y="193"/>
                </a:lnTo>
                <a:lnTo>
                  <a:pt x="4904" y="199"/>
                </a:lnTo>
                <a:lnTo>
                  <a:pt x="4879" y="205"/>
                </a:lnTo>
                <a:lnTo>
                  <a:pt x="4855" y="209"/>
                </a:lnTo>
                <a:lnTo>
                  <a:pt x="4829" y="212"/>
                </a:lnTo>
                <a:lnTo>
                  <a:pt x="4802" y="215"/>
                </a:lnTo>
                <a:lnTo>
                  <a:pt x="4775" y="216"/>
                </a:lnTo>
                <a:lnTo>
                  <a:pt x="4745" y="217"/>
                </a:lnTo>
                <a:lnTo>
                  <a:pt x="282" y="217"/>
                </a:lnTo>
                <a:lnTo>
                  <a:pt x="282" y="217"/>
                </a:lnTo>
                <a:lnTo>
                  <a:pt x="253" y="216"/>
                </a:lnTo>
                <a:lnTo>
                  <a:pt x="224" y="215"/>
                </a:lnTo>
                <a:lnTo>
                  <a:pt x="197" y="212"/>
                </a:lnTo>
                <a:lnTo>
                  <a:pt x="171" y="209"/>
                </a:lnTo>
                <a:lnTo>
                  <a:pt x="147" y="205"/>
                </a:lnTo>
                <a:lnTo>
                  <a:pt x="124" y="199"/>
                </a:lnTo>
                <a:lnTo>
                  <a:pt x="103" y="193"/>
                </a:lnTo>
                <a:lnTo>
                  <a:pt x="83" y="186"/>
                </a:lnTo>
                <a:lnTo>
                  <a:pt x="64" y="177"/>
                </a:lnTo>
                <a:lnTo>
                  <a:pt x="48" y="169"/>
                </a:lnTo>
                <a:lnTo>
                  <a:pt x="34" y="160"/>
                </a:lnTo>
                <a:lnTo>
                  <a:pt x="21" y="152"/>
                </a:lnTo>
                <a:lnTo>
                  <a:pt x="13" y="142"/>
                </a:lnTo>
                <a:lnTo>
                  <a:pt x="5" y="130"/>
                </a:lnTo>
                <a:lnTo>
                  <a:pt x="1" y="120"/>
                </a:lnTo>
                <a:lnTo>
                  <a:pt x="0" y="109"/>
                </a:lnTo>
                <a:lnTo>
                  <a:pt x="0" y="109"/>
                </a:lnTo>
                <a:lnTo>
                  <a:pt x="0" y="109"/>
                </a:lnTo>
                <a:lnTo>
                  <a:pt x="1" y="97"/>
                </a:lnTo>
                <a:lnTo>
                  <a:pt x="5" y="87"/>
                </a:lnTo>
                <a:lnTo>
                  <a:pt x="13" y="77"/>
                </a:lnTo>
                <a:lnTo>
                  <a:pt x="21" y="67"/>
                </a:lnTo>
                <a:lnTo>
                  <a:pt x="34" y="57"/>
                </a:lnTo>
                <a:lnTo>
                  <a:pt x="48" y="49"/>
                </a:lnTo>
                <a:lnTo>
                  <a:pt x="64" y="40"/>
                </a:lnTo>
                <a:lnTo>
                  <a:pt x="83" y="33"/>
                </a:lnTo>
                <a:lnTo>
                  <a:pt x="103" y="26"/>
                </a:lnTo>
                <a:lnTo>
                  <a:pt x="124" y="19"/>
                </a:lnTo>
                <a:lnTo>
                  <a:pt x="147" y="14"/>
                </a:lnTo>
                <a:lnTo>
                  <a:pt x="171" y="9"/>
                </a:lnTo>
                <a:lnTo>
                  <a:pt x="197" y="6"/>
                </a:lnTo>
                <a:lnTo>
                  <a:pt x="224" y="3"/>
                </a:lnTo>
                <a:lnTo>
                  <a:pt x="253" y="2"/>
                </a:lnTo>
                <a:lnTo>
                  <a:pt x="282" y="0"/>
                </a:lnTo>
                <a:lnTo>
                  <a:pt x="4745" y="0"/>
                </a:lnTo>
                <a:close/>
              </a:path>
            </a:pathLst>
          </a:custGeom>
          <a:solidFill>
            <a:srgbClr val="E6167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35"/>
          <p:cNvSpPr>
            <a:spLocks/>
          </p:cNvSpPr>
          <p:nvPr/>
        </p:nvSpPr>
        <p:spPr bwMode="auto">
          <a:xfrm>
            <a:off x="5213350" y="2146300"/>
            <a:ext cx="327025" cy="327025"/>
          </a:xfrm>
          <a:custGeom>
            <a:avLst/>
            <a:gdLst>
              <a:gd name="T0" fmla="*/ 192 w 618"/>
              <a:gd name="T1" fmla="*/ 33 h 618"/>
              <a:gd name="T2" fmla="*/ 175 w 618"/>
              <a:gd name="T3" fmla="*/ 19 h 618"/>
              <a:gd name="T4" fmla="*/ 155 w 618"/>
              <a:gd name="T5" fmla="*/ 9 h 618"/>
              <a:gd name="T6" fmla="*/ 133 w 618"/>
              <a:gd name="T7" fmla="*/ 3 h 618"/>
              <a:gd name="T8" fmla="*/ 112 w 618"/>
              <a:gd name="T9" fmla="*/ 0 h 618"/>
              <a:gd name="T10" fmla="*/ 90 w 618"/>
              <a:gd name="T11" fmla="*/ 3 h 618"/>
              <a:gd name="T12" fmla="*/ 70 w 618"/>
              <a:gd name="T13" fmla="*/ 9 h 618"/>
              <a:gd name="T14" fmla="*/ 50 w 618"/>
              <a:gd name="T15" fmla="*/ 19 h 618"/>
              <a:gd name="T16" fmla="*/ 33 w 618"/>
              <a:gd name="T17" fmla="*/ 33 h 618"/>
              <a:gd name="T18" fmla="*/ 33 w 618"/>
              <a:gd name="T19" fmla="*/ 33 h 618"/>
              <a:gd name="T20" fmla="*/ 19 w 618"/>
              <a:gd name="T21" fmla="*/ 52 h 618"/>
              <a:gd name="T22" fmla="*/ 9 w 618"/>
              <a:gd name="T23" fmla="*/ 70 h 618"/>
              <a:gd name="T24" fmla="*/ 2 w 618"/>
              <a:gd name="T25" fmla="*/ 92 h 618"/>
              <a:gd name="T26" fmla="*/ 0 w 618"/>
              <a:gd name="T27" fmla="*/ 113 h 618"/>
              <a:gd name="T28" fmla="*/ 2 w 618"/>
              <a:gd name="T29" fmla="*/ 135 h 618"/>
              <a:gd name="T30" fmla="*/ 9 w 618"/>
              <a:gd name="T31" fmla="*/ 155 h 618"/>
              <a:gd name="T32" fmla="*/ 19 w 618"/>
              <a:gd name="T33" fmla="*/ 175 h 618"/>
              <a:gd name="T34" fmla="*/ 33 w 618"/>
              <a:gd name="T35" fmla="*/ 192 h 618"/>
              <a:gd name="T36" fmla="*/ 426 w 618"/>
              <a:gd name="T37" fmla="*/ 585 h 618"/>
              <a:gd name="T38" fmla="*/ 444 w 618"/>
              <a:gd name="T39" fmla="*/ 601 h 618"/>
              <a:gd name="T40" fmla="*/ 464 w 618"/>
              <a:gd name="T41" fmla="*/ 611 h 618"/>
              <a:gd name="T42" fmla="*/ 485 w 618"/>
              <a:gd name="T43" fmla="*/ 617 h 618"/>
              <a:gd name="T44" fmla="*/ 507 w 618"/>
              <a:gd name="T45" fmla="*/ 618 h 618"/>
              <a:gd name="T46" fmla="*/ 528 w 618"/>
              <a:gd name="T47" fmla="*/ 617 h 618"/>
              <a:gd name="T48" fmla="*/ 548 w 618"/>
              <a:gd name="T49" fmla="*/ 611 h 618"/>
              <a:gd name="T50" fmla="*/ 568 w 618"/>
              <a:gd name="T51" fmla="*/ 601 h 618"/>
              <a:gd name="T52" fmla="*/ 585 w 618"/>
              <a:gd name="T53" fmla="*/ 585 h 618"/>
              <a:gd name="T54" fmla="*/ 585 w 618"/>
              <a:gd name="T55" fmla="*/ 585 h 618"/>
              <a:gd name="T56" fmla="*/ 600 w 618"/>
              <a:gd name="T57" fmla="*/ 568 h 618"/>
              <a:gd name="T58" fmla="*/ 610 w 618"/>
              <a:gd name="T59" fmla="*/ 549 h 618"/>
              <a:gd name="T60" fmla="*/ 617 w 618"/>
              <a:gd name="T61" fmla="*/ 528 h 618"/>
              <a:gd name="T62" fmla="*/ 618 w 618"/>
              <a:gd name="T63" fmla="*/ 506 h 618"/>
              <a:gd name="T64" fmla="*/ 617 w 618"/>
              <a:gd name="T65" fmla="*/ 485 h 618"/>
              <a:gd name="T66" fmla="*/ 610 w 618"/>
              <a:gd name="T67" fmla="*/ 465 h 618"/>
              <a:gd name="T68" fmla="*/ 600 w 618"/>
              <a:gd name="T69" fmla="*/ 445 h 618"/>
              <a:gd name="T70" fmla="*/ 585 w 618"/>
              <a:gd name="T71" fmla="*/ 428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8" h="618">
                <a:moveTo>
                  <a:pt x="192" y="33"/>
                </a:moveTo>
                <a:lnTo>
                  <a:pt x="192" y="33"/>
                </a:lnTo>
                <a:lnTo>
                  <a:pt x="183" y="26"/>
                </a:lnTo>
                <a:lnTo>
                  <a:pt x="175" y="19"/>
                </a:lnTo>
                <a:lnTo>
                  <a:pt x="165" y="13"/>
                </a:lnTo>
                <a:lnTo>
                  <a:pt x="155" y="9"/>
                </a:lnTo>
                <a:lnTo>
                  <a:pt x="145" y="6"/>
                </a:lnTo>
                <a:lnTo>
                  <a:pt x="133" y="3"/>
                </a:lnTo>
                <a:lnTo>
                  <a:pt x="123" y="2"/>
                </a:lnTo>
                <a:lnTo>
                  <a:pt x="112" y="0"/>
                </a:lnTo>
                <a:lnTo>
                  <a:pt x="102" y="2"/>
                </a:lnTo>
                <a:lnTo>
                  <a:pt x="90" y="3"/>
                </a:lnTo>
                <a:lnTo>
                  <a:pt x="80" y="6"/>
                </a:lnTo>
                <a:lnTo>
                  <a:pt x="70" y="9"/>
                </a:lnTo>
                <a:lnTo>
                  <a:pt x="60" y="13"/>
                </a:lnTo>
                <a:lnTo>
                  <a:pt x="50" y="19"/>
                </a:lnTo>
                <a:lnTo>
                  <a:pt x="42" y="26"/>
                </a:lnTo>
                <a:lnTo>
                  <a:pt x="33" y="33"/>
                </a:lnTo>
                <a:lnTo>
                  <a:pt x="33" y="33"/>
                </a:lnTo>
                <a:lnTo>
                  <a:pt x="33" y="33"/>
                </a:lnTo>
                <a:lnTo>
                  <a:pt x="26" y="42"/>
                </a:lnTo>
                <a:lnTo>
                  <a:pt x="19" y="52"/>
                </a:lnTo>
                <a:lnTo>
                  <a:pt x="13" y="60"/>
                </a:lnTo>
                <a:lnTo>
                  <a:pt x="9" y="70"/>
                </a:lnTo>
                <a:lnTo>
                  <a:pt x="4" y="80"/>
                </a:lnTo>
                <a:lnTo>
                  <a:pt x="2" y="92"/>
                </a:lnTo>
                <a:lnTo>
                  <a:pt x="0" y="102"/>
                </a:lnTo>
                <a:lnTo>
                  <a:pt x="0" y="113"/>
                </a:lnTo>
                <a:lnTo>
                  <a:pt x="0" y="123"/>
                </a:lnTo>
                <a:lnTo>
                  <a:pt x="2" y="135"/>
                </a:lnTo>
                <a:lnTo>
                  <a:pt x="4" y="145"/>
                </a:lnTo>
                <a:lnTo>
                  <a:pt x="9" y="155"/>
                </a:lnTo>
                <a:lnTo>
                  <a:pt x="13" y="165"/>
                </a:lnTo>
                <a:lnTo>
                  <a:pt x="19" y="175"/>
                </a:lnTo>
                <a:lnTo>
                  <a:pt x="26" y="183"/>
                </a:lnTo>
                <a:lnTo>
                  <a:pt x="33" y="192"/>
                </a:lnTo>
                <a:lnTo>
                  <a:pt x="426" y="585"/>
                </a:lnTo>
                <a:lnTo>
                  <a:pt x="426" y="585"/>
                </a:lnTo>
                <a:lnTo>
                  <a:pt x="435" y="594"/>
                </a:lnTo>
                <a:lnTo>
                  <a:pt x="444" y="601"/>
                </a:lnTo>
                <a:lnTo>
                  <a:pt x="454" y="605"/>
                </a:lnTo>
                <a:lnTo>
                  <a:pt x="464" y="611"/>
                </a:lnTo>
                <a:lnTo>
                  <a:pt x="474" y="614"/>
                </a:lnTo>
                <a:lnTo>
                  <a:pt x="485" y="617"/>
                </a:lnTo>
                <a:lnTo>
                  <a:pt x="495" y="618"/>
                </a:lnTo>
                <a:lnTo>
                  <a:pt x="507" y="618"/>
                </a:lnTo>
                <a:lnTo>
                  <a:pt x="517" y="618"/>
                </a:lnTo>
                <a:lnTo>
                  <a:pt x="528" y="617"/>
                </a:lnTo>
                <a:lnTo>
                  <a:pt x="538" y="614"/>
                </a:lnTo>
                <a:lnTo>
                  <a:pt x="548" y="611"/>
                </a:lnTo>
                <a:lnTo>
                  <a:pt x="558" y="605"/>
                </a:lnTo>
                <a:lnTo>
                  <a:pt x="568" y="601"/>
                </a:lnTo>
                <a:lnTo>
                  <a:pt x="577" y="594"/>
                </a:lnTo>
                <a:lnTo>
                  <a:pt x="585" y="585"/>
                </a:lnTo>
                <a:lnTo>
                  <a:pt x="585" y="585"/>
                </a:lnTo>
                <a:lnTo>
                  <a:pt x="585" y="585"/>
                </a:lnTo>
                <a:lnTo>
                  <a:pt x="592" y="578"/>
                </a:lnTo>
                <a:lnTo>
                  <a:pt x="600" y="568"/>
                </a:lnTo>
                <a:lnTo>
                  <a:pt x="605" y="559"/>
                </a:lnTo>
                <a:lnTo>
                  <a:pt x="610" y="549"/>
                </a:lnTo>
                <a:lnTo>
                  <a:pt x="614" y="538"/>
                </a:lnTo>
                <a:lnTo>
                  <a:pt x="617" y="528"/>
                </a:lnTo>
                <a:lnTo>
                  <a:pt x="618" y="518"/>
                </a:lnTo>
                <a:lnTo>
                  <a:pt x="618" y="506"/>
                </a:lnTo>
                <a:lnTo>
                  <a:pt x="618" y="496"/>
                </a:lnTo>
                <a:lnTo>
                  <a:pt x="617" y="485"/>
                </a:lnTo>
                <a:lnTo>
                  <a:pt x="614" y="475"/>
                </a:lnTo>
                <a:lnTo>
                  <a:pt x="610" y="465"/>
                </a:lnTo>
                <a:lnTo>
                  <a:pt x="605" y="455"/>
                </a:lnTo>
                <a:lnTo>
                  <a:pt x="600" y="445"/>
                </a:lnTo>
                <a:lnTo>
                  <a:pt x="592" y="436"/>
                </a:lnTo>
                <a:lnTo>
                  <a:pt x="585" y="428"/>
                </a:lnTo>
                <a:lnTo>
                  <a:pt x="192" y="33"/>
                </a:lnTo>
                <a:close/>
              </a:path>
            </a:pathLst>
          </a:custGeom>
          <a:solidFill>
            <a:srgbClr val="E6167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36"/>
          <p:cNvSpPr>
            <a:spLocks/>
          </p:cNvSpPr>
          <p:nvPr/>
        </p:nvSpPr>
        <p:spPr bwMode="auto">
          <a:xfrm>
            <a:off x="5213350" y="1933575"/>
            <a:ext cx="327025" cy="327025"/>
          </a:xfrm>
          <a:custGeom>
            <a:avLst/>
            <a:gdLst>
              <a:gd name="T0" fmla="*/ 585 w 618"/>
              <a:gd name="T1" fmla="*/ 191 h 617"/>
              <a:gd name="T2" fmla="*/ 600 w 618"/>
              <a:gd name="T3" fmla="*/ 173 h 617"/>
              <a:gd name="T4" fmla="*/ 610 w 618"/>
              <a:gd name="T5" fmla="*/ 154 h 617"/>
              <a:gd name="T6" fmla="*/ 617 w 618"/>
              <a:gd name="T7" fmla="*/ 133 h 617"/>
              <a:gd name="T8" fmla="*/ 618 w 618"/>
              <a:gd name="T9" fmla="*/ 111 h 617"/>
              <a:gd name="T10" fmla="*/ 617 w 618"/>
              <a:gd name="T11" fmla="*/ 90 h 617"/>
              <a:gd name="T12" fmla="*/ 610 w 618"/>
              <a:gd name="T13" fmla="*/ 70 h 617"/>
              <a:gd name="T14" fmla="*/ 600 w 618"/>
              <a:gd name="T15" fmla="*/ 50 h 617"/>
              <a:gd name="T16" fmla="*/ 585 w 618"/>
              <a:gd name="T17" fmla="*/ 32 h 617"/>
              <a:gd name="T18" fmla="*/ 585 w 618"/>
              <a:gd name="T19" fmla="*/ 32 h 617"/>
              <a:gd name="T20" fmla="*/ 568 w 618"/>
              <a:gd name="T21" fmla="*/ 18 h 617"/>
              <a:gd name="T22" fmla="*/ 548 w 618"/>
              <a:gd name="T23" fmla="*/ 8 h 617"/>
              <a:gd name="T24" fmla="*/ 528 w 618"/>
              <a:gd name="T25" fmla="*/ 1 h 617"/>
              <a:gd name="T26" fmla="*/ 507 w 618"/>
              <a:gd name="T27" fmla="*/ 0 h 617"/>
              <a:gd name="T28" fmla="*/ 485 w 618"/>
              <a:gd name="T29" fmla="*/ 1 h 617"/>
              <a:gd name="T30" fmla="*/ 464 w 618"/>
              <a:gd name="T31" fmla="*/ 8 h 617"/>
              <a:gd name="T32" fmla="*/ 444 w 618"/>
              <a:gd name="T33" fmla="*/ 18 h 617"/>
              <a:gd name="T34" fmla="*/ 426 w 618"/>
              <a:gd name="T35" fmla="*/ 32 h 617"/>
              <a:gd name="T36" fmla="*/ 33 w 618"/>
              <a:gd name="T37" fmla="*/ 426 h 617"/>
              <a:gd name="T38" fmla="*/ 19 w 618"/>
              <a:gd name="T39" fmla="*/ 443 h 617"/>
              <a:gd name="T40" fmla="*/ 9 w 618"/>
              <a:gd name="T41" fmla="*/ 463 h 617"/>
              <a:gd name="T42" fmla="*/ 2 w 618"/>
              <a:gd name="T43" fmla="*/ 483 h 617"/>
              <a:gd name="T44" fmla="*/ 0 w 618"/>
              <a:gd name="T45" fmla="*/ 504 h 617"/>
              <a:gd name="T46" fmla="*/ 2 w 618"/>
              <a:gd name="T47" fmla="*/ 526 h 617"/>
              <a:gd name="T48" fmla="*/ 9 w 618"/>
              <a:gd name="T49" fmla="*/ 547 h 617"/>
              <a:gd name="T50" fmla="*/ 19 w 618"/>
              <a:gd name="T51" fmla="*/ 567 h 617"/>
              <a:gd name="T52" fmla="*/ 33 w 618"/>
              <a:gd name="T53" fmla="*/ 585 h 617"/>
              <a:gd name="T54" fmla="*/ 33 w 618"/>
              <a:gd name="T55" fmla="*/ 585 h 617"/>
              <a:gd name="T56" fmla="*/ 50 w 618"/>
              <a:gd name="T57" fmla="*/ 599 h 617"/>
              <a:gd name="T58" fmla="*/ 70 w 618"/>
              <a:gd name="T59" fmla="*/ 609 h 617"/>
              <a:gd name="T60" fmla="*/ 90 w 618"/>
              <a:gd name="T61" fmla="*/ 615 h 617"/>
              <a:gd name="T62" fmla="*/ 112 w 618"/>
              <a:gd name="T63" fmla="*/ 617 h 617"/>
              <a:gd name="T64" fmla="*/ 133 w 618"/>
              <a:gd name="T65" fmla="*/ 615 h 617"/>
              <a:gd name="T66" fmla="*/ 155 w 618"/>
              <a:gd name="T67" fmla="*/ 609 h 617"/>
              <a:gd name="T68" fmla="*/ 175 w 618"/>
              <a:gd name="T69" fmla="*/ 599 h 617"/>
              <a:gd name="T70" fmla="*/ 192 w 618"/>
              <a:gd name="T71" fmla="*/ 585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18" h="617">
                <a:moveTo>
                  <a:pt x="585" y="191"/>
                </a:moveTo>
                <a:lnTo>
                  <a:pt x="585" y="191"/>
                </a:lnTo>
                <a:lnTo>
                  <a:pt x="592" y="183"/>
                </a:lnTo>
                <a:lnTo>
                  <a:pt x="600" y="173"/>
                </a:lnTo>
                <a:lnTo>
                  <a:pt x="605" y="164"/>
                </a:lnTo>
                <a:lnTo>
                  <a:pt x="610" y="154"/>
                </a:lnTo>
                <a:lnTo>
                  <a:pt x="614" y="143"/>
                </a:lnTo>
                <a:lnTo>
                  <a:pt x="617" y="133"/>
                </a:lnTo>
                <a:lnTo>
                  <a:pt x="618" y="123"/>
                </a:lnTo>
                <a:lnTo>
                  <a:pt x="618" y="111"/>
                </a:lnTo>
                <a:lnTo>
                  <a:pt x="618" y="101"/>
                </a:lnTo>
                <a:lnTo>
                  <a:pt x="617" y="90"/>
                </a:lnTo>
                <a:lnTo>
                  <a:pt x="614" y="80"/>
                </a:lnTo>
                <a:lnTo>
                  <a:pt x="610" y="70"/>
                </a:lnTo>
                <a:lnTo>
                  <a:pt x="605" y="60"/>
                </a:lnTo>
                <a:lnTo>
                  <a:pt x="600" y="50"/>
                </a:lnTo>
                <a:lnTo>
                  <a:pt x="592" y="41"/>
                </a:lnTo>
                <a:lnTo>
                  <a:pt x="585" y="32"/>
                </a:lnTo>
                <a:lnTo>
                  <a:pt x="585" y="32"/>
                </a:lnTo>
                <a:lnTo>
                  <a:pt x="585" y="32"/>
                </a:lnTo>
                <a:lnTo>
                  <a:pt x="577" y="24"/>
                </a:lnTo>
                <a:lnTo>
                  <a:pt x="568" y="18"/>
                </a:lnTo>
                <a:lnTo>
                  <a:pt x="558" y="12"/>
                </a:lnTo>
                <a:lnTo>
                  <a:pt x="548" y="8"/>
                </a:lnTo>
                <a:lnTo>
                  <a:pt x="538" y="4"/>
                </a:lnTo>
                <a:lnTo>
                  <a:pt x="528" y="1"/>
                </a:lnTo>
                <a:lnTo>
                  <a:pt x="517" y="0"/>
                </a:lnTo>
                <a:lnTo>
                  <a:pt x="507" y="0"/>
                </a:lnTo>
                <a:lnTo>
                  <a:pt x="495" y="0"/>
                </a:lnTo>
                <a:lnTo>
                  <a:pt x="485" y="1"/>
                </a:lnTo>
                <a:lnTo>
                  <a:pt x="474" y="4"/>
                </a:lnTo>
                <a:lnTo>
                  <a:pt x="464" y="8"/>
                </a:lnTo>
                <a:lnTo>
                  <a:pt x="454" y="12"/>
                </a:lnTo>
                <a:lnTo>
                  <a:pt x="444" y="18"/>
                </a:lnTo>
                <a:lnTo>
                  <a:pt x="435" y="24"/>
                </a:lnTo>
                <a:lnTo>
                  <a:pt x="426" y="32"/>
                </a:lnTo>
                <a:lnTo>
                  <a:pt x="33" y="426"/>
                </a:lnTo>
                <a:lnTo>
                  <a:pt x="33" y="426"/>
                </a:lnTo>
                <a:lnTo>
                  <a:pt x="26" y="434"/>
                </a:lnTo>
                <a:lnTo>
                  <a:pt x="19" y="443"/>
                </a:lnTo>
                <a:lnTo>
                  <a:pt x="13" y="453"/>
                </a:lnTo>
                <a:lnTo>
                  <a:pt x="9" y="463"/>
                </a:lnTo>
                <a:lnTo>
                  <a:pt x="4" y="473"/>
                </a:lnTo>
                <a:lnTo>
                  <a:pt x="2" y="483"/>
                </a:lnTo>
                <a:lnTo>
                  <a:pt x="0" y="494"/>
                </a:lnTo>
                <a:lnTo>
                  <a:pt x="0" y="504"/>
                </a:lnTo>
                <a:lnTo>
                  <a:pt x="0" y="516"/>
                </a:lnTo>
                <a:lnTo>
                  <a:pt x="2" y="526"/>
                </a:lnTo>
                <a:lnTo>
                  <a:pt x="4" y="537"/>
                </a:lnTo>
                <a:lnTo>
                  <a:pt x="9" y="547"/>
                </a:lnTo>
                <a:lnTo>
                  <a:pt x="13" y="557"/>
                </a:lnTo>
                <a:lnTo>
                  <a:pt x="19" y="567"/>
                </a:lnTo>
                <a:lnTo>
                  <a:pt x="26" y="576"/>
                </a:lnTo>
                <a:lnTo>
                  <a:pt x="33" y="585"/>
                </a:lnTo>
                <a:lnTo>
                  <a:pt x="33" y="585"/>
                </a:lnTo>
                <a:lnTo>
                  <a:pt x="33" y="585"/>
                </a:lnTo>
                <a:lnTo>
                  <a:pt x="42" y="592"/>
                </a:lnTo>
                <a:lnTo>
                  <a:pt x="50" y="599"/>
                </a:lnTo>
                <a:lnTo>
                  <a:pt x="60" y="605"/>
                </a:lnTo>
                <a:lnTo>
                  <a:pt x="70" y="609"/>
                </a:lnTo>
                <a:lnTo>
                  <a:pt x="80" y="613"/>
                </a:lnTo>
                <a:lnTo>
                  <a:pt x="90" y="615"/>
                </a:lnTo>
                <a:lnTo>
                  <a:pt x="102" y="616"/>
                </a:lnTo>
                <a:lnTo>
                  <a:pt x="112" y="617"/>
                </a:lnTo>
                <a:lnTo>
                  <a:pt x="123" y="616"/>
                </a:lnTo>
                <a:lnTo>
                  <a:pt x="133" y="615"/>
                </a:lnTo>
                <a:lnTo>
                  <a:pt x="145" y="613"/>
                </a:lnTo>
                <a:lnTo>
                  <a:pt x="155" y="609"/>
                </a:lnTo>
                <a:lnTo>
                  <a:pt x="165" y="605"/>
                </a:lnTo>
                <a:lnTo>
                  <a:pt x="175" y="599"/>
                </a:lnTo>
                <a:lnTo>
                  <a:pt x="183" y="592"/>
                </a:lnTo>
                <a:lnTo>
                  <a:pt x="192" y="585"/>
                </a:lnTo>
                <a:lnTo>
                  <a:pt x="585" y="191"/>
                </a:lnTo>
                <a:close/>
              </a:path>
            </a:pathLst>
          </a:custGeom>
          <a:solidFill>
            <a:srgbClr val="E6167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5108575" y="4932412"/>
            <a:ext cx="2559050" cy="287338"/>
          </a:xfrm>
          <a:custGeom>
            <a:avLst/>
            <a:gdLst>
              <a:gd name="T0" fmla="*/ 272 w 4834"/>
              <a:gd name="T1" fmla="*/ 0 h 542"/>
              <a:gd name="T2" fmla="*/ 216 w 4834"/>
              <a:gd name="T3" fmla="*/ 5 h 542"/>
              <a:gd name="T4" fmla="*/ 166 w 4834"/>
              <a:gd name="T5" fmla="*/ 21 h 542"/>
              <a:gd name="T6" fmla="*/ 120 w 4834"/>
              <a:gd name="T7" fmla="*/ 47 h 542"/>
              <a:gd name="T8" fmla="*/ 80 w 4834"/>
              <a:gd name="T9" fmla="*/ 80 h 542"/>
              <a:gd name="T10" fmla="*/ 47 w 4834"/>
              <a:gd name="T11" fmla="*/ 120 h 542"/>
              <a:gd name="T12" fmla="*/ 22 w 4834"/>
              <a:gd name="T13" fmla="*/ 166 h 542"/>
              <a:gd name="T14" fmla="*/ 6 w 4834"/>
              <a:gd name="T15" fmla="*/ 216 h 542"/>
              <a:gd name="T16" fmla="*/ 0 w 4834"/>
              <a:gd name="T17" fmla="*/ 271 h 542"/>
              <a:gd name="T18" fmla="*/ 0 w 4834"/>
              <a:gd name="T19" fmla="*/ 271 h 542"/>
              <a:gd name="T20" fmla="*/ 6 w 4834"/>
              <a:gd name="T21" fmla="*/ 326 h 542"/>
              <a:gd name="T22" fmla="*/ 22 w 4834"/>
              <a:gd name="T23" fmla="*/ 376 h 542"/>
              <a:gd name="T24" fmla="*/ 47 w 4834"/>
              <a:gd name="T25" fmla="*/ 422 h 542"/>
              <a:gd name="T26" fmla="*/ 80 w 4834"/>
              <a:gd name="T27" fmla="*/ 462 h 542"/>
              <a:gd name="T28" fmla="*/ 120 w 4834"/>
              <a:gd name="T29" fmla="*/ 496 h 542"/>
              <a:gd name="T30" fmla="*/ 166 w 4834"/>
              <a:gd name="T31" fmla="*/ 520 h 542"/>
              <a:gd name="T32" fmla="*/ 216 w 4834"/>
              <a:gd name="T33" fmla="*/ 536 h 542"/>
              <a:gd name="T34" fmla="*/ 272 w 4834"/>
              <a:gd name="T35" fmla="*/ 542 h 542"/>
              <a:gd name="T36" fmla="*/ 4564 w 4834"/>
              <a:gd name="T37" fmla="*/ 542 h 542"/>
              <a:gd name="T38" fmla="*/ 4618 w 4834"/>
              <a:gd name="T39" fmla="*/ 536 h 542"/>
              <a:gd name="T40" fmla="*/ 4669 w 4834"/>
              <a:gd name="T41" fmla="*/ 520 h 542"/>
              <a:gd name="T42" fmla="*/ 4715 w 4834"/>
              <a:gd name="T43" fmla="*/ 496 h 542"/>
              <a:gd name="T44" fmla="*/ 4755 w 4834"/>
              <a:gd name="T45" fmla="*/ 462 h 542"/>
              <a:gd name="T46" fmla="*/ 4788 w 4834"/>
              <a:gd name="T47" fmla="*/ 422 h 542"/>
              <a:gd name="T48" fmla="*/ 4813 w 4834"/>
              <a:gd name="T49" fmla="*/ 376 h 542"/>
              <a:gd name="T50" fmla="*/ 4828 w 4834"/>
              <a:gd name="T51" fmla="*/ 326 h 542"/>
              <a:gd name="T52" fmla="*/ 4834 w 4834"/>
              <a:gd name="T53" fmla="*/ 271 h 542"/>
              <a:gd name="T54" fmla="*/ 4834 w 4834"/>
              <a:gd name="T55" fmla="*/ 271 h 542"/>
              <a:gd name="T56" fmla="*/ 4828 w 4834"/>
              <a:gd name="T57" fmla="*/ 216 h 542"/>
              <a:gd name="T58" fmla="*/ 4813 w 4834"/>
              <a:gd name="T59" fmla="*/ 166 h 542"/>
              <a:gd name="T60" fmla="*/ 4788 w 4834"/>
              <a:gd name="T61" fmla="*/ 120 h 542"/>
              <a:gd name="T62" fmla="*/ 4755 w 4834"/>
              <a:gd name="T63" fmla="*/ 80 h 542"/>
              <a:gd name="T64" fmla="*/ 4715 w 4834"/>
              <a:gd name="T65" fmla="*/ 47 h 542"/>
              <a:gd name="T66" fmla="*/ 4669 w 4834"/>
              <a:gd name="T67" fmla="*/ 21 h 542"/>
              <a:gd name="T68" fmla="*/ 4618 w 4834"/>
              <a:gd name="T69" fmla="*/ 5 h 542"/>
              <a:gd name="T70" fmla="*/ 4564 w 4834"/>
              <a:gd name="T71" fmla="*/ 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34" h="542">
                <a:moveTo>
                  <a:pt x="272" y="0"/>
                </a:moveTo>
                <a:lnTo>
                  <a:pt x="272" y="0"/>
                </a:lnTo>
                <a:lnTo>
                  <a:pt x="243" y="1"/>
                </a:lnTo>
                <a:lnTo>
                  <a:pt x="216" y="5"/>
                </a:lnTo>
                <a:lnTo>
                  <a:pt x="190" y="12"/>
                </a:lnTo>
                <a:lnTo>
                  <a:pt x="166" y="21"/>
                </a:lnTo>
                <a:lnTo>
                  <a:pt x="142" y="33"/>
                </a:lnTo>
                <a:lnTo>
                  <a:pt x="120" y="47"/>
                </a:lnTo>
                <a:lnTo>
                  <a:pt x="99" y="63"/>
                </a:lnTo>
                <a:lnTo>
                  <a:pt x="80" y="80"/>
                </a:lnTo>
                <a:lnTo>
                  <a:pt x="63" y="98"/>
                </a:lnTo>
                <a:lnTo>
                  <a:pt x="47" y="120"/>
                </a:lnTo>
                <a:lnTo>
                  <a:pt x="33" y="141"/>
                </a:lnTo>
                <a:lnTo>
                  <a:pt x="22" y="166"/>
                </a:lnTo>
                <a:lnTo>
                  <a:pt x="13" y="190"/>
                </a:lnTo>
                <a:lnTo>
                  <a:pt x="6" y="216"/>
                </a:lnTo>
                <a:lnTo>
                  <a:pt x="2" y="243"/>
                </a:lnTo>
                <a:lnTo>
                  <a:pt x="0" y="271"/>
                </a:lnTo>
                <a:lnTo>
                  <a:pt x="0" y="271"/>
                </a:lnTo>
                <a:lnTo>
                  <a:pt x="0" y="271"/>
                </a:lnTo>
                <a:lnTo>
                  <a:pt x="2" y="299"/>
                </a:lnTo>
                <a:lnTo>
                  <a:pt x="6" y="326"/>
                </a:lnTo>
                <a:lnTo>
                  <a:pt x="13" y="351"/>
                </a:lnTo>
                <a:lnTo>
                  <a:pt x="22" y="376"/>
                </a:lnTo>
                <a:lnTo>
                  <a:pt x="33" y="400"/>
                </a:lnTo>
                <a:lnTo>
                  <a:pt x="47" y="422"/>
                </a:lnTo>
                <a:lnTo>
                  <a:pt x="63" y="443"/>
                </a:lnTo>
                <a:lnTo>
                  <a:pt x="80" y="462"/>
                </a:lnTo>
                <a:lnTo>
                  <a:pt x="99" y="480"/>
                </a:lnTo>
                <a:lnTo>
                  <a:pt x="120" y="496"/>
                </a:lnTo>
                <a:lnTo>
                  <a:pt x="142" y="509"/>
                </a:lnTo>
                <a:lnTo>
                  <a:pt x="166" y="520"/>
                </a:lnTo>
                <a:lnTo>
                  <a:pt x="190" y="529"/>
                </a:lnTo>
                <a:lnTo>
                  <a:pt x="216" y="536"/>
                </a:lnTo>
                <a:lnTo>
                  <a:pt x="243" y="540"/>
                </a:lnTo>
                <a:lnTo>
                  <a:pt x="272" y="542"/>
                </a:lnTo>
                <a:lnTo>
                  <a:pt x="4564" y="542"/>
                </a:lnTo>
                <a:lnTo>
                  <a:pt x="4564" y="542"/>
                </a:lnTo>
                <a:lnTo>
                  <a:pt x="4591" y="540"/>
                </a:lnTo>
                <a:lnTo>
                  <a:pt x="4618" y="536"/>
                </a:lnTo>
                <a:lnTo>
                  <a:pt x="4644" y="529"/>
                </a:lnTo>
                <a:lnTo>
                  <a:pt x="4669" y="520"/>
                </a:lnTo>
                <a:lnTo>
                  <a:pt x="4692" y="509"/>
                </a:lnTo>
                <a:lnTo>
                  <a:pt x="4715" y="496"/>
                </a:lnTo>
                <a:lnTo>
                  <a:pt x="4735" y="480"/>
                </a:lnTo>
                <a:lnTo>
                  <a:pt x="4755" y="462"/>
                </a:lnTo>
                <a:lnTo>
                  <a:pt x="4772" y="443"/>
                </a:lnTo>
                <a:lnTo>
                  <a:pt x="4788" y="422"/>
                </a:lnTo>
                <a:lnTo>
                  <a:pt x="4801" y="400"/>
                </a:lnTo>
                <a:lnTo>
                  <a:pt x="4813" y="376"/>
                </a:lnTo>
                <a:lnTo>
                  <a:pt x="4823" y="351"/>
                </a:lnTo>
                <a:lnTo>
                  <a:pt x="4828" y="326"/>
                </a:lnTo>
                <a:lnTo>
                  <a:pt x="4833" y="299"/>
                </a:lnTo>
                <a:lnTo>
                  <a:pt x="4834" y="271"/>
                </a:lnTo>
                <a:lnTo>
                  <a:pt x="4834" y="271"/>
                </a:lnTo>
                <a:lnTo>
                  <a:pt x="4834" y="271"/>
                </a:lnTo>
                <a:lnTo>
                  <a:pt x="4833" y="243"/>
                </a:lnTo>
                <a:lnTo>
                  <a:pt x="4828" y="216"/>
                </a:lnTo>
                <a:lnTo>
                  <a:pt x="4823" y="190"/>
                </a:lnTo>
                <a:lnTo>
                  <a:pt x="4813" y="166"/>
                </a:lnTo>
                <a:lnTo>
                  <a:pt x="4801" y="141"/>
                </a:lnTo>
                <a:lnTo>
                  <a:pt x="4788" y="120"/>
                </a:lnTo>
                <a:lnTo>
                  <a:pt x="4772" y="98"/>
                </a:lnTo>
                <a:lnTo>
                  <a:pt x="4755" y="80"/>
                </a:lnTo>
                <a:lnTo>
                  <a:pt x="4735" y="63"/>
                </a:lnTo>
                <a:lnTo>
                  <a:pt x="4715" y="47"/>
                </a:lnTo>
                <a:lnTo>
                  <a:pt x="4692" y="33"/>
                </a:lnTo>
                <a:lnTo>
                  <a:pt x="4669" y="21"/>
                </a:lnTo>
                <a:lnTo>
                  <a:pt x="4644" y="12"/>
                </a:lnTo>
                <a:lnTo>
                  <a:pt x="4618" y="5"/>
                </a:lnTo>
                <a:lnTo>
                  <a:pt x="4591" y="1"/>
                </a:lnTo>
                <a:lnTo>
                  <a:pt x="4564" y="0"/>
                </a:lnTo>
                <a:lnTo>
                  <a:pt x="272" y="0"/>
                </a:lnTo>
                <a:close/>
              </a:path>
            </a:pathLst>
          </a:custGeom>
          <a:solidFill>
            <a:srgbClr val="C30D2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5108575" y="4932412"/>
            <a:ext cx="817563" cy="817563"/>
          </a:xfrm>
          <a:custGeom>
            <a:avLst/>
            <a:gdLst>
              <a:gd name="T0" fmla="*/ 479 w 1545"/>
              <a:gd name="T1" fmla="*/ 83 h 1544"/>
              <a:gd name="T2" fmla="*/ 435 w 1545"/>
              <a:gd name="T3" fmla="*/ 47 h 1544"/>
              <a:gd name="T4" fmla="*/ 386 w 1545"/>
              <a:gd name="T5" fmla="*/ 21 h 1544"/>
              <a:gd name="T6" fmla="*/ 335 w 1545"/>
              <a:gd name="T7" fmla="*/ 5 h 1544"/>
              <a:gd name="T8" fmla="*/ 281 w 1545"/>
              <a:gd name="T9" fmla="*/ 0 h 1544"/>
              <a:gd name="T10" fmla="*/ 228 w 1545"/>
              <a:gd name="T11" fmla="*/ 5 h 1544"/>
              <a:gd name="T12" fmla="*/ 176 w 1545"/>
              <a:gd name="T13" fmla="*/ 21 h 1544"/>
              <a:gd name="T14" fmla="*/ 127 w 1545"/>
              <a:gd name="T15" fmla="*/ 47 h 1544"/>
              <a:gd name="T16" fmla="*/ 83 w 1545"/>
              <a:gd name="T17" fmla="*/ 83 h 1544"/>
              <a:gd name="T18" fmla="*/ 83 w 1545"/>
              <a:gd name="T19" fmla="*/ 83 h 1544"/>
              <a:gd name="T20" fmla="*/ 47 w 1545"/>
              <a:gd name="T21" fmla="*/ 127 h 1544"/>
              <a:gd name="T22" fmla="*/ 22 w 1545"/>
              <a:gd name="T23" fmla="*/ 176 h 1544"/>
              <a:gd name="T24" fmla="*/ 6 w 1545"/>
              <a:gd name="T25" fmla="*/ 227 h 1544"/>
              <a:gd name="T26" fmla="*/ 0 w 1545"/>
              <a:gd name="T27" fmla="*/ 280 h 1544"/>
              <a:gd name="T28" fmla="*/ 6 w 1545"/>
              <a:gd name="T29" fmla="*/ 334 h 1544"/>
              <a:gd name="T30" fmla="*/ 22 w 1545"/>
              <a:gd name="T31" fmla="*/ 386 h 1544"/>
              <a:gd name="T32" fmla="*/ 47 w 1545"/>
              <a:gd name="T33" fmla="*/ 434 h 1544"/>
              <a:gd name="T34" fmla="*/ 83 w 1545"/>
              <a:gd name="T35" fmla="*/ 479 h 1544"/>
              <a:gd name="T36" fmla="*/ 1067 w 1545"/>
              <a:gd name="T37" fmla="*/ 1463 h 1544"/>
              <a:gd name="T38" fmla="*/ 1112 w 1545"/>
              <a:gd name="T39" fmla="*/ 1499 h 1544"/>
              <a:gd name="T40" fmla="*/ 1160 w 1545"/>
              <a:gd name="T41" fmla="*/ 1524 h 1544"/>
              <a:gd name="T42" fmla="*/ 1212 w 1545"/>
              <a:gd name="T43" fmla="*/ 1540 h 1544"/>
              <a:gd name="T44" fmla="*/ 1265 w 1545"/>
              <a:gd name="T45" fmla="*/ 1544 h 1544"/>
              <a:gd name="T46" fmla="*/ 1319 w 1545"/>
              <a:gd name="T47" fmla="*/ 1540 h 1544"/>
              <a:gd name="T48" fmla="*/ 1371 w 1545"/>
              <a:gd name="T49" fmla="*/ 1524 h 1544"/>
              <a:gd name="T50" fmla="*/ 1419 w 1545"/>
              <a:gd name="T51" fmla="*/ 1499 h 1544"/>
              <a:gd name="T52" fmla="*/ 1464 w 1545"/>
              <a:gd name="T53" fmla="*/ 1463 h 1544"/>
              <a:gd name="T54" fmla="*/ 1464 w 1545"/>
              <a:gd name="T55" fmla="*/ 1463 h 1544"/>
              <a:gd name="T56" fmla="*/ 1499 w 1545"/>
              <a:gd name="T57" fmla="*/ 1418 h 1544"/>
              <a:gd name="T58" fmla="*/ 1525 w 1545"/>
              <a:gd name="T59" fmla="*/ 1370 h 1544"/>
              <a:gd name="T60" fmla="*/ 1541 w 1545"/>
              <a:gd name="T61" fmla="*/ 1318 h 1544"/>
              <a:gd name="T62" fmla="*/ 1545 w 1545"/>
              <a:gd name="T63" fmla="*/ 1264 h 1544"/>
              <a:gd name="T64" fmla="*/ 1541 w 1545"/>
              <a:gd name="T65" fmla="*/ 1211 h 1544"/>
              <a:gd name="T66" fmla="*/ 1525 w 1545"/>
              <a:gd name="T67" fmla="*/ 1160 h 1544"/>
              <a:gd name="T68" fmla="*/ 1499 w 1545"/>
              <a:gd name="T69" fmla="*/ 1111 h 1544"/>
              <a:gd name="T70" fmla="*/ 1464 w 1545"/>
              <a:gd name="T71" fmla="*/ 1067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5" h="1544">
                <a:moveTo>
                  <a:pt x="479" y="83"/>
                </a:moveTo>
                <a:lnTo>
                  <a:pt x="479" y="83"/>
                </a:lnTo>
                <a:lnTo>
                  <a:pt x="458" y="63"/>
                </a:lnTo>
                <a:lnTo>
                  <a:pt x="435" y="47"/>
                </a:lnTo>
                <a:lnTo>
                  <a:pt x="411" y="33"/>
                </a:lnTo>
                <a:lnTo>
                  <a:pt x="386" y="21"/>
                </a:lnTo>
                <a:lnTo>
                  <a:pt x="361" y="11"/>
                </a:lnTo>
                <a:lnTo>
                  <a:pt x="335" y="5"/>
                </a:lnTo>
                <a:lnTo>
                  <a:pt x="308" y="1"/>
                </a:lnTo>
                <a:lnTo>
                  <a:pt x="281" y="0"/>
                </a:lnTo>
                <a:lnTo>
                  <a:pt x="255" y="1"/>
                </a:lnTo>
                <a:lnTo>
                  <a:pt x="228" y="5"/>
                </a:lnTo>
                <a:lnTo>
                  <a:pt x="202" y="11"/>
                </a:lnTo>
                <a:lnTo>
                  <a:pt x="176" y="21"/>
                </a:lnTo>
                <a:lnTo>
                  <a:pt x="150" y="33"/>
                </a:lnTo>
                <a:lnTo>
                  <a:pt x="127" y="47"/>
                </a:lnTo>
                <a:lnTo>
                  <a:pt x="105" y="63"/>
                </a:lnTo>
                <a:lnTo>
                  <a:pt x="83" y="83"/>
                </a:lnTo>
                <a:lnTo>
                  <a:pt x="83" y="83"/>
                </a:lnTo>
                <a:lnTo>
                  <a:pt x="83" y="83"/>
                </a:lnTo>
                <a:lnTo>
                  <a:pt x="63" y="104"/>
                </a:lnTo>
                <a:lnTo>
                  <a:pt x="47" y="127"/>
                </a:lnTo>
                <a:lnTo>
                  <a:pt x="33" y="150"/>
                </a:lnTo>
                <a:lnTo>
                  <a:pt x="22" y="176"/>
                </a:lnTo>
                <a:lnTo>
                  <a:pt x="12" y="201"/>
                </a:lnTo>
                <a:lnTo>
                  <a:pt x="6" y="227"/>
                </a:lnTo>
                <a:lnTo>
                  <a:pt x="2" y="254"/>
                </a:lnTo>
                <a:lnTo>
                  <a:pt x="0" y="280"/>
                </a:lnTo>
                <a:lnTo>
                  <a:pt x="2" y="307"/>
                </a:lnTo>
                <a:lnTo>
                  <a:pt x="6" y="334"/>
                </a:lnTo>
                <a:lnTo>
                  <a:pt x="12" y="360"/>
                </a:lnTo>
                <a:lnTo>
                  <a:pt x="22" y="386"/>
                </a:lnTo>
                <a:lnTo>
                  <a:pt x="33" y="412"/>
                </a:lnTo>
                <a:lnTo>
                  <a:pt x="47" y="434"/>
                </a:lnTo>
                <a:lnTo>
                  <a:pt x="63" y="457"/>
                </a:lnTo>
                <a:lnTo>
                  <a:pt x="83" y="479"/>
                </a:lnTo>
                <a:lnTo>
                  <a:pt x="1067" y="1463"/>
                </a:lnTo>
                <a:lnTo>
                  <a:pt x="1067" y="1463"/>
                </a:lnTo>
                <a:lnTo>
                  <a:pt x="1089" y="1483"/>
                </a:lnTo>
                <a:lnTo>
                  <a:pt x="1112" y="1499"/>
                </a:lnTo>
                <a:lnTo>
                  <a:pt x="1135" y="1513"/>
                </a:lnTo>
                <a:lnTo>
                  <a:pt x="1160" y="1524"/>
                </a:lnTo>
                <a:lnTo>
                  <a:pt x="1186" y="1533"/>
                </a:lnTo>
                <a:lnTo>
                  <a:pt x="1212" y="1540"/>
                </a:lnTo>
                <a:lnTo>
                  <a:pt x="1239" y="1544"/>
                </a:lnTo>
                <a:lnTo>
                  <a:pt x="1265" y="1544"/>
                </a:lnTo>
                <a:lnTo>
                  <a:pt x="1292" y="1544"/>
                </a:lnTo>
                <a:lnTo>
                  <a:pt x="1319" y="1540"/>
                </a:lnTo>
                <a:lnTo>
                  <a:pt x="1345" y="1533"/>
                </a:lnTo>
                <a:lnTo>
                  <a:pt x="1371" y="1524"/>
                </a:lnTo>
                <a:lnTo>
                  <a:pt x="1396" y="1513"/>
                </a:lnTo>
                <a:lnTo>
                  <a:pt x="1419" y="1499"/>
                </a:lnTo>
                <a:lnTo>
                  <a:pt x="1442" y="1483"/>
                </a:lnTo>
                <a:lnTo>
                  <a:pt x="1464" y="1463"/>
                </a:lnTo>
                <a:lnTo>
                  <a:pt x="1464" y="1463"/>
                </a:lnTo>
                <a:lnTo>
                  <a:pt x="1464" y="1463"/>
                </a:lnTo>
                <a:lnTo>
                  <a:pt x="1482" y="1441"/>
                </a:lnTo>
                <a:lnTo>
                  <a:pt x="1499" y="1418"/>
                </a:lnTo>
                <a:lnTo>
                  <a:pt x="1514" y="1396"/>
                </a:lnTo>
                <a:lnTo>
                  <a:pt x="1525" y="1370"/>
                </a:lnTo>
                <a:lnTo>
                  <a:pt x="1534" y="1344"/>
                </a:lnTo>
                <a:lnTo>
                  <a:pt x="1541" y="1318"/>
                </a:lnTo>
                <a:lnTo>
                  <a:pt x="1545" y="1291"/>
                </a:lnTo>
                <a:lnTo>
                  <a:pt x="1545" y="1264"/>
                </a:lnTo>
                <a:lnTo>
                  <a:pt x="1545" y="1238"/>
                </a:lnTo>
                <a:lnTo>
                  <a:pt x="1541" y="1211"/>
                </a:lnTo>
                <a:lnTo>
                  <a:pt x="1534" y="1185"/>
                </a:lnTo>
                <a:lnTo>
                  <a:pt x="1525" y="1160"/>
                </a:lnTo>
                <a:lnTo>
                  <a:pt x="1514" y="1134"/>
                </a:lnTo>
                <a:lnTo>
                  <a:pt x="1499" y="1111"/>
                </a:lnTo>
                <a:lnTo>
                  <a:pt x="1482" y="1088"/>
                </a:lnTo>
                <a:lnTo>
                  <a:pt x="1464" y="1067"/>
                </a:lnTo>
                <a:lnTo>
                  <a:pt x="479" y="83"/>
                </a:lnTo>
                <a:close/>
              </a:path>
            </a:pathLst>
          </a:custGeom>
          <a:solidFill>
            <a:srgbClr val="C30D2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5761038" y="4810175"/>
            <a:ext cx="1797050" cy="201612"/>
          </a:xfrm>
          <a:custGeom>
            <a:avLst/>
            <a:gdLst>
              <a:gd name="T0" fmla="*/ 190 w 3397"/>
              <a:gd name="T1" fmla="*/ 0 h 381"/>
              <a:gd name="T2" fmla="*/ 152 w 3397"/>
              <a:gd name="T3" fmla="*/ 5 h 381"/>
              <a:gd name="T4" fmla="*/ 116 w 3397"/>
              <a:gd name="T5" fmla="*/ 15 h 381"/>
              <a:gd name="T6" fmla="*/ 83 w 3397"/>
              <a:gd name="T7" fmla="*/ 33 h 381"/>
              <a:gd name="T8" fmla="*/ 56 w 3397"/>
              <a:gd name="T9" fmla="*/ 56 h 381"/>
              <a:gd name="T10" fmla="*/ 31 w 3397"/>
              <a:gd name="T11" fmla="*/ 83 h 381"/>
              <a:gd name="T12" fmla="*/ 14 w 3397"/>
              <a:gd name="T13" fmla="*/ 116 h 381"/>
              <a:gd name="T14" fmla="*/ 3 w 3397"/>
              <a:gd name="T15" fmla="*/ 152 h 381"/>
              <a:gd name="T16" fmla="*/ 0 w 3397"/>
              <a:gd name="T17" fmla="*/ 191 h 381"/>
              <a:gd name="T18" fmla="*/ 0 w 3397"/>
              <a:gd name="T19" fmla="*/ 191 h 381"/>
              <a:gd name="T20" fmla="*/ 3 w 3397"/>
              <a:gd name="T21" fmla="*/ 229 h 381"/>
              <a:gd name="T22" fmla="*/ 14 w 3397"/>
              <a:gd name="T23" fmla="*/ 265 h 381"/>
              <a:gd name="T24" fmla="*/ 31 w 3397"/>
              <a:gd name="T25" fmla="*/ 296 h 381"/>
              <a:gd name="T26" fmla="*/ 56 w 3397"/>
              <a:gd name="T27" fmla="*/ 325 h 381"/>
              <a:gd name="T28" fmla="*/ 83 w 3397"/>
              <a:gd name="T29" fmla="*/ 348 h 381"/>
              <a:gd name="T30" fmla="*/ 116 w 3397"/>
              <a:gd name="T31" fmla="*/ 365 h 381"/>
              <a:gd name="T32" fmla="*/ 152 w 3397"/>
              <a:gd name="T33" fmla="*/ 377 h 381"/>
              <a:gd name="T34" fmla="*/ 190 w 3397"/>
              <a:gd name="T35" fmla="*/ 381 h 381"/>
              <a:gd name="T36" fmla="*/ 3207 w 3397"/>
              <a:gd name="T37" fmla="*/ 381 h 381"/>
              <a:gd name="T38" fmla="*/ 3246 w 3397"/>
              <a:gd name="T39" fmla="*/ 377 h 381"/>
              <a:gd name="T40" fmla="*/ 3282 w 3397"/>
              <a:gd name="T41" fmla="*/ 365 h 381"/>
              <a:gd name="T42" fmla="*/ 3314 w 3397"/>
              <a:gd name="T43" fmla="*/ 348 h 381"/>
              <a:gd name="T44" fmla="*/ 3342 w 3397"/>
              <a:gd name="T45" fmla="*/ 325 h 381"/>
              <a:gd name="T46" fmla="*/ 3366 w 3397"/>
              <a:gd name="T47" fmla="*/ 296 h 381"/>
              <a:gd name="T48" fmla="*/ 3383 w 3397"/>
              <a:gd name="T49" fmla="*/ 265 h 381"/>
              <a:gd name="T50" fmla="*/ 3395 w 3397"/>
              <a:gd name="T51" fmla="*/ 229 h 381"/>
              <a:gd name="T52" fmla="*/ 3397 w 3397"/>
              <a:gd name="T53" fmla="*/ 191 h 381"/>
              <a:gd name="T54" fmla="*/ 3397 w 3397"/>
              <a:gd name="T55" fmla="*/ 191 h 381"/>
              <a:gd name="T56" fmla="*/ 3395 w 3397"/>
              <a:gd name="T57" fmla="*/ 152 h 381"/>
              <a:gd name="T58" fmla="*/ 3383 w 3397"/>
              <a:gd name="T59" fmla="*/ 116 h 381"/>
              <a:gd name="T60" fmla="*/ 3366 w 3397"/>
              <a:gd name="T61" fmla="*/ 83 h 381"/>
              <a:gd name="T62" fmla="*/ 3342 w 3397"/>
              <a:gd name="T63" fmla="*/ 56 h 381"/>
              <a:gd name="T64" fmla="*/ 3314 w 3397"/>
              <a:gd name="T65" fmla="*/ 33 h 381"/>
              <a:gd name="T66" fmla="*/ 3282 w 3397"/>
              <a:gd name="T67" fmla="*/ 15 h 381"/>
              <a:gd name="T68" fmla="*/ 3246 w 3397"/>
              <a:gd name="T69" fmla="*/ 5 h 381"/>
              <a:gd name="T70" fmla="*/ 3207 w 3397"/>
              <a:gd name="T71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397" h="381">
                <a:moveTo>
                  <a:pt x="190" y="0"/>
                </a:moveTo>
                <a:lnTo>
                  <a:pt x="190" y="0"/>
                </a:lnTo>
                <a:lnTo>
                  <a:pt x="170" y="0"/>
                </a:lnTo>
                <a:lnTo>
                  <a:pt x="152" y="5"/>
                </a:lnTo>
                <a:lnTo>
                  <a:pt x="133" y="9"/>
                </a:lnTo>
                <a:lnTo>
                  <a:pt x="116" y="15"/>
                </a:lnTo>
                <a:lnTo>
                  <a:pt x="99" y="23"/>
                </a:lnTo>
                <a:lnTo>
                  <a:pt x="83" y="33"/>
                </a:lnTo>
                <a:lnTo>
                  <a:pt x="69" y="43"/>
                </a:lnTo>
                <a:lnTo>
                  <a:pt x="56" y="56"/>
                </a:lnTo>
                <a:lnTo>
                  <a:pt x="43" y="69"/>
                </a:lnTo>
                <a:lnTo>
                  <a:pt x="31" y="83"/>
                </a:lnTo>
                <a:lnTo>
                  <a:pt x="23" y="99"/>
                </a:lnTo>
                <a:lnTo>
                  <a:pt x="14" y="116"/>
                </a:lnTo>
                <a:lnTo>
                  <a:pt x="8" y="133"/>
                </a:lnTo>
                <a:lnTo>
                  <a:pt x="3" y="152"/>
                </a:lnTo>
                <a:lnTo>
                  <a:pt x="0" y="171"/>
                </a:lnTo>
                <a:lnTo>
                  <a:pt x="0" y="191"/>
                </a:lnTo>
                <a:lnTo>
                  <a:pt x="0" y="191"/>
                </a:lnTo>
                <a:lnTo>
                  <a:pt x="0" y="191"/>
                </a:lnTo>
                <a:lnTo>
                  <a:pt x="0" y="209"/>
                </a:lnTo>
                <a:lnTo>
                  <a:pt x="3" y="229"/>
                </a:lnTo>
                <a:lnTo>
                  <a:pt x="8" y="246"/>
                </a:lnTo>
                <a:lnTo>
                  <a:pt x="14" y="265"/>
                </a:lnTo>
                <a:lnTo>
                  <a:pt x="23" y="281"/>
                </a:lnTo>
                <a:lnTo>
                  <a:pt x="31" y="296"/>
                </a:lnTo>
                <a:lnTo>
                  <a:pt x="43" y="311"/>
                </a:lnTo>
                <a:lnTo>
                  <a:pt x="56" y="325"/>
                </a:lnTo>
                <a:lnTo>
                  <a:pt x="69" y="336"/>
                </a:lnTo>
                <a:lnTo>
                  <a:pt x="83" y="348"/>
                </a:lnTo>
                <a:lnTo>
                  <a:pt x="99" y="358"/>
                </a:lnTo>
                <a:lnTo>
                  <a:pt x="116" y="365"/>
                </a:lnTo>
                <a:lnTo>
                  <a:pt x="133" y="372"/>
                </a:lnTo>
                <a:lnTo>
                  <a:pt x="152" y="377"/>
                </a:lnTo>
                <a:lnTo>
                  <a:pt x="170" y="379"/>
                </a:lnTo>
                <a:lnTo>
                  <a:pt x="190" y="381"/>
                </a:lnTo>
                <a:lnTo>
                  <a:pt x="3207" y="381"/>
                </a:lnTo>
                <a:lnTo>
                  <a:pt x="3207" y="381"/>
                </a:lnTo>
                <a:lnTo>
                  <a:pt x="3227" y="379"/>
                </a:lnTo>
                <a:lnTo>
                  <a:pt x="3246" y="377"/>
                </a:lnTo>
                <a:lnTo>
                  <a:pt x="3264" y="372"/>
                </a:lnTo>
                <a:lnTo>
                  <a:pt x="3282" y="365"/>
                </a:lnTo>
                <a:lnTo>
                  <a:pt x="3299" y="358"/>
                </a:lnTo>
                <a:lnTo>
                  <a:pt x="3314" y="348"/>
                </a:lnTo>
                <a:lnTo>
                  <a:pt x="3329" y="336"/>
                </a:lnTo>
                <a:lnTo>
                  <a:pt x="3342" y="325"/>
                </a:lnTo>
                <a:lnTo>
                  <a:pt x="3355" y="311"/>
                </a:lnTo>
                <a:lnTo>
                  <a:pt x="3366" y="296"/>
                </a:lnTo>
                <a:lnTo>
                  <a:pt x="3375" y="281"/>
                </a:lnTo>
                <a:lnTo>
                  <a:pt x="3383" y="265"/>
                </a:lnTo>
                <a:lnTo>
                  <a:pt x="3389" y="246"/>
                </a:lnTo>
                <a:lnTo>
                  <a:pt x="3395" y="229"/>
                </a:lnTo>
                <a:lnTo>
                  <a:pt x="3397" y="209"/>
                </a:lnTo>
                <a:lnTo>
                  <a:pt x="3397" y="191"/>
                </a:lnTo>
                <a:lnTo>
                  <a:pt x="3397" y="191"/>
                </a:lnTo>
                <a:lnTo>
                  <a:pt x="3397" y="191"/>
                </a:lnTo>
                <a:lnTo>
                  <a:pt x="3397" y="171"/>
                </a:lnTo>
                <a:lnTo>
                  <a:pt x="3395" y="152"/>
                </a:lnTo>
                <a:lnTo>
                  <a:pt x="3389" y="133"/>
                </a:lnTo>
                <a:lnTo>
                  <a:pt x="3383" y="116"/>
                </a:lnTo>
                <a:lnTo>
                  <a:pt x="3375" y="99"/>
                </a:lnTo>
                <a:lnTo>
                  <a:pt x="3366" y="83"/>
                </a:lnTo>
                <a:lnTo>
                  <a:pt x="3355" y="69"/>
                </a:lnTo>
                <a:lnTo>
                  <a:pt x="3342" y="56"/>
                </a:lnTo>
                <a:lnTo>
                  <a:pt x="3329" y="43"/>
                </a:lnTo>
                <a:lnTo>
                  <a:pt x="3314" y="33"/>
                </a:lnTo>
                <a:lnTo>
                  <a:pt x="3299" y="23"/>
                </a:lnTo>
                <a:lnTo>
                  <a:pt x="3282" y="15"/>
                </a:lnTo>
                <a:lnTo>
                  <a:pt x="3264" y="9"/>
                </a:lnTo>
                <a:lnTo>
                  <a:pt x="3246" y="5"/>
                </a:lnTo>
                <a:lnTo>
                  <a:pt x="3227" y="0"/>
                </a:lnTo>
                <a:lnTo>
                  <a:pt x="3207" y="0"/>
                </a:lnTo>
                <a:lnTo>
                  <a:pt x="190" y="0"/>
                </a:lnTo>
                <a:close/>
              </a:path>
            </a:pathLst>
          </a:custGeom>
          <a:solidFill>
            <a:srgbClr val="000000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5761038" y="4810175"/>
            <a:ext cx="574675" cy="574675"/>
          </a:xfrm>
          <a:custGeom>
            <a:avLst/>
            <a:gdLst>
              <a:gd name="T0" fmla="*/ 336 w 1086"/>
              <a:gd name="T1" fmla="*/ 58 h 1086"/>
              <a:gd name="T2" fmla="*/ 305 w 1086"/>
              <a:gd name="T3" fmla="*/ 33 h 1086"/>
              <a:gd name="T4" fmla="*/ 270 w 1086"/>
              <a:gd name="T5" fmla="*/ 15 h 1086"/>
              <a:gd name="T6" fmla="*/ 234 w 1086"/>
              <a:gd name="T7" fmla="*/ 3 h 1086"/>
              <a:gd name="T8" fmla="*/ 196 w 1086"/>
              <a:gd name="T9" fmla="*/ 0 h 1086"/>
              <a:gd name="T10" fmla="*/ 159 w 1086"/>
              <a:gd name="T11" fmla="*/ 3 h 1086"/>
              <a:gd name="T12" fmla="*/ 123 w 1086"/>
              <a:gd name="T13" fmla="*/ 15 h 1086"/>
              <a:gd name="T14" fmla="*/ 89 w 1086"/>
              <a:gd name="T15" fmla="*/ 33 h 1086"/>
              <a:gd name="T16" fmla="*/ 57 w 1086"/>
              <a:gd name="T17" fmla="*/ 58 h 1086"/>
              <a:gd name="T18" fmla="*/ 57 w 1086"/>
              <a:gd name="T19" fmla="*/ 58 h 1086"/>
              <a:gd name="T20" fmla="*/ 31 w 1086"/>
              <a:gd name="T21" fmla="*/ 89 h 1086"/>
              <a:gd name="T22" fmla="*/ 14 w 1086"/>
              <a:gd name="T23" fmla="*/ 123 h 1086"/>
              <a:gd name="T24" fmla="*/ 3 w 1086"/>
              <a:gd name="T25" fmla="*/ 159 h 1086"/>
              <a:gd name="T26" fmla="*/ 0 w 1086"/>
              <a:gd name="T27" fmla="*/ 198 h 1086"/>
              <a:gd name="T28" fmla="*/ 3 w 1086"/>
              <a:gd name="T29" fmla="*/ 235 h 1086"/>
              <a:gd name="T30" fmla="*/ 14 w 1086"/>
              <a:gd name="T31" fmla="*/ 271 h 1086"/>
              <a:gd name="T32" fmla="*/ 31 w 1086"/>
              <a:gd name="T33" fmla="*/ 305 h 1086"/>
              <a:gd name="T34" fmla="*/ 57 w 1086"/>
              <a:gd name="T35" fmla="*/ 336 h 1086"/>
              <a:gd name="T36" fmla="*/ 749 w 1086"/>
              <a:gd name="T37" fmla="*/ 1029 h 1086"/>
              <a:gd name="T38" fmla="*/ 780 w 1086"/>
              <a:gd name="T39" fmla="*/ 1053 h 1086"/>
              <a:gd name="T40" fmla="*/ 814 w 1086"/>
              <a:gd name="T41" fmla="*/ 1072 h 1086"/>
              <a:gd name="T42" fmla="*/ 851 w 1086"/>
              <a:gd name="T43" fmla="*/ 1083 h 1086"/>
              <a:gd name="T44" fmla="*/ 888 w 1086"/>
              <a:gd name="T45" fmla="*/ 1086 h 1086"/>
              <a:gd name="T46" fmla="*/ 927 w 1086"/>
              <a:gd name="T47" fmla="*/ 1083 h 1086"/>
              <a:gd name="T48" fmla="*/ 963 w 1086"/>
              <a:gd name="T49" fmla="*/ 1072 h 1086"/>
              <a:gd name="T50" fmla="*/ 997 w 1086"/>
              <a:gd name="T51" fmla="*/ 1053 h 1086"/>
              <a:gd name="T52" fmla="*/ 1028 w 1086"/>
              <a:gd name="T53" fmla="*/ 1029 h 1086"/>
              <a:gd name="T54" fmla="*/ 1028 w 1086"/>
              <a:gd name="T55" fmla="*/ 1029 h 1086"/>
              <a:gd name="T56" fmla="*/ 1053 w 1086"/>
              <a:gd name="T57" fmla="*/ 997 h 1086"/>
              <a:gd name="T58" fmla="*/ 1071 w 1086"/>
              <a:gd name="T59" fmla="*/ 963 h 1086"/>
              <a:gd name="T60" fmla="*/ 1081 w 1086"/>
              <a:gd name="T61" fmla="*/ 927 h 1086"/>
              <a:gd name="T62" fmla="*/ 1086 w 1086"/>
              <a:gd name="T63" fmla="*/ 889 h 1086"/>
              <a:gd name="T64" fmla="*/ 1081 w 1086"/>
              <a:gd name="T65" fmla="*/ 851 h 1086"/>
              <a:gd name="T66" fmla="*/ 1071 w 1086"/>
              <a:gd name="T67" fmla="*/ 816 h 1086"/>
              <a:gd name="T68" fmla="*/ 1053 w 1086"/>
              <a:gd name="T69" fmla="*/ 781 h 1086"/>
              <a:gd name="T70" fmla="*/ 1028 w 1086"/>
              <a:gd name="T71" fmla="*/ 75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6" h="1086">
                <a:moveTo>
                  <a:pt x="336" y="58"/>
                </a:moveTo>
                <a:lnTo>
                  <a:pt x="336" y="58"/>
                </a:lnTo>
                <a:lnTo>
                  <a:pt x="320" y="45"/>
                </a:lnTo>
                <a:lnTo>
                  <a:pt x="305" y="33"/>
                </a:lnTo>
                <a:lnTo>
                  <a:pt x="287" y="23"/>
                </a:lnTo>
                <a:lnTo>
                  <a:pt x="270" y="15"/>
                </a:lnTo>
                <a:lnTo>
                  <a:pt x="253" y="7"/>
                </a:lnTo>
                <a:lnTo>
                  <a:pt x="234" y="3"/>
                </a:lnTo>
                <a:lnTo>
                  <a:pt x="216" y="0"/>
                </a:lnTo>
                <a:lnTo>
                  <a:pt x="196" y="0"/>
                </a:lnTo>
                <a:lnTo>
                  <a:pt x="177" y="0"/>
                </a:lnTo>
                <a:lnTo>
                  <a:pt x="159" y="3"/>
                </a:lnTo>
                <a:lnTo>
                  <a:pt x="140" y="7"/>
                </a:lnTo>
                <a:lnTo>
                  <a:pt x="123" y="15"/>
                </a:lnTo>
                <a:lnTo>
                  <a:pt x="104" y="23"/>
                </a:lnTo>
                <a:lnTo>
                  <a:pt x="89" y="33"/>
                </a:lnTo>
                <a:lnTo>
                  <a:pt x="71" y="45"/>
                </a:lnTo>
                <a:lnTo>
                  <a:pt x="57" y="58"/>
                </a:lnTo>
                <a:lnTo>
                  <a:pt x="57" y="58"/>
                </a:lnTo>
                <a:lnTo>
                  <a:pt x="57" y="58"/>
                </a:lnTo>
                <a:lnTo>
                  <a:pt x="44" y="73"/>
                </a:lnTo>
                <a:lnTo>
                  <a:pt x="31" y="89"/>
                </a:lnTo>
                <a:lnTo>
                  <a:pt x="21" y="106"/>
                </a:lnTo>
                <a:lnTo>
                  <a:pt x="14" y="123"/>
                </a:lnTo>
                <a:lnTo>
                  <a:pt x="7" y="141"/>
                </a:lnTo>
                <a:lnTo>
                  <a:pt x="3" y="159"/>
                </a:lnTo>
                <a:lnTo>
                  <a:pt x="0" y="178"/>
                </a:lnTo>
                <a:lnTo>
                  <a:pt x="0" y="198"/>
                </a:lnTo>
                <a:lnTo>
                  <a:pt x="0" y="216"/>
                </a:lnTo>
                <a:lnTo>
                  <a:pt x="3" y="235"/>
                </a:lnTo>
                <a:lnTo>
                  <a:pt x="7" y="253"/>
                </a:lnTo>
                <a:lnTo>
                  <a:pt x="14" y="271"/>
                </a:lnTo>
                <a:lnTo>
                  <a:pt x="21" y="289"/>
                </a:lnTo>
                <a:lnTo>
                  <a:pt x="31" y="305"/>
                </a:lnTo>
                <a:lnTo>
                  <a:pt x="44" y="322"/>
                </a:lnTo>
                <a:lnTo>
                  <a:pt x="57" y="336"/>
                </a:lnTo>
                <a:lnTo>
                  <a:pt x="749" y="1029"/>
                </a:lnTo>
                <a:lnTo>
                  <a:pt x="749" y="1029"/>
                </a:lnTo>
                <a:lnTo>
                  <a:pt x="764" y="1042"/>
                </a:lnTo>
                <a:lnTo>
                  <a:pt x="780" y="1053"/>
                </a:lnTo>
                <a:lnTo>
                  <a:pt x="797" y="1063"/>
                </a:lnTo>
                <a:lnTo>
                  <a:pt x="814" y="1072"/>
                </a:lnTo>
                <a:lnTo>
                  <a:pt x="832" y="1077"/>
                </a:lnTo>
                <a:lnTo>
                  <a:pt x="851" y="1083"/>
                </a:lnTo>
                <a:lnTo>
                  <a:pt x="870" y="1086"/>
                </a:lnTo>
                <a:lnTo>
                  <a:pt x="888" y="1086"/>
                </a:lnTo>
                <a:lnTo>
                  <a:pt x="907" y="1086"/>
                </a:lnTo>
                <a:lnTo>
                  <a:pt x="927" y="1083"/>
                </a:lnTo>
                <a:lnTo>
                  <a:pt x="944" y="1077"/>
                </a:lnTo>
                <a:lnTo>
                  <a:pt x="963" y="1072"/>
                </a:lnTo>
                <a:lnTo>
                  <a:pt x="980" y="1063"/>
                </a:lnTo>
                <a:lnTo>
                  <a:pt x="997" y="1053"/>
                </a:lnTo>
                <a:lnTo>
                  <a:pt x="1013" y="1042"/>
                </a:lnTo>
                <a:lnTo>
                  <a:pt x="1028" y="1029"/>
                </a:lnTo>
                <a:lnTo>
                  <a:pt x="1028" y="1029"/>
                </a:lnTo>
                <a:lnTo>
                  <a:pt x="1028" y="1029"/>
                </a:lnTo>
                <a:lnTo>
                  <a:pt x="1041" y="1013"/>
                </a:lnTo>
                <a:lnTo>
                  <a:pt x="1053" y="997"/>
                </a:lnTo>
                <a:lnTo>
                  <a:pt x="1063" y="980"/>
                </a:lnTo>
                <a:lnTo>
                  <a:pt x="1071" y="963"/>
                </a:lnTo>
                <a:lnTo>
                  <a:pt x="1077" y="946"/>
                </a:lnTo>
                <a:lnTo>
                  <a:pt x="1081" y="927"/>
                </a:lnTo>
                <a:lnTo>
                  <a:pt x="1084" y="909"/>
                </a:lnTo>
                <a:lnTo>
                  <a:pt x="1086" y="889"/>
                </a:lnTo>
                <a:lnTo>
                  <a:pt x="1084" y="870"/>
                </a:lnTo>
                <a:lnTo>
                  <a:pt x="1081" y="851"/>
                </a:lnTo>
                <a:lnTo>
                  <a:pt x="1077" y="833"/>
                </a:lnTo>
                <a:lnTo>
                  <a:pt x="1071" y="816"/>
                </a:lnTo>
                <a:lnTo>
                  <a:pt x="1063" y="797"/>
                </a:lnTo>
                <a:lnTo>
                  <a:pt x="1053" y="781"/>
                </a:lnTo>
                <a:lnTo>
                  <a:pt x="1041" y="764"/>
                </a:lnTo>
                <a:lnTo>
                  <a:pt x="1028" y="750"/>
                </a:lnTo>
                <a:lnTo>
                  <a:pt x="336" y="58"/>
                </a:lnTo>
                <a:close/>
              </a:path>
            </a:pathLst>
          </a:custGeom>
          <a:solidFill>
            <a:srgbClr val="000000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5761038" y="4437112"/>
            <a:ext cx="574675" cy="574675"/>
          </a:xfrm>
          <a:custGeom>
            <a:avLst/>
            <a:gdLst>
              <a:gd name="T0" fmla="*/ 336 w 1086"/>
              <a:gd name="T1" fmla="*/ 1029 h 1086"/>
              <a:gd name="T2" fmla="*/ 305 w 1086"/>
              <a:gd name="T3" fmla="*/ 1053 h 1086"/>
              <a:gd name="T4" fmla="*/ 270 w 1086"/>
              <a:gd name="T5" fmla="*/ 1071 h 1086"/>
              <a:gd name="T6" fmla="*/ 234 w 1086"/>
              <a:gd name="T7" fmla="*/ 1082 h 1086"/>
              <a:gd name="T8" fmla="*/ 196 w 1086"/>
              <a:gd name="T9" fmla="*/ 1086 h 1086"/>
              <a:gd name="T10" fmla="*/ 159 w 1086"/>
              <a:gd name="T11" fmla="*/ 1082 h 1086"/>
              <a:gd name="T12" fmla="*/ 123 w 1086"/>
              <a:gd name="T13" fmla="*/ 1071 h 1086"/>
              <a:gd name="T14" fmla="*/ 89 w 1086"/>
              <a:gd name="T15" fmla="*/ 1053 h 1086"/>
              <a:gd name="T16" fmla="*/ 57 w 1086"/>
              <a:gd name="T17" fmla="*/ 1029 h 1086"/>
              <a:gd name="T18" fmla="*/ 57 w 1086"/>
              <a:gd name="T19" fmla="*/ 1029 h 1086"/>
              <a:gd name="T20" fmla="*/ 31 w 1086"/>
              <a:gd name="T21" fmla="*/ 997 h 1086"/>
              <a:gd name="T22" fmla="*/ 14 w 1086"/>
              <a:gd name="T23" fmla="*/ 963 h 1086"/>
              <a:gd name="T24" fmla="*/ 3 w 1086"/>
              <a:gd name="T25" fmla="*/ 926 h 1086"/>
              <a:gd name="T26" fmla="*/ 0 w 1086"/>
              <a:gd name="T27" fmla="*/ 888 h 1086"/>
              <a:gd name="T28" fmla="*/ 3 w 1086"/>
              <a:gd name="T29" fmla="*/ 851 h 1086"/>
              <a:gd name="T30" fmla="*/ 14 w 1086"/>
              <a:gd name="T31" fmla="*/ 814 h 1086"/>
              <a:gd name="T32" fmla="*/ 31 w 1086"/>
              <a:gd name="T33" fmla="*/ 780 h 1086"/>
              <a:gd name="T34" fmla="*/ 57 w 1086"/>
              <a:gd name="T35" fmla="*/ 750 h 1086"/>
              <a:gd name="T36" fmla="*/ 749 w 1086"/>
              <a:gd name="T37" fmla="*/ 57 h 1086"/>
              <a:gd name="T38" fmla="*/ 780 w 1086"/>
              <a:gd name="T39" fmla="*/ 32 h 1086"/>
              <a:gd name="T40" fmla="*/ 814 w 1086"/>
              <a:gd name="T41" fmla="*/ 15 h 1086"/>
              <a:gd name="T42" fmla="*/ 851 w 1086"/>
              <a:gd name="T43" fmla="*/ 3 h 1086"/>
              <a:gd name="T44" fmla="*/ 888 w 1086"/>
              <a:gd name="T45" fmla="*/ 0 h 1086"/>
              <a:gd name="T46" fmla="*/ 927 w 1086"/>
              <a:gd name="T47" fmla="*/ 3 h 1086"/>
              <a:gd name="T48" fmla="*/ 963 w 1086"/>
              <a:gd name="T49" fmla="*/ 15 h 1086"/>
              <a:gd name="T50" fmla="*/ 997 w 1086"/>
              <a:gd name="T51" fmla="*/ 32 h 1086"/>
              <a:gd name="T52" fmla="*/ 1028 w 1086"/>
              <a:gd name="T53" fmla="*/ 57 h 1086"/>
              <a:gd name="T54" fmla="*/ 1028 w 1086"/>
              <a:gd name="T55" fmla="*/ 57 h 1086"/>
              <a:gd name="T56" fmla="*/ 1053 w 1086"/>
              <a:gd name="T57" fmla="*/ 87 h 1086"/>
              <a:gd name="T58" fmla="*/ 1071 w 1086"/>
              <a:gd name="T59" fmla="*/ 122 h 1086"/>
              <a:gd name="T60" fmla="*/ 1081 w 1086"/>
              <a:gd name="T61" fmla="*/ 159 h 1086"/>
              <a:gd name="T62" fmla="*/ 1086 w 1086"/>
              <a:gd name="T63" fmla="*/ 196 h 1086"/>
              <a:gd name="T64" fmla="*/ 1081 w 1086"/>
              <a:gd name="T65" fmla="*/ 235 h 1086"/>
              <a:gd name="T66" fmla="*/ 1071 w 1086"/>
              <a:gd name="T67" fmla="*/ 271 h 1086"/>
              <a:gd name="T68" fmla="*/ 1053 w 1086"/>
              <a:gd name="T69" fmla="*/ 305 h 1086"/>
              <a:gd name="T70" fmla="*/ 1028 w 1086"/>
              <a:gd name="T71" fmla="*/ 336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6" h="1086">
                <a:moveTo>
                  <a:pt x="336" y="1029"/>
                </a:moveTo>
                <a:lnTo>
                  <a:pt x="336" y="1029"/>
                </a:lnTo>
                <a:lnTo>
                  <a:pt x="320" y="1041"/>
                </a:lnTo>
                <a:lnTo>
                  <a:pt x="305" y="1053"/>
                </a:lnTo>
                <a:lnTo>
                  <a:pt x="287" y="1063"/>
                </a:lnTo>
                <a:lnTo>
                  <a:pt x="270" y="1071"/>
                </a:lnTo>
                <a:lnTo>
                  <a:pt x="253" y="1077"/>
                </a:lnTo>
                <a:lnTo>
                  <a:pt x="234" y="1082"/>
                </a:lnTo>
                <a:lnTo>
                  <a:pt x="216" y="1084"/>
                </a:lnTo>
                <a:lnTo>
                  <a:pt x="196" y="1086"/>
                </a:lnTo>
                <a:lnTo>
                  <a:pt x="177" y="1084"/>
                </a:lnTo>
                <a:lnTo>
                  <a:pt x="159" y="1082"/>
                </a:lnTo>
                <a:lnTo>
                  <a:pt x="140" y="1077"/>
                </a:lnTo>
                <a:lnTo>
                  <a:pt x="123" y="1071"/>
                </a:lnTo>
                <a:lnTo>
                  <a:pt x="104" y="1063"/>
                </a:lnTo>
                <a:lnTo>
                  <a:pt x="89" y="1053"/>
                </a:lnTo>
                <a:lnTo>
                  <a:pt x="71" y="1041"/>
                </a:lnTo>
                <a:lnTo>
                  <a:pt x="57" y="1029"/>
                </a:lnTo>
                <a:lnTo>
                  <a:pt x="57" y="1029"/>
                </a:lnTo>
                <a:lnTo>
                  <a:pt x="57" y="1029"/>
                </a:lnTo>
                <a:lnTo>
                  <a:pt x="44" y="1013"/>
                </a:lnTo>
                <a:lnTo>
                  <a:pt x="31" y="997"/>
                </a:lnTo>
                <a:lnTo>
                  <a:pt x="21" y="980"/>
                </a:lnTo>
                <a:lnTo>
                  <a:pt x="14" y="963"/>
                </a:lnTo>
                <a:lnTo>
                  <a:pt x="7" y="944"/>
                </a:lnTo>
                <a:lnTo>
                  <a:pt x="3" y="926"/>
                </a:lnTo>
                <a:lnTo>
                  <a:pt x="0" y="907"/>
                </a:lnTo>
                <a:lnTo>
                  <a:pt x="0" y="888"/>
                </a:lnTo>
                <a:lnTo>
                  <a:pt x="0" y="870"/>
                </a:lnTo>
                <a:lnTo>
                  <a:pt x="3" y="851"/>
                </a:lnTo>
                <a:lnTo>
                  <a:pt x="7" y="833"/>
                </a:lnTo>
                <a:lnTo>
                  <a:pt x="14" y="814"/>
                </a:lnTo>
                <a:lnTo>
                  <a:pt x="21" y="797"/>
                </a:lnTo>
                <a:lnTo>
                  <a:pt x="31" y="780"/>
                </a:lnTo>
                <a:lnTo>
                  <a:pt x="44" y="764"/>
                </a:lnTo>
                <a:lnTo>
                  <a:pt x="57" y="750"/>
                </a:lnTo>
                <a:lnTo>
                  <a:pt x="749" y="57"/>
                </a:lnTo>
                <a:lnTo>
                  <a:pt x="749" y="57"/>
                </a:lnTo>
                <a:lnTo>
                  <a:pt x="764" y="43"/>
                </a:lnTo>
                <a:lnTo>
                  <a:pt x="780" y="32"/>
                </a:lnTo>
                <a:lnTo>
                  <a:pt x="797" y="22"/>
                </a:lnTo>
                <a:lnTo>
                  <a:pt x="814" y="15"/>
                </a:lnTo>
                <a:lnTo>
                  <a:pt x="832" y="7"/>
                </a:lnTo>
                <a:lnTo>
                  <a:pt x="851" y="3"/>
                </a:lnTo>
                <a:lnTo>
                  <a:pt x="870" y="0"/>
                </a:lnTo>
                <a:lnTo>
                  <a:pt x="888" y="0"/>
                </a:lnTo>
                <a:lnTo>
                  <a:pt x="907" y="0"/>
                </a:lnTo>
                <a:lnTo>
                  <a:pt x="927" y="3"/>
                </a:lnTo>
                <a:lnTo>
                  <a:pt x="944" y="7"/>
                </a:lnTo>
                <a:lnTo>
                  <a:pt x="963" y="15"/>
                </a:lnTo>
                <a:lnTo>
                  <a:pt x="980" y="22"/>
                </a:lnTo>
                <a:lnTo>
                  <a:pt x="997" y="32"/>
                </a:lnTo>
                <a:lnTo>
                  <a:pt x="1013" y="43"/>
                </a:lnTo>
                <a:lnTo>
                  <a:pt x="1028" y="57"/>
                </a:lnTo>
                <a:lnTo>
                  <a:pt x="1028" y="57"/>
                </a:lnTo>
                <a:lnTo>
                  <a:pt x="1028" y="57"/>
                </a:lnTo>
                <a:lnTo>
                  <a:pt x="1041" y="72"/>
                </a:lnTo>
                <a:lnTo>
                  <a:pt x="1053" y="87"/>
                </a:lnTo>
                <a:lnTo>
                  <a:pt x="1063" y="105"/>
                </a:lnTo>
                <a:lnTo>
                  <a:pt x="1071" y="122"/>
                </a:lnTo>
                <a:lnTo>
                  <a:pt x="1077" y="140"/>
                </a:lnTo>
                <a:lnTo>
                  <a:pt x="1081" y="159"/>
                </a:lnTo>
                <a:lnTo>
                  <a:pt x="1084" y="178"/>
                </a:lnTo>
                <a:lnTo>
                  <a:pt x="1086" y="196"/>
                </a:lnTo>
                <a:lnTo>
                  <a:pt x="1084" y="216"/>
                </a:lnTo>
                <a:lnTo>
                  <a:pt x="1081" y="235"/>
                </a:lnTo>
                <a:lnTo>
                  <a:pt x="1077" y="253"/>
                </a:lnTo>
                <a:lnTo>
                  <a:pt x="1071" y="271"/>
                </a:lnTo>
                <a:lnTo>
                  <a:pt x="1063" y="288"/>
                </a:lnTo>
                <a:lnTo>
                  <a:pt x="1053" y="305"/>
                </a:lnTo>
                <a:lnTo>
                  <a:pt x="1041" y="321"/>
                </a:lnTo>
                <a:lnTo>
                  <a:pt x="1028" y="336"/>
                </a:lnTo>
                <a:lnTo>
                  <a:pt x="336" y="1029"/>
                </a:lnTo>
                <a:close/>
              </a:path>
            </a:pathLst>
          </a:custGeom>
          <a:solidFill>
            <a:srgbClr val="000000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545263" y="5518200"/>
            <a:ext cx="1260475" cy="141287"/>
          </a:xfrm>
          <a:custGeom>
            <a:avLst/>
            <a:gdLst>
              <a:gd name="T0" fmla="*/ 133 w 2383"/>
              <a:gd name="T1" fmla="*/ 0 h 267"/>
              <a:gd name="T2" fmla="*/ 107 w 2383"/>
              <a:gd name="T3" fmla="*/ 3 h 267"/>
              <a:gd name="T4" fmla="*/ 81 w 2383"/>
              <a:gd name="T5" fmla="*/ 11 h 267"/>
              <a:gd name="T6" fmla="*/ 59 w 2383"/>
              <a:gd name="T7" fmla="*/ 23 h 267"/>
              <a:gd name="T8" fmla="*/ 39 w 2383"/>
              <a:gd name="T9" fmla="*/ 40 h 267"/>
              <a:gd name="T10" fmla="*/ 23 w 2383"/>
              <a:gd name="T11" fmla="*/ 60 h 267"/>
              <a:gd name="T12" fmla="*/ 10 w 2383"/>
              <a:gd name="T13" fmla="*/ 81 h 267"/>
              <a:gd name="T14" fmla="*/ 3 w 2383"/>
              <a:gd name="T15" fmla="*/ 107 h 267"/>
              <a:gd name="T16" fmla="*/ 0 w 2383"/>
              <a:gd name="T17" fmla="*/ 134 h 267"/>
              <a:gd name="T18" fmla="*/ 0 w 2383"/>
              <a:gd name="T19" fmla="*/ 134 h 267"/>
              <a:gd name="T20" fmla="*/ 3 w 2383"/>
              <a:gd name="T21" fmla="*/ 161 h 267"/>
              <a:gd name="T22" fmla="*/ 10 w 2383"/>
              <a:gd name="T23" fmla="*/ 186 h 267"/>
              <a:gd name="T24" fmla="*/ 23 w 2383"/>
              <a:gd name="T25" fmla="*/ 208 h 267"/>
              <a:gd name="T26" fmla="*/ 39 w 2383"/>
              <a:gd name="T27" fmla="*/ 229 h 267"/>
              <a:gd name="T28" fmla="*/ 59 w 2383"/>
              <a:gd name="T29" fmla="*/ 244 h 267"/>
              <a:gd name="T30" fmla="*/ 81 w 2383"/>
              <a:gd name="T31" fmla="*/ 257 h 267"/>
              <a:gd name="T32" fmla="*/ 107 w 2383"/>
              <a:gd name="T33" fmla="*/ 264 h 267"/>
              <a:gd name="T34" fmla="*/ 133 w 2383"/>
              <a:gd name="T35" fmla="*/ 267 h 267"/>
              <a:gd name="T36" fmla="*/ 2250 w 2383"/>
              <a:gd name="T37" fmla="*/ 267 h 267"/>
              <a:gd name="T38" fmla="*/ 2277 w 2383"/>
              <a:gd name="T39" fmla="*/ 264 h 267"/>
              <a:gd name="T40" fmla="*/ 2302 w 2383"/>
              <a:gd name="T41" fmla="*/ 257 h 267"/>
              <a:gd name="T42" fmla="*/ 2325 w 2383"/>
              <a:gd name="T43" fmla="*/ 244 h 267"/>
              <a:gd name="T44" fmla="*/ 2345 w 2383"/>
              <a:gd name="T45" fmla="*/ 229 h 267"/>
              <a:gd name="T46" fmla="*/ 2362 w 2383"/>
              <a:gd name="T47" fmla="*/ 208 h 267"/>
              <a:gd name="T48" fmla="*/ 2373 w 2383"/>
              <a:gd name="T49" fmla="*/ 186 h 267"/>
              <a:gd name="T50" fmla="*/ 2382 w 2383"/>
              <a:gd name="T51" fmla="*/ 161 h 267"/>
              <a:gd name="T52" fmla="*/ 2383 w 2383"/>
              <a:gd name="T53" fmla="*/ 134 h 267"/>
              <a:gd name="T54" fmla="*/ 2383 w 2383"/>
              <a:gd name="T55" fmla="*/ 134 h 267"/>
              <a:gd name="T56" fmla="*/ 2382 w 2383"/>
              <a:gd name="T57" fmla="*/ 107 h 267"/>
              <a:gd name="T58" fmla="*/ 2373 w 2383"/>
              <a:gd name="T59" fmla="*/ 81 h 267"/>
              <a:gd name="T60" fmla="*/ 2362 w 2383"/>
              <a:gd name="T61" fmla="*/ 60 h 267"/>
              <a:gd name="T62" fmla="*/ 2345 w 2383"/>
              <a:gd name="T63" fmla="*/ 40 h 267"/>
              <a:gd name="T64" fmla="*/ 2325 w 2383"/>
              <a:gd name="T65" fmla="*/ 23 h 267"/>
              <a:gd name="T66" fmla="*/ 2302 w 2383"/>
              <a:gd name="T67" fmla="*/ 11 h 267"/>
              <a:gd name="T68" fmla="*/ 2277 w 2383"/>
              <a:gd name="T69" fmla="*/ 3 h 267"/>
              <a:gd name="T70" fmla="*/ 2250 w 2383"/>
              <a:gd name="T71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83" h="267">
                <a:moveTo>
                  <a:pt x="133" y="0"/>
                </a:moveTo>
                <a:lnTo>
                  <a:pt x="133" y="0"/>
                </a:lnTo>
                <a:lnTo>
                  <a:pt x="120" y="1"/>
                </a:lnTo>
                <a:lnTo>
                  <a:pt x="107" y="3"/>
                </a:lnTo>
                <a:lnTo>
                  <a:pt x="94" y="7"/>
                </a:lnTo>
                <a:lnTo>
                  <a:pt x="81" y="11"/>
                </a:lnTo>
                <a:lnTo>
                  <a:pt x="70" y="17"/>
                </a:lnTo>
                <a:lnTo>
                  <a:pt x="59" y="23"/>
                </a:lnTo>
                <a:lnTo>
                  <a:pt x="49" y="31"/>
                </a:lnTo>
                <a:lnTo>
                  <a:pt x="39" y="40"/>
                </a:lnTo>
                <a:lnTo>
                  <a:pt x="30" y="48"/>
                </a:lnTo>
                <a:lnTo>
                  <a:pt x="23" y="60"/>
                </a:lnTo>
                <a:lnTo>
                  <a:pt x="16" y="70"/>
                </a:lnTo>
                <a:lnTo>
                  <a:pt x="10" y="81"/>
                </a:lnTo>
                <a:lnTo>
                  <a:pt x="6" y="94"/>
                </a:lnTo>
                <a:lnTo>
                  <a:pt x="3" y="107"/>
                </a:lnTo>
                <a:lnTo>
                  <a:pt x="1" y="120"/>
                </a:lnTo>
                <a:lnTo>
                  <a:pt x="0" y="134"/>
                </a:lnTo>
                <a:lnTo>
                  <a:pt x="0" y="134"/>
                </a:lnTo>
                <a:lnTo>
                  <a:pt x="0" y="134"/>
                </a:lnTo>
                <a:lnTo>
                  <a:pt x="1" y="147"/>
                </a:lnTo>
                <a:lnTo>
                  <a:pt x="3" y="161"/>
                </a:lnTo>
                <a:lnTo>
                  <a:pt x="6" y="174"/>
                </a:lnTo>
                <a:lnTo>
                  <a:pt x="10" y="186"/>
                </a:lnTo>
                <a:lnTo>
                  <a:pt x="16" y="197"/>
                </a:lnTo>
                <a:lnTo>
                  <a:pt x="23" y="208"/>
                </a:lnTo>
                <a:lnTo>
                  <a:pt x="30" y="218"/>
                </a:lnTo>
                <a:lnTo>
                  <a:pt x="39" y="229"/>
                </a:lnTo>
                <a:lnTo>
                  <a:pt x="49" y="237"/>
                </a:lnTo>
                <a:lnTo>
                  <a:pt x="59" y="244"/>
                </a:lnTo>
                <a:lnTo>
                  <a:pt x="70" y="251"/>
                </a:lnTo>
                <a:lnTo>
                  <a:pt x="81" y="257"/>
                </a:lnTo>
                <a:lnTo>
                  <a:pt x="94" y="261"/>
                </a:lnTo>
                <a:lnTo>
                  <a:pt x="107" y="264"/>
                </a:lnTo>
                <a:lnTo>
                  <a:pt x="120" y="267"/>
                </a:lnTo>
                <a:lnTo>
                  <a:pt x="133" y="267"/>
                </a:lnTo>
                <a:lnTo>
                  <a:pt x="2250" y="267"/>
                </a:lnTo>
                <a:lnTo>
                  <a:pt x="2250" y="267"/>
                </a:lnTo>
                <a:lnTo>
                  <a:pt x="2264" y="267"/>
                </a:lnTo>
                <a:lnTo>
                  <a:pt x="2277" y="264"/>
                </a:lnTo>
                <a:lnTo>
                  <a:pt x="2290" y="261"/>
                </a:lnTo>
                <a:lnTo>
                  <a:pt x="2302" y="257"/>
                </a:lnTo>
                <a:lnTo>
                  <a:pt x="2315" y="251"/>
                </a:lnTo>
                <a:lnTo>
                  <a:pt x="2325" y="244"/>
                </a:lnTo>
                <a:lnTo>
                  <a:pt x="2335" y="237"/>
                </a:lnTo>
                <a:lnTo>
                  <a:pt x="2345" y="229"/>
                </a:lnTo>
                <a:lnTo>
                  <a:pt x="2353" y="218"/>
                </a:lnTo>
                <a:lnTo>
                  <a:pt x="2362" y="208"/>
                </a:lnTo>
                <a:lnTo>
                  <a:pt x="2367" y="197"/>
                </a:lnTo>
                <a:lnTo>
                  <a:pt x="2373" y="186"/>
                </a:lnTo>
                <a:lnTo>
                  <a:pt x="2377" y="174"/>
                </a:lnTo>
                <a:lnTo>
                  <a:pt x="2382" y="161"/>
                </a:lnTo>
                <a:lnTo>
                  <a:pt x="2383" y="147"/>
                </a:lnTo>
                <a:lnTo>
                  <a:pt x="2383" y="134"/>
                </a:lnTo>
                <a:lnTo>
                  <a:pt x="2383" y="134"/>
                </a:lnTo>
                <a:lnTo>
                  <a:pt x="2383" y="134"/>
                </a:lnTo>
                <a:lnTo>
                  <a:pt x="2383" y="120"/>
                </a:lnTo>
                <a:lnTo>
                  <a:pt x="2382" y="107"/>
                </a:lnTo>
                <a:lnTo>
                  <a:pt x="2377" y="94"/>
                </a:lnTo>
                <a:lnTo>
                  <a:pt x="2373" y="81"/>
                </a:lnTo>
                <a:lnTo>
                  <a:pt x="2367" y="70"/>
                </a:lnTo>
                <a:lnTo>
                  <a:pt x="2362" y="60"/>
                </a:lnTo>
                <a:lnTo>
                  <a:pt x="2353" y="48"/>
                </a:lnTo>
                <a:lnTo>
                  <a:pt x="2345" y="40"/>
                </a:lnTo>
                <a:lnTo>
                  <a:pt x="2335" y="31"/>
                </a:lnTo>
                <a:lnTo>
                  <a:pt x="2325" y="23"/>
                </a:lnTo>
                <a:lnTo>
                  <a:pt x="2315" y="17"/>
                </a:lnTo>
                <a:lnTo>
                  <a:pt x="2302" y="11"/>
                </a:lnTo>
                <a:lnTo>
                  <a:pt x="2290" y="7"/>
                </a:lnTo>
                <a:lnTo>
                  <a:pt x="2277" y="3"/>
                </a:lnTo>
                <a:lnTo>
                  <a:pt x="2264" y="1"/>
                </a:lnTo>
                <a:lnTo>
                  <a:pt x="2250" y="0"/>
                </a:lnTo>
                <a:lnTo>
                  <a:pt x="133" y="0"/>
                </a:lnTo>
                <a:close/>
              </a:path>
            </a:pathLst>
          </a:custGeom>
          <a:solidFill>
            <a:srgbClr val="C9BC9C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545263" y="5518200"/>
            <a:ext cx="403225" cy="403225"/>
          </a:xfrm>
          <a:custGeom>
            <a:avLst/>
            <a:gdLst>
              <a:gd name="T0" fmla="*/ 236 w 762"/>
              <a:gd name="T1" fmla="*/ 41 h 762"/>
              <a:gd name="T2" fmla="*/ 215 w 762"/>
              <a:gd name="T3" fmla="*/ 23 h 762"/>
              <a:gd name="T4" fmla="*/ 190 w 762"/>
              <a:gd name="T5" fmla="*/ 11 h 762"/>
              <a:gd name="T6" fmla="*/ 164 w 762"/>
              <a:gd name="T7" fmla="*/ 3 h 762"/>
              <a:gd name="T8" fmla="*/ 139 w 762"/>
              <a:gd name="T9" fmla="*/ 0 h 762"/>
              <a:gd name="T10" fmla="*/ 112 w 762"/>
              <a:gd name="T11" fmla="*/ 3 h 762"/>
              <a:gd name="T12" fmla="*/ 86 w 762"/>
              <a:gd name="T13" fmla="*/ 11 h 762"/>
              <a:gd name="T14" fmla="*/ 63 w 762"/>
              <a:gd name="T15" fmla="*/ 23 h 762"/>
              <a:gd name="T16" fmla="*/ 40 w 762"/>
              <a:gd name="T17" fmla="*/ 41 h 762"/>
              <a:gd name="T18" fmla="*/ 40 w 762"/>
              <a:gd name="T19" fmla="*/ 41 h 762"/>
              <a:gd name="T20" fmla="*/ 23 w 762"/>
              <a:gd name="T21" fmla="*/ 63 h 762"/>
              <a:gd name="T22" fmla="*/ 10 w 762"/>
              <a:gd name="T23" fmla="*/ 87 h 762"/>
              <a:gd name="T24" fmla="*/ 3 w 762"/>
              <a:gd name="T25" fmla="*/ 113 h 762"/>
              <a:gd name="T26" fmla="*/ 0 w 762"/>
              <a:gd name="T27" fmla="*/ 138 h 762"/>
              <a:gd name="T28" fmla="*/ 3 w 762"/>
              <a:gd name="T29" fmla="*/ 166 h 762"/>
              <a:gd name="T30" fmla="*/ 10 w 762"/>
              <a:gd name="T31" fmla="*/ 190 h 762"/>
              <a:gd name="T32" fmla="*/ 23 w 762"/>
              <a:gd name="T33" fmla="*/ 214 h 762"/>
              <a:gd name="T34" fmla="*/ 40 w 762"/>
              <a:gd name="T35" fmla="*/ 236 h 762"/>
              <a:gd name="T36" fmla="*/ 526 w 762"/>
              <a:gd name="T37" fmla="*/ 722 h 762"/>
              <a:gd name="T38" fmla="*/ 548 w 762"/>
              <a:gd name="T39" fmla="*/ 739 h 762"/>
              <a:gd name="T40" fmla="*/ 572 w 762"/>
              <a:gd name="T41" fmla="*/ 752 h 762"/>
              <a:gd name="T42" fmla="*/ 598 w 762"/>
              <a:gd name="T43" fmla="*/ 759 h 762"/>
              <a:gd name="T44" fmla="*/ 624 w 762"/>
              <a:gd name="T45" fmla="*/ 762 h 762"/>
              <a:gd name="T46" fmla="*/ 651 w 762"/>
              <a:gd name="T47" fmla="*/ 759 h 762"/>
              <a:gd name="T48" fmla="*/ 675 w 762"/>
              <a:gd name="T49" fmla="*/ 752 h 762"/>
              <a:gd name="T50" fmla="*/ 699 w 762"/>
              <a:gd name="T51" fmla="*/ 739 h 762"/>
              <a:gd name="T52" fmla="*/ 721 w 762"/>
              <a:gd name="T53" fmla="*/ 722 h 762"/>
              <a:gd name="T54" fmla="*/ 721 w 762"/>
              <a:gd name="T55" fmla="*/ 722 h 762"/>
              <a:gd name="T56" fmla="*/ 740 w 762"/>
              <a:gd name="T57" fmla="*/ 700 h 762"/>
              <a:gd name="T58" fmla="*/ 752 w 762"/>
              <a:gd name="T59" fmla="*/ 676 h 762"/>
              <a:gd name="T60" fmla="*/ 760 w 762"/>
              <a:gd name="T61" fmla="*/ 650 h 762"/>
              <a:gd name="T62" fmla="*/ 762 w 762"/>
              <a:gd name="T63" fmla="*/ 623 h 762"/>
              <a:gd name="T64" fmla="*/ 760 w 762"/>
              <a:gd name="T65" fmla="*/ 598 h 762"/>
              <a:gd name="T66" fmla="*/ 752 w 762"/>
              <a:gd name="T67" fmla="*/ 572 h 762"/>
              <a:gd name="T68" fmla="*/ 740 w 762"/>
              <a:gd name="T69" fmla="*/ 547 h 762"/>
              <a:gd name="T70" fmla="*/ 721 w 762"/>
              <a:gd name="T71" fmla="*/ 52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2" h="762">
                <a:moveTo>
                  <a:pt x="236" y="41"/>
                </a:moveTo>
                <a:lnTo>
                  <a:pt x="236" y="41"/>
                </a:lnTo>
                <a:lnTo>
                  <a:pt x="226" y="31"/>
                </a:lnTo>
                <a:lnTo>
                  <a:pt x="215" y="23"/>
                </a:lnTo>
                <a:lnTo>
                  <a:pt x="203" y="17"/>
                </a:lnTo>
                <a:lnTo>
                  <a:pt x="190" y="11"/>
                </a:lnTo>
                <a:lnTo>
                  <a:pt x="177" y="5"/>
                </a:lnTo>
                <a:lnTo>
                  <a:pt x="164" y="3"/>
                </a:lnTo>
                <a:lnTo>
                  <a:pt x="152" y="1"/>
                </a:lnTo>
                <a:lnTo>
                  <a:pt x="139" y="0"/>
                </a:lnTo>
                <a:lnTo>
                  <a:pt x="126" y="1"/>
                </a:lnTo>
                <a:lnTo>
                  <a:pt x="112" y="3"/>
                </a:lnTo>
                <a:lnTo>
                  <a:pt x="99" y="5"/>
                </a:lnTo>
                <a:lnTo>
                  <a:pt x="86" y="11"/>
                </a:lnTo>
                <a:lnTo>
                  <a:pt x="74" y="17"/>
                </a:lnTo>
                <a:lnTo>
                  <a:pt x="63" y="23"/>
                </a:lnTo>
                <a:lnTo>
                  <a:pt x="51" y="31"/>
                </a:lnTo>
                <a:lnTo>
                  <a:pt x="40" y="41"/>
                </a:lnTo>
                <a:lnTo>
                  <a:pt x="40" y="41"/>
                </a:lnTo>
                <a:lnTo>
                  <a:pt x="40" y="41"/>
                </a:lnTo>
                <a:lnTo>
                  <a:pt x="31" y="51"/>
                </a:lnTo>
                <a:lnTo>
                  <a:pt x="23" y="63"/>
                </a:lnTo>
                <a:lnTo>
                  <a:pt x="16" y="74"/>
                </a:lnTo>
                <a:lnTo>
                  <a:pt x="10" y="87"/>
                </a:lnTo>
                <a:lnTo>
                  <a:pt x="6" y="100"/>
                </a:lnTo>
                <a:lnTo>
                  <a:pt x="3" y="113"/>
                </a:lnTo>
                <a:lnTo>
                  <a:pt x="1" y="126"/>
                </a:lnTo>
                <a:lnTo>
                  <a:pt x="0" y="138"/>
                </a:lnTo>
                <a:lnTo>
                  <a:pt x="1" y="151"/>
                </a:lnTo>
                <a:lnTo>
                  <a:pt x="3" y="166"/>
                </a:lnTo>
                <a:lnTo>
                  <a:pt x="6" y="178"/>
                </a:lnTo>
                <a:lnTo>
                  <a:pt x="10" y="190"/>
                </a:lnTo>
                <a:lnTo>
                  <a:pt x="16" y="203"/>
                </a:lnTo>
                <a:lnTo>
                  <a:pt x="23" y="214"/>
                </a:lnTo>
                <a:lnTo>
                  <a:pt x="31" y="226"/>
                </a:lnTo>
                <a:lnTo>
                  <a:pt x="40" y="236"/>
                </a:lnTo>
                <a:lnTo>
                  <a:pt x="526" y="722"/>
                </a:lnTo>
                <a:lnTo>
                  <a:pt x="526" y="722"/>
                </a:lnTo>
                <a:lnTo>
                  <a:pt x="536" y="731"/>
                </a:lnTo>
                <a:lnTo>
                  <a:pt x="548" y="739"/>
                </a:lnTo>
                <a:lnTo>
                  <a:pt x="559" y="746"/>
                </a:lnTo>
                <a:lnTo>
                  <a:pt x="572" y="752"/>
                </a:lnTo>
                <a:lnTo>
                  <a:pt x="585" y="756"/>
                </a:lnTo>
                <a:lnTo>
                  <a:pt x="598" y="759"/>
                </a:lnTo>
                <a:lnTo>
                  <a:pt x="611" y="762"/>
                </a:lnTo>
                <a:lnTo>
                  <a:pt x="624" y="762"/>
                </a:lnTo>
                <a:lnTo>
                  <a:pt x="637" y="762"/>
                </a:lnTo>
                <a:lnTo>
                  <a:pt x="651" y="759"/>
                </a:lnTo>
                <a:lnTo>
                  <a:pt x="664" y="756"/>
                </a:lnTo>
                <a:lnTo>
                  <a:pt x="675" y="752"/>
                </a:lnTo>
                <a:lnTo>
                  <a:pt x="688" y="746"/>
                </a:lnTo>
                <a:lnTo>
                  <a:pt x="699" y="739"/>
                </a:lnTo>
                <a:lnTo>
                  <a:pt x="711" y="731"/>
                </a:lnTo>
                <a:lnTo>
                  <a:pt x="721" y="722"/>
                </a:lnTo>
                <a:lnTo>
                  <a:pt x="721" y="722"/>
                </a:lnTo>
                <a:lnTo>
                  <a:pt x="721" y="722"/>
                </a:lnTo>
                <a:lnTo>
                  <a:pt x="731" y="711"/>
                </a:lnTo>
                <a:lnTo>
                  <a:pt x="740" y="700"/>
                </a:lnTo>
                <a:lnTo>
                  <a:pt x="747" y="688"/>
                </a:lnTo>
                <a:lnTo>
                  <a:pt x="752" y="676"/>
                </a:lnTo>
                <a:lnTo>
                  <a:pt x="757" y="663"/>
                </a:lnTo>
                <a:lnTo>
                  <a:pt x="760" y="650"/>
                </a:lnTo>
                <a:lnTo>
                  <a:pt x="761" y="638"/>
                </a:lnTo>
                <a:lnTo>
                  <a:pt x="762" y="623"/>
                </a:lnTo>
                <a:lnTo>
                  <a:pt x="761" y="610"/>
                </a:lnTo>
                <a:lnTo>
                  <a:pt x="760" y="598"/>
                </a:lnTo>
                <a:lnTo>
                  <a:pt x="757" y="585"/>
                </a:lnTo>
                <a:lnTo>
                  <a:pt x="752" y="572"/>
                </a:lnTo>
                <a:lnTo>
                  <a:pt x="747" y="559"/>
                </a:lnTo>
                <a:lnTo>
                  <a:pt x="740" y="547"/>
                </a:lnTo>
                <a:lnTo>
                  <a:pt x="731" y="536"/>
                </a:lnTo>
                <a:lnTo>
                  <a:pt x="721" y="526"/>
                </a:lnTo>
                <a:lnTo>
                  <a:pt x="236" y="41"/>
                </a:lnTo>
                <a:close/>
              </a:path>
            </a:pathLst>
          </a:custGeom>
          <a:solidFill>
            <a:srgbClr val="C9BC9C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6545263" y="5256262"/>
            <a:ext cx="403225" cy="403225"/>
          </a:xfrm>
          <a:custGeom>
            <a:avLst/>
            <a:gdLst>
              <a:gd name="T0" fmla="*/ 236 w 762"/>
              <a:gd name="T1" fmla="*/ 722 h 762"/>
              <a:gd name="T2" fmla="*/ 215 w 762"/>
              <a:gd name="T3" fmla="*/ 739 h 762"/>
              <a:gd name="T4" fmla="*/ 190 w 762"/>
              <a:gd name="T5" fmla="*/ 752 h 762"/>
              <a:gd name="T6" fmla="*/ 164 w 762"/>
              <a:gd name="T7" fmla="*/ 759 h 762"/>
              <a:gd name="T8" fmla="*/ 139 w 762"/>
              <a:gd name="T9" fmla="*/ 762 h 762"/>
              <a:gd name="T10" fmla="*/ 112 w 762"/>
              <a:gd name="T11" fmla="*/ 759 h 762"/>
              <a:gd name="T12" fmla="*/ 86 w 762"/>
              <a:gd name="T13" fmla="*/ 752 h 762"/>
              <a:gd name="T14" fmla="*/ 63 w 762"/>
              <a:gd name="T15" fmla="*/ 739 h 762"/>
              <a:gd name="T16" fmla="*/ 40 w 762"/>
              <a:gd name="T17" fmla="*/ 722 h 762"/>
              <a:gd name="T18" fmla="*/ 40 w 762"/>
              <a:gd name="T19" fmla="*/ 722 h 762"/>
              <a:gd name="T20" fmla="*/ 23 w 762"/>
              <a:gd name="T21" fmla="*/ 701 h 762"/>
              <a:gd name="T22" fmla="*/ 10 w 762"/>
              <a:gd name="T23" fmla="*/ 676 h 762"/>
              <a:gd name="T24" fmla="*/ 3 w 762"/>
              <a:gd name="T25" fmla="*/ 651 h 762"/>
              <a:gd name="T26" fmla="*/ 0 w 762"/>
              <a:gd name="T27" fmla="*/ 623 h 762"/>
              <a:gd name="T28" fmla="*/ 3 w 762"/>
              <a:gd name="T29" fmla="*/ 598 h 762"/>
              <a:gd name="T30" fmla="*/ 10 w 762"/>
              <a:gd name="T31" fmla="*/ 572 h 762"/>
              <a:gd name="T32" fmla="*/ 23 w 762"/>
              <a:gd name="T33" fmla="*/ 548 h 762"/>
              <a:gd name="T34" fmla="*/ 40 w 762"/>
              <a:gd name="T35" fmla="*/ 526 h 762"/>
              <a:gd name="T36" fmla="*/ 526 w 762"/>
              <a:gd name="T37" fmla="*/ 41 h 762"/>
              <a:gd name="T38" fmla="*/ 548 w 762"/>
              <a:gd name="T39" fmla="*/ 23 h 762"/>
              <a:gd name="T40" fmla="*/ 572 w 762"/>
              <a:gd name="T41" fmla="*/ 11 h 762"/>
              <a:gd name="T42" fmla="*/ 598 w 762"/>
              <a:gd name="T43" fmla="*/ 3 h 762"/>
              <a:gd name="T44" fmla="*/ 624 w 762"/>
              <a:gd name="T45" fmla="*/ 0 h 762"/>
              <a:gd name="T46" fmla="*/ 651 w 762"/>
              <a:gd name="T47" fmla="*/ 3 h 762"/>
              <a:gd name="T48" fmla="*/ 675 w 762"/>
              <a:gd name="T49" fmla="*/ 11 h 762"/>
              <a:gd name="T50" fmla="*/ 699 w 762"/>
              <a:gd name="T51" fmla="*/ 23 h 762"/>
              <a:gd name="T52" fmla="*/ 721 w 762"/>
              <a:gd name="T53" fmla="*/ 41 h 762"/>
              <a:gd name="T54" fmla="*/ 721 w 762"/>
              <a:gd name="T55" fmla="*/ 41 h 762"/>
              <a:gd name="T56" fmla="*/ 740 w 762"/>
              <a:gd name="T57" fmla="*/ 63 h 762"/>
              <a:gd name="T58" fmla="*/ 752 w 762"/>
              <a:gd name="T59" fmla="*/ 87 h 762"/>
              <a:gd name="T60" fmla="*/ 760 w 762"/>
              <a:gd name="T61" fmla="*/ 113 h 762"/>
              <a:gd name="T62" fmla="*/ 762 w 762"/>
              <a:gd name="T63" fmla="*/ 139 h 762"/>
              <a:gd name="T64" fmla="*/ 760 w 762"/>
              <a:gd name="T65" fmla="*/ 166 h 762"/>
              <a:gd name="T66" fmla="*/ 752 w 762"/>
              <a:gd name="T67" fmla="*/ 190 h 762"/>
              <a:gd name="T68" fmla="*/ 740 w 762"/>
              <a:gd name="T69" fmla="*/ 214 h 762"/>
              <a:gd name="T70" fmla="*/ 721 w 762"/>
              <a:gd name="T71" fmla="*/ 2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2" h="762">
                <a:moveTo>
                  <a:pt x="236" y="722"/>
                </a:moveTo>
                <a:lnTo>
                  <a:pt x="236" y="722"/>
                </a:lnTo>
                <a:lnTo>
                  <a:pt x="226" y="731"/>
                </a:lnTo>
                <a:lnTo>
                  <a:pt x="215" y="739"/>
                </a:lnTo>
                <a:lnTo>
                  <a:pt x="203" y="746"/>
                </a:lnTo>
                <a:lnTo>
                  <a:pt x="190" y="752"/>
                </a:lnTo>
                <a:lnTo>
                  <a:pt x="177" y="756"/>
                </a:lnTo>
                <a:lnTo>
                  <a:pt x="164" y="759"/>
                </a:lnTo>
                <a:lnTo>
                  <a:pt x="152" y="762"/>
                </a:lnTo>
                <a:lnTo>
                  <a:pt x="139" y="762"/>
                </a:lnTo>
                <a:lnTo>
                  <a:pt x="126" y="762"/>
                </a:lnTo>
                <a:lnTo>
                  <a:pt x="112" y="759"/>
                </a:lnTo>
                <a:lnTo>
                  <a:pt x="99" y="756"/>
                </a:lnTo>
                <a:lnTo>
                  <a:pt x="86" y="752"/>
                </a:lnTo>
                <a:lnTo>
                  <a:pt x="74" y="746"/>
                </a:lnTo>
                <a:lnTo>
                  <a:pt x="63" y="739"/>
                </a:lnTo>
                <a:lnTo>
                  <a:pt x="51" y="731"/>
                </a:lnTo>
                <a:lnTo>
                  <a:pt x="40" y="722"/>
                </a:lnTo>
                <a:lnTo>
                  <a:pt x="40" y="722"/>
                </a:lnTo>
                <a:lnTo>
                  <a:pt x="40" y="722"/>
                </a:lnTo>
                <a:lnTo>
                  <a:pt x="31" y="711"/>
                </a:lnTo>
                <a:lnTo>
                  <a:pt x="23" y="701"/>
                </a:lnTo>
                <a:lnTo>
                  <a:pt x="16" y="688"/>
                </a:lnTo>
                <a:lnTo>
                  <a:pt x="10" y="676"/>
                </a:lnTo>
                <a:lnTo>
                  <a:pt x="6" y="663"/>
                </a:lnTo>
                <a:lnTo>
                  <a:pt x="3" y="651"/>
                </a:lnTo>
                <a:lnTo>
                  <a:pt x="1" y="638"/>
                </a:lnTo>
                <a:lnTo>
                  <a:pt x="0" y="623"/>
                </a:lnTo>
                <a:lnTo>
                  <a:pt x="1" y="611"/>
                </a:lnTo>
                <a:lnTo>
                  <a:pt x="3" y="598"/>
                </a:lnTo>
                <a:lnTo>
                  <a:pt x="6" y="585"/>
                </a:lnTo>
                <a:lnTo>
                  <a:pt x="10" y="572"/>
                </a:lnTo>
                <a:lnTo>
                  <a:pt x="16" y="559"/>
                </a:lnTo>
                <a:lnTo>
                  <a:pt x="23" y="548"/>
                </a:lnTo>
                <a:lnTo>
                  <a:pt x="31" y="536"/>
                </a:lnTo>
                <a:lnTo>
                  <a:pt x="40" y="526"/>
                </a:lnTo>
                <a:lnTo>
                  <a:pt x="526" y="41"/>
                </a:lnTo>
                <a:lnTo>
                  <a:pt x="526" y="41"/>
                </a:lnTo>
                <a:lnTo>
                  <a:pt x="536" y="31"/>
                </a:lnTo>
                <a:lnTo>
                  <a:pt x="548" y="23"/>
                </a:lnTo>
                <a:lnTo>
                  <a:pt x="559" y="17"/>
                </a:lnTo>
                <a:lnTo>
                  <a:pt x="572" y="11"/>
                </a:lnTo>
                <a:lnTo>
                  <a:pt x="585" y="5"/>
                </a:lnTo>
                <a:lnTo>
                  <a:pt x="598" y="3"/>
                </a:lnTo>
                <a:lnTo>
                  <a:pt x="611" y="1"/>
                </a:lnTo>
                <a:lnTo>
                  <a:pt x="624" y="0"/>
                </a:lnTo>
                <a:lnTo>
                  <a:pt x="637" y="1"/>
                </a:lnTo>
                <a:lnTo>
                  <a:pt x="651" y="3"/>
                </a:lnTo>
                <a:lnTo>
                  <a:pt x="664" y="5"/>
                </a:lnTo>
                <a:lnTo>
                  <a:pt x="675" y="11"/>
                </a:lnTo>
                <a:lnTo>
                  <a:pt x="688" y="17"/>
                </a:lnTo>
                <a:lnTo>
                  <a:pt x="699" y="23"/>
                </a:lnTo>
                <a:lnTo>
                  <a:pt x="711" y="31"/>
                </a:lnTo>
                <a:lnTo>
                  <a:pt x="721" y="41"/>
                </a:lnTo>
                <a:lnTo>
                  <a:pt x="721" y="41"/>
                </a:lnTo>
                <a:lnTo>
                  <a:pt x="721" y="41"/>
                </a:lnTo>
                <a:lnTo>
                  <a:pt x="731" y="51"/>
                </a:lnTo>
                <a:lnTo>
                  <a:pt x="740" y="63"/>
                </a:lnTo>
                <a:lnTo>
                  <a:pt x="747" y="74"/>
                </a:lnTo>
                <a:lnTo>
                  <a:pt x="752" y="87"/>
                </a:lnTo>
                <a:lnTo>
                  <a:pt x="757" y="100"/>
                </a:lnTo>
                <a:lnTo>
                  <a:pt x="760" y="113"/>
                </a:lnTo>
                <a:lnTo>
                  <a:pt x="761" y="126"/>
                </a:lnTo>
                <a:lnTo>
                  <a:pt x="762" y="139"/>
                </a:lnTo>
                <a:lnTo>
                  <a:pt x="761" y="151"/>
                </a:lnTo>
                <a:lnTo>
                  <a:pt x="760" y="166"/>
                </a:lnTo>
                <a:lnTo>
                  <a:pt x="757" y="179"/>
                </a:lnTo>
                <a:lnTo>
                  <a:pt x="752" y="190"/>
                </a:lnTo>
                <a:lnTo>
                  <a:pt x="747" y="203"/>
                </a:lnTo>
                <a:lnTo>
                  <a:pt x="740" y="214"/>
                </a:lnTo>
                <a:lnTo>
                  <a:pt x="731" y="226"/>
                </a:lnTo>
                <a:lnTo>
                  <a:pt x="721" y="236"/>
                </a:lnTo>
                <a:lnTo>
                  <a:pt x="236" y="722"/>
                </a:lnTo>
                <a:close/>
              </a:path>
            </a:pathLst>
          </a:custGeom>
          <a:solidFill>
            <a:srgbClr val="C9BC9C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0"/>
          <p:cNvSpPr>
            <a:spLocks/>
          </p:cNvSpPr>
          <p:nvPr/>
        </p:nvSpPr>
        <p:spPr bwMode="auto">
          <a:xfrm>
            <a:off x="6994525" y="5349925"/>
            <a:ext cx="638175" cy="69850"/>
          </a:xfrm>
          <a:custGeom>
            <a:avLst/>
            <a:gdLst>
              <a:gd name="T0" fmla="*/ 1140 w 1208"/>
              <a:gd name="T1" fmla="*/ 0 h 134"/>
              <a:gd name="T2" fmla="*/ 1140 w 1208"/>
              <a:gd name="T3" fmla="*/ 0 h 134"/>
              <a:gd name="T4" fmla="*/ 1155 w 1208"/>
              <a:gd name="T5" fmla="*/ 1 h 134"/>
              <a:gd name="T6" fmla="*/ 1166 w 1208"/>
              <a:gd name="T7" fmla="*/ 5 h 134"/>
              <a:gd name="T8" fmla="*/ 1178 w 1208"/>
              <a:gd name="T9" fmla="*/ 11 h 134"/>
              <a:gd name="T10" fmla="*/ 1188 w 1208"/>
              <a:gd name="T11" fmla="*/ 20 h 134"/>
              <a:gd name="T12" fmla="*/ 1196 w 1208"/>
              <a:gd name="T13" fmla="*/ 30 h 134"/>
              <a:gd name="T14" fmla="*/ 1203 w 1208"/>
              <a:gd name="T15" fmla="*/ 41 h 134"/>
              <a:gd name="T16" fmla="*/ 1206 w 1208"/>
              <a:gd name="T17" fmla="*/ 54 h 134"/>
              <a:gd name="T18" fmla="*/ 1208 w 1208"/>
              <a:gd name="T19" fmla="*/ 67 h 134"/>
              <a:gd name="T20" fmla="*/ 1208 w 1208"/>
              <a:gd name="T21" fmla="*/ 67 h 134"/>
              <a:gd name="T22" fmla="*/ 1208 w 1208"/>
              <a:gd name="T23" fmla="*/ 67 h 134"/>
              <a:gd name="T24" fmla="*/ 1206 w 1208"/>
              <a:gd name="T25" fmla="*/ 81 h 134"/>
              <a:gd name="T26" fmla="*/ 1203 w 1208"/>
              <a:gd name="T27" fmla="*/ 94 h 134"/>
              <a:gd name="T28" fmla="*/ 1196 w 1208"/>
              <a:gd name="T29" fmla="*/ 106 h 134"/>
              <a:gd name="T30" fmla="*/ 1188 w 1208"/>
              <a:gd name="T31" fmla="*/ 116 h 134"/>
              <a:gd name="T32" fmla="*/ 1178 w 1208"/>
              <a:gd name="T33" fmla="*/ 123 h 134"/>
              <a:gd name="T34" fmla="*/ 1166 w 1208"/>
              <a:gd name="T35" fmla="*/ 130 h 134"/>
              <a:gd name="T36" fmla="*/ 1155 w 1208"/>
              <a:gd name="T37" fmla="*/ 134 h 134"/>
              <a:gd name="T38" fmla="*/ 1140 w 1208"/>
              <a:gd name="T39" fmla="*/ 134 h 134"/>
              <a:gd name="T40" fmla="*/ 67 w 1208"/>
              <a:gd name="T41" fmla="*/ 134 h 134"/>
              <a:gd name="T42" fmla="*/ 67 w 1208"/>
              <a:gd name="T43" fmla="*/ 134 h 134"/>
              <a:gd name="T44" fmla="*/ 53 w 1208"/>
              <a:gd name="T45" fmla="*/ 134 h 134"/>
              <a:gd name="T46" fmla="*/ 40 w 1208"/>
              <a:gd name="T47" fmla="*/ 130 h 134"/>
              <a:gd name="T48" fmla="*/ 29 w 1208"/>
              <a:gd name="T49" fmla="*/ 123 h 134"/>
              <a:gd name="T50" fmla="*/ 19 w 1208"/>
              <a:gd name="T51" fmla="*/ 116 h 134"/>
              <a:gd name="T52" fmla="*/ 12 w 1208"/>
              <a:gd name="T53" fmla="*/ 106 h 134"/>
              <a:gd name="T54" fmla="*/ 5 w 1208"/>
              <a:gd name="T55" fmla="*/ 94 h 134"/>
              <a:gd name="T56" fmla="*/ 2 w 1208"/>
              <a:gd name="T57" fmla="*/ 81 h 134"/>
              <a:gd name="T58" fmla="*/ 0 w 1208"/>
              <a:gd name="T59" fmla="*/ 67 h 134"/>
              <a:gd name="T60" fmla="*/ 0 w 1208"/>
              <a:gd name="T61" fmla="*/ 67 h 134"/>
              <a:gd name="T62" fmla="*/ 0 w 1208"/>
              <a:gd name="T63" fmla="*/ 67 h 134"/>
              <a:gd name="T64" fmla="*/ 2 w 1208"/>
              <a:gd name="T65" fmla="*/ 54 h 134"/>
              <a:gd name="T66" fmla="*/ 5 w 1208"/>
              <a:gd name="T67" fmla="*/ 41 h 134"/>
              <a:gd name="T68" fmla="*/ 12 w 1208"/>
              <a:gd name="T69" fmla="*/ 30 h 134"/>
              <a:gd name="T70" fmla="*/ 19 w 1208"/>
              <a:gd name="T71" fmla="*/ 20 h 134"/>
              <a:gd name="T72" fmla="*/ 29 w 1208"/>
              <a:gd name="T73" fmla="*/ 11 h 134"/>
              <a:gd name="T74" fmla="*/ 40 w 1208"/>
              <a:gd name="T75" fmla="*/ 5 h 134"/>
              <a:gd name="T76" fmla="*/ 53 w 1208"/>
              <a:gd name="T77" fmla="*/ 1 h 134"/>
              <a:gd name="T78" fmla="*/ 67 w 1208"/>
              <a:gd name="T79" fmla="*/ 0 h 134"/>
              <a:gd name="T80" fmla="*/ 1140 w 1208"/>
              <a:gd name="T8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08" h="134">
                <a:moveTo>
                  <a:pt x="1140" y="0"/>
                </a:moveTo>
                <a:lnTo>
                  <a:pt x="1140" y="0"/>
                </a:lnTo>
                <a:lnTo>
                  <a:pt x="1155" y="1"/>
                </a:lnTo>
                <a:lnTo>
                  <a:pt x="1166" y="5"/>
                </a:lnTo>
                <a:lnTo>
                  <a:pt x="1178" y="11"/>
                </a:lnTo>
                <a:lnTo>
                  <a:pt x="1188" y="20"/>
                </a:lnTo>
                <a:lnTo>
                  <a:pt x="1196" y="30"/>
                </a:lnTo>
                <a:lnTo>
                  <a:pt x="1203" y="41"/>
                </a:lnTo>
                <a:lnTo>
                  <a:pt x="1206" y="54"/>
                </a:lnTo>
                <a:lnTo>
                  <a:pt x="1208" y="67"/>
                </a:lnTo>
                <a:lnTo>
                  <a:pt x="1208" y="67"/>
                </a:lnTo>
                <a:lnTo>
                  <a:pt x="1208" y="67"/>
                </a:lnTo>
                <a:lnTo>
                  <a:pt x="1206" y="81"/>
                </a:lnTo>
                <a:lnTo>
                  <a:pt x="1203" y="94"/>
                </a:lnTo>
                <a:lnTo>
                  <a:pt x="1196" y="106"/>
                </a:lnTo>
                <a:lnTo>
                  <a:pt x="1188" y="116"/>
                </a:lnTo>
                <a:lnTo>
                  <a:pt x="1178" y="123"/>
                </a:lnTo>
                <a:lnTo>
                  <a:pt x="1166" y="130"/>
                </a:lnTo>
                <a:lnTo>
                  <a:pt x="1155" y="134"/>
                </a:lnTo>
                <a:lnTo>
                  <a:pt x="1140" y="134"/>
                </a:lnTo>
                <a:lnTo>
                  <a:pt x="67" y="134"/>
                </a:lnTo>
                <a:lnTo>
                  <a:pt x="67" y="134"/>
                </a:lnTo>
                <a:lnTo>
                  <a:pt x="53" y="134"/>
                </a:lnTo>
                <a:lnTo>
                  <a:pt x="40" y="130"/>
                </a:lnTo>
                <a:lnTo>
                  <a:pt x="29" y="123"/>
                </a:lnTo>
                <a:lnTo>
                  <a:pt x="19" y="116"/>
                </a:lnTo>
                <a:lnTo>
                  <a:pt x="12" y="106"/>
                </a:lnTo>
                <a:lnTo>
                  <a:pt x="5" y="94"/>
                </a:lnTo>
                <a:lnTo>
                  <a:pt x="2" y="81"/>
                </a:lnTo>
                <a:lnTo>
                  <a:pt x="0" y="67"/>
                </a:lnTo>
                <a:lnTo>
                  <a:pt x="0" y="67"/>
                </a:lnTo>
                <a:lnTo>
                  <a:pt x="0" y="67"/>
                </a:lnTo>
                <a:lnTo>
                  <a:pt x="2" y="54"/>
                </a:lnTo>
                <a:lnTo>
                  <a:pt x="5" y="41"/>
                </a:lnTo>
                <a:lnTo>
                  <a:pt x="12" y="30"/>
                </a:lnTo>
                <a:lnTo>
                  <a:pt x="19" y="20"/>
                </a:lnTo>
                <a:lnTo>
                  <a:pt x="29" y="11"/>
                </a:lnTo>
                <a:lnTo>
                  <a:pt x="40" y="5"/>
                </a:lnTo>
                <a:lnTo>
                  <a:pt x="53" y="1"/>
                </a:lnTo>
                <a:lnTo>
                  <a:pt x="67" y="0"/>
                </a:lnTo>
                <a:lnTo>
                  <a:pt x="1140" y="0"/>
                </a:lnTo>
                <a:close/>
              </a:path>
            </a:pathLst>
          </a:custGeom>
          <a:solidFill>
            <a:srgbClr val="00A0E9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41"/>
          <p:cNvSpPr>
            <a:spLocks/>
          </p:cNvSpPr>
          <p:nvPr/>
        </p:nvSpPr>
        <p:spPr bwMode="auto">
          <a:xfrm>
            <a:off x="6994525" y="5349925"/>
            <a:ext cx="203200" cy="203200"/>
          </a:xfrm>
          <a:custGeom>
            <a:avLst/>
            <a:gdLst>
              <a:gd name="T0" fmla="*/ 119 w 386"/>
              <a:gd name="T1" fmla="*/ 20 h 386"/>
              <a:gd name="T2" fmla="*/ 119 w 386"/>
              <a:gd name="T3" fmla="*/ 20 h 386"/>
              <a:gd name="T4" fmla="*/ 109 w 386"/>
              <a:gd name="T5" fmla="*/ 11 h 386"/>
              <a:gd name="T6" fmla="*/ 96 w 386"/>
              <a:gd name="T7" fmla="*/ 4 h 386"/>
              <a:gd name="T8" fmla="*/ 83 w 386"/>
              <a:gd name="T9" fmla="*/ 1 h 386"/>
              <a:gd name="T10" fmla="*/ 70 w 386"/>
              <a:gd name="T11" fmla="*/ 0 h 386"/>
              <a:gd name="T12" fmla="*/ 56 w 386"/>
              <a:gd name="T13" fmla="*/ 1 h 386"/>
              <a:gd name="T14" fmla="*/ 43 w 386"/>
              <a:gd name="T15" fmla="*/ 4 h 386"/>
              <a:gd name="T16" fmla="*/ 32 w 386"/>
              <a:gd name="T17" fmla="*/ 11 h 386"/>
              <a:gd name="T18" fmla="*/ 20 w 386"/>
              <a:gd name="T19" fmla="*/ 20 h 386"/>
              <a:gd name="T20" fmla="*/ 20 w 386"/>
              <a:gd name="T21" fmla="*/ 20 h 386"/>
              <a:gd name="T22" fmla="*/ 20 w 386"/>
              <a:gd name="T23" fmla="*/ 20 h 386"/>
              <a:gd name="T24" fmla="*/ 12 w 386"/>
              <a:gd name="T25" fmla="*/ 31 h 386"/>
              <a:gd name="T26" fmla="*/ 5 w 386"/>
              <a:gd name="T27" fmla="*/ 43 h 386"/>
              <a:gd name="T28" fmla="*/ 0 w 386"/>
              <a:gd name="T29" fmla="*/ 55 h 386"/>
              <a:gd name="T30" fmla="*/ 0 w 386"/>
              <a:gd name="T31" fmla="*/ 70 h 386"/>
              <a:gd name="T32" fmla="*/ 0 w 386"/>
              <a:gd name="T33" fmla="*/ 83 h 386"/>
              <a:gd name="T34" fmla="*/ 5 w 386"/>
              <a:gd name="T35" fmla="*/ 96 h 386"/>
              <a:gd name="T36" fmla="*/ 12 w 386"/>
              <a:gd name="T37" fmla="*/ 108 h 386"/>
              <a:gd name="T38" fmla="*/ 20 w 386"/>
              <a:gd name="T39" fmla="*/ 118 h 386"/>
              <a:gd name="T40" fmla="*/ 266 w 386"/>
              <a:gd name="T41" fmla="*/ 366 h 386"/>
              <a:gd name="T42" fmla="*/ 266 w 386"/>
              <a:gd name="T43" fmla="*/ 366 h 386"/>
              <a:gd name="T44" fmla="*/ 278 w 386"/>
              <a:gd name="T45" fmla="*/ 374 h 386"/>
              <a:gd name="T46" fmla="*/ 289 w 386"/>
              <a:gd name="T47" fmla="*/ 380 h 386"/>
              <a:gd name="T48" fmla="*/ 302 w 386"/>
              <a:gd name="T49" fmla="*/ 384 h 386"/>
              <a:gd name="T50" fmla="*/ 316 w 386"/>
              <a:gd name="T51" fmla="*/ 386 h 386"/>
              <a:gd name="T52" fmla="*/ 329 w 386"/>
              <a:gd name="T53" fmla="*/ 384 h 386"/>
              <a:gd name="T54" fmla="*/ 342 w 386"/>
              <a:gd name="T55" fmla="*/ 380 h 386"/>
              <a:gd name="T56" fmla="*/ 355 w 386"/>
              <a:gd name="T57" fmla="*/ 374 h 386"/>
              <a:gd name="T58" fmla="*/ 365 w 386"/>
              <a:gd name="T59" fmla="*/ 366 h 386"/>
              <a:gd name="T60" fmla="*/ 365 w 386"/>
              <a:gd name="T61" fmla="*/ 366 h 386"/>
              <a:gd name="T62" fmla="*/ 365 w 386"/>
              <a:gd name="T63" fmla="*/ 366 h 386"/>
              <a:gd name="T64" fmla="*/ 375 w 386"/>
              <a:gd name="T65" fmla="*/ 354 h 386"/>
              <a:gd name="T66" fmla="*/ 381 w 386"/>
              <a:gd name="T67" fmla="*/ 342 h 386"/>
              <a:gd name="T68" fmla="*/ 385 w 386"/>
              <a:gd name="T69" fmla="*/ 329 h 386"/>
              <a:gd name="T70" fmla="*/ 386 w 386"/>
              <a:gd name="T71" fmla="*/ 316 h 386"/>
              <a:gd name="T72" fmla="*/ 385 w 386"/>
              <a:gd name="T73" fmla="*/ 303 h 386"/>
              <a:gd name="T74" fmla="*/ 381 w 386"/>
              <a:gd name="T75" fmla="*/ 289 h 386"/>
              <a:gd name="T76" fmla="*/ 375 w 386"/>
              <a:gd name="T77" fmla="*/ 277 h 386"/>
              <a:gd name="T78" fmla="*/ 365 w 386"/>
              <a:gd name="T79" fmla="*/ 266 h 386"/>
              <a:gd name="T80" fmla="*/ 119 w 386"/>
              <a:gd name="T81" fmla="*/ 2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6" h="386">
                <a:moveTo>
                  <a:pt x="119" y="20"/>
                </a:moveTo>
                <a:lnTo>
                  <a:pt x="119" y="20"/>
                </a:lnTo>
                <a:lnTo>
                  <a:pt x="109" y="11"/>
                </a:lnTo>
                <a:lnTo>
                  <a:pt x="96" y="4"/>
                </a:lnTo>
                <a:lnTo>
                  <a:pt x="83" y="1"/>
                </a:lnTo>
                <a:lnTo>
                  <a:pt x="70" y="0"/>
                </a:lnTo>
                <a:lnTo>
                  <a:pt x="56" y="1"/>
                </a:lnTo>
                <a:lnTo>
                  <a:pt x="43" y="4"/>
                </a:lnTo>
                <a:lnTo>
                  <a:pt x="32" y="11"/>
                </a:lnTo>
                <a:lnTo>
                  <a:pt x="20" y="20"/>
                </a:lnTo>
                <a:lnTo>
                  <a:pt x="20" y="20"/>
                </a:lnTo>
                <a:lnTo>
                  <a:pt x="20" y="20"/>
                </a:lnTo>
                <a:lnTo>
                  <a:pt x="12" y="31"/>
                </a:lnTo>
                <a:lnTo>
                  <a:pt x="5" y="43"/>
                </a:lnTo>
                <a:lnTo>
                  <a:pt x="0" y="55"/>
                </a:lnTo>
                <a:lnTo>
                  <a:pt x="0" y="70"/>
                </a:lnTo>
                <a:lnTo>
                  <a:pt x="0" y="83"/>
                </a:lnTo>
                <a:lnTo>
                  <a:pt x="5" y="96"/>
                </a:lnTo>
                <a:lnTo>
                  <a:pt x="12" y="108"/>
                </a:lnTo>
                <a:lnTo>
                  <a:pt x="20" y="118"/>
                </a:lnTo>
                <a:lnTo>
                  <a:pt x="266" y="366"/>
                </a:lnTo>
                <a:lnTo>
                  <a:pt x="266" y="366"/>
                </a:lnTo>
                <a:lnTo>
                  <a:pt x="278" y="374"/>
                </a:lnTo>
                <a:lnTo>
                  <a:pt x="289" y="380"/>
                </a:lnTo>
                <a:lnTo>
                  <a:pt x="302" y="384"/>
                </a:lnTo>
                <a:lnTo>
                  <a:pt x="316" y="386"/>
                </a:lnTo>
                <a:lnTo>
                  <a:pt x="329" y="384"/>
                </a:lnTo>
                <a:lnTo>
                  <a:pt x="342" y="380"/>
                </a:lnTo>
                <a:lnTo>
                  <a:pt x="355" y="374"/>
                </a:lnTo>
                <a:lnTo>
                  <a:pt x="365" y="366"/>
                </a:lnTo>
                <a:lnTo>
                  <a:pt x="365" y="366"/>
                </a:lnTo>
                <a:lnTo>
                  <a:pt x="365" y="366"/>
                </a:lnTo>
                <a:lnTo>
                  <a:pt x="375" y="354"/>
                </a:lnTo>
                <a:lnTo>
                  <a:pt x="381" y="342"/>
                </a:lnTo>
                <a:lnTo>
                  <a:pt x="385" y="329"/>
                </a:lnTo>
                <a:lnTo>
                  <a:pt x="386" y="316"/>
                </a:lnTo>
                <a:lnTo>
                  <a:pt x="385" y="303"/>
                </a:lnTo>
                <a:lnTo>
                  <a:pt x="381" y="289"/>
                </a:lnTo>
                <a:lnTo>
                  <a:pt x="375" y="277"/>
                </a:lnTo>
                <a:lnTo>
                  <a:pt x="365" y="266"/>
                </a:lnTo>
                <a:lnTo>
                  <a:pt x="119" y="20"/>
                </a:lnTo>
                <a:close/>
              </a:path>
            </a:pathLst>
          </a:custGeom>
          <a:solidFill>
            <a:srgbClr val="00A0E9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Freeform 42"/>
          <p:cNvSpPr>
            <a:spLocks/>
          </p:cNvSpPr>
          <p:nvPr/>
        </p:nvSpPr>
        <p:spPr bwMode="auto">
          <a:xfrm>
            <a:off x="6994525" y="5216575"/>
            <a:ext cx="203200" cy="203200"/>
          </a:xfrm>
          <a:custGeom>
            <a:avLst/>
            <a:gdLst>
              <a:gd name="T0" fmla="*/ 365 w 386"/>
              <a:gd name="T1" fmla="*/ 120 h 386"/>
              <a:gd name="T2" fmla="*/ 365 w 386"/>
              <a:gd name="T3" fmla="*/ 120 h 386"/>
              <a:gd name="T4" fmla="*/ 375 w 386"/>
              <a:gd name="T5" fmla="*/ 109 h 386"/>
              <a:gd name="T6" fmla="*/ 381 w 386"/>
              <a:gd name="T7" fmla="*/ 97 h 386"/>
              <a:gd name="T8" fmla="*/ 385 w 386"/>
              <a:gd name="T9" fmla="*/ 84 h 386"/>
              <a:gd name="T10" fmla="*/ 386 w 386"/>
              <a:gd name="T11" fmla="*/ 70 h 386"/>
              <a:gd name="T12" fmla="*/ 385 w 386"/>
              <a:gd name="T13" fmla="*/ 57 h 386"/>
              <a:gd name="T14" fmla="*/ 381 w 386"/>
              <a:gd name="T15" fmla="*/ 44 h 386"/>
              <a:gd name="T16" fmla="*/ 375 w 386"/>
              <a:gd name="T17" fmla="*/ 31 h 386"/>
              <a:gd name="T18" fmla="*/ 365 w 386"/>
              <a:gd name="T19" fmla="*/ 21 h 386"/>
              <a:gd name="T20" fmla="*/ 365 w 386"/>
              <a:gd name="T21" fmla="*/ 21 h 386"/>
              <a:gd name="T22" fmla="*/ 365 w 386"/>
              <a:gd name="T23" fmla="*/ 21 h 386"/>
              <a:gd name="T24" fmla="*/ 355 w 386"/>
              <a:gd name="T25" fmla="*/ 13 h 386"/>
              <a:gd name="T26" fmla="*/ 342 w 386"/>
              <a:gd name="T27" fmla="*/ 6 h 386"/>
              <a:gd name="T28" fmla="*/ 329 w 386"/>
              <a:gd name="T29" fmla="*/ 1 h 386"/>
              <a:gd name="T30" fmla="*/ 316 w 386"/>
              <a:gd name="T31" fmla="*/ 0 h 386"/>
              <a:gd name="T32" fmla="*/ 302 w 386"/>
              <a:gd name="T33" fmla="*/ 1 h 386"/>
              <a:gd name="T34" fmla="*/ 289 w 386"/>
              <a:gd name="T35" fmla="*/ 6 h 386"/>
              <a:gd name="T36" fmla="*/ 278 w 386"/>
              <a:gd name="T37" fmla="*/ 13 h 386"/>
              <a:gd name="T38" fmla="*/ 266 w 386"/>
              <a:gd name="T39" fmla="*/ 21 h 386"/>
              <a:gd name="T40" fmla="*/ 20 w 386"/>
              <a:gd name="T41" fmla="*/ 267 h 386"/>
              <a:gd name="T42" fmla="*/ 20 w 386"/>
              <a:gd name="T43" fmla="*/ 267 h 386"/>
              <a:gd name="T44" fmla="*/ 12 w 386"/>
              <a:gd name="T45" fmla="*/ 279 h 386"/>
              <a:gd name="T46" fmla="*/ 5 w 386"/>
              <a:gd name="T47" fmla="*/ 290 h 386"/>
              <a:gd name="T48" fmla="*/ 0 w 386"/>
              <a:gd name="T49" fmla="*/ 303 h 386"/>
              <a:gd name="T50" fmla="*/ 0 w 386"/>
              <a:gd name="T51" fmla="*/ 316 h 386"/>
              <a:gd name="T52" fmla="*/ 0 w 386"/>
              <a:gd name="T53" fmla="*/ 330 h 386"/>
              <a:gd name="T54" fmla="*/ 5 w 386"/>
              <a:gd name="T55" fmla="*/ 343 h 386"/>
              <a:gd name="T56" fmla="*/ 12 w 386"/>
              <a:gd name="T57" fmla="*/ 355 h 386"/>
              <a:gd name="T58" fmla="*/ 20 w 386"/>
              <a:gd name="T59" fmla="*/ 366 h 386"/>
              <a:gd name="T60" fmla="*/ 20 w 386"/>
              <a:gd name="T61" fmla="*/ 366 h 386"/>
              <a:gd name="T62" fmla="*/ 20 w 386"/>
              <a:gd name="T63" fmla="*/ 366 h 386"/>
              <a:gd name="T64" fmla="*/ 32 w 386"/>
              <a:gd name="T65" fmla="*/ 375 h 386"/>
              <a:gd name="T66" fmla="*/ 43 w 386"/>
              <a:gd name="T67" fmla="*/ 382 h 386"/>
              <a:gd name="T68" fmla="*/ 56 w 386"/>
              <a:gd name="T69" fmla="*/ 386 h 386"/>
              <a:gd name="T70" fmla="*/ 70 w 386"/>
              <a:gd name="T71" fmla="*/ 386 h 386"/>
              <a:gd name="T72" fmla="*/ 83 w 386"/>
              <a:gd name="T73" fmla="*/ 386 h 386"/>
              <a:gd name="T74" fmla="*/ 96 w 386"/>
              <a:gd name="T75" fmla="*/ 382 h 386"/>
              <a:gd name="T76" fmla="*/ 109 w 386"/>
              <a:gd name="T77" fmla="*/ 375 h 386"/>
              <a:gd name="T78" fmla="*/ 119 w 386"/>
              <a:gd name="T79" fmla="*/ 366 h 386"/>
              <a:gd name="T80" fmla="*/ 365 w 386"/>
              <a:gd name="T81" fmla="*/ 12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6" h="386">
                <a:moveTo>
                  <a:pt x="365" y="120"/>
                </a:moveTo>
                <a:lnTo>
                  <a:pt x="365" y="120"/>
                </a:lnTo>
                <a:lnTo>
                  <a:pt x="375" y="109"/>
                </a:lnTo>
                <a:lnTo>
                  <a:pt x="381" y="97"/>
                </a:lnTo>
                <a:lnTo>
                  <a:pt x="385" y="84"/>
                </a:lnTo>
                <a:lnTo>
                  <a:pt x="386" y="70"/>
                </a:lnTo>
                <a:lnTo>
                  <a:pt x="385" y="57"/>
                </a:lnTo>
                <a:lnTo>
                  <a:pt x="381" y="44"/>
                </a:lnTo>
                <a:lnTo>
                  <a:pt x="375" y="31"/>
                </a:lnTo>
                <a:lnTo>
                  <a:pt x="365" y="21"/>
                </a:lnTo>
                <a:lnTo>
                  <a:pt x="365" y="21"/>
                </a:lnTo>
                <a:lnTo>
                  <a:pt x="365" y="21"/>
                </a:lnTo>
                <a:lnTo>
                  <a:pt x="355" y="13"/>
                </a:lnTo>
                <a:lnTo>
                  <a:pt x="342" y="6"/>
                </a:lnTo>
                <a:lnTo>
                  <a:pt x="329" y="1"/>
                </a:lnTo>
                <a:lnTo>
                  <a:pt x="316" y="0"/>
                </a:lnTo>
                <a:lnTo>
                  <a:pt x="302" y="1"/>
                </a:lnTo>
                <a:lnTo>
                  <a:pt x="289" y="6"/>
                </a:lnTo>
                <a:lnTo>
                  <a:pt x="278" y="13"/>
                </a:lnTo>
                <a:lnTo>
                  <a:pt x="266" y="21"/>
                </a:lnTo>
                <a:lnTo>
                  <a:pt x="20" y="267"/>
                </a:lnTo>
                <a:lnTo>
                  <a:pt x="20" y="267"/>
                </a:lnTo>
                <a:lnTo>
                  <a:pt x="12" y="279"/>
                </a:lnTo>
                <a:lnTo>
                  <a:pt x="5" y="290"/>
                </a:lnTo>
                <a:lnTo>
                  <a:pt x="0" y="303"/>
                </a:lnTo>
                <a:lnTo>
                  <a:pt x="0" y="316"/>
                </a:lnTo>
                <a:lnTo>
                  <a:pt x="0" y="330"/>
                </a:lnTo>
                <a:lnTo>
                  <a:pt x="5" y="343"/>
                </a:lnTo>
                <a:lnTo>
                  <a:pt x="12" y="355"/>
                </a:lnTo>
                <a:lnTo>
                  <a:pt x="20" y="366"/>
                </a:lnTo>
                <a:lnTo>
                  <a:pt x="20" y="366"/>
                </a:lnTo>
                <a:lnTo>
                  <a:pt x="20" y="366"/>
                </a:lnTo>
                <a:lnTo>
                  <a:pt x="32" y="375"/>
                </a:lnTo>
                <a:lnTo>
                  <a:pt x="43" y="382"/>
                </a:lnTo>
                <a:lnTo>
                  <a:pt x="56" y="386"/>
                </a:lnTo>
                <a:lnTo>
                  <a:pt x="70" y="386"/>
                </a:lnTo>
                <a:lnTo>
                  <a:pt x="83" y="386"/>
                </a:lnTo>
                <a:lnTo>
                  <a:pt x="96" y="382"/>
                </a:lnTo>
                <a:lnTo>
                  <a:pt x="109" y="375"/>
                </a:lnTo>
                <a:lnTo>
                  <a:pt x="119" y="366"/>
                </a:lnTo>
                <a:lnTo>
                  <a:pt x="365" y="120"/>
                </a:lnTo>
                <a:close/>
              </a:path>
            </a:pathLst>
          </a:custGeom>
          <a:solidFill>
            <a:srgbClr val="00A0E9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5108575" y="4315667"/>
            <a:ext cx="817563" cy="817563"/>
          </a:xfrm>
          <a:custGeom>
            <a:avLst/>
            <a:gdLst>
              <a:gd name="T0" fmla="*/ 479 w 1545"/>
              <a:gd name="T1" fmla="*/ 1462 h 1545"/>
              <a:gd name="T2" fmla="*/ 435 w 1545"/>
              <a:gd name="T3" fmla="*/ 1499 h 1545"/>
              <a:gd name="T4" fmla="*/ 386 w 1545"/>
              <a:gd name="T5" fmla="*/ 1523 h 1545"/>
              <a:gd name="T6" fmla="*/ 335 w 1545"/>
              <a:gd name="T7" fmla="*/ 1539 h 1545"/>
              <a:gd name="T8" fmla="*/ 281 w 1545"/>
              <a:gd name="T9" fmla="*/ 1545 h 1545"/>
              <a:gd name="T10" fmla="*/ 228 w 1545"/>
              <a:gd name="T11" fmla="*/ 1539 h 1545"/>
              <a:gd name="T12" fmla="*/ 176 w 1545"/>
              <a:gd name="T13" fmla="*/ 1523 h 1545"/>
              <a:gd name="T14" fmla="*/ 127 w 1545"/>
              <a:gd name="T15" fmla="*/ 1499 h 1545"/>
              <a:gd name="T16" fmla="*/ 83 w 1545"/>
              <a:gd name="T17" fmla="*/ 1462 h 1545"/>
              <a:gd name="T18" fmla="*/ 83 w 1545"/>
              <a:gd name="T19" fmla="*/ 1462 h 1545"/>
              <a:gd name="T20" fmla="*/ 47 w 1545"/>
              <a:gd name="T21" fmla="*/ 1419 h 1545"/>
              <a:gd name="T22" fmla="*/ 22 w 1545"/>
              <a:gd name="T23" fmla="*/ 1370 h 1545"/>
              <a:gd name="T24" fmla="*/ 6 w 1545"/>
              <a:gd name="T25" fmla="*/ 1317 h 1545"/>
              <a:gd name="T26" fmla="*/ 0 w 1545"/>
              <a:gd name="T27" fmla="*/ 1264 h 1545"/>
              <a:gd name="T28" fmla="*/ 6 w 1545"/>
              <a:gd name="T29" fmla="*/ 1210 h 1545"/>
              <a:gd name="T30" fmla="*/ 22 w 1545"/>
              <a:gd name="T31" fmla="*/ 1159 h 1545"/>
              <a:gd name="T32" fmla="*/ 47 w 1545"/>
              <a:gd name="T33" fmla="*/ 1110 h 1545"/>
              <a:gd name="T34" fmla="*/ 83 w 1545"/>
              <a:gd name="T35" fmla="*/ 1066 h 1545"/>
              <a:gd name="T36" fmla="*/ 1067 w 1545"/>
              <a:gd name="T37" fmla="*/ 82 h 1545"/>
              <a:gd name="T38" fmla="*/ 1112 w 1545"/>
              <a:gd name="T39" fmla="*/ 46 h 1545"/>
              <a:gd name="T40" fmla="*/ 1160 w 1545"/>
              <a:gd name="T41" fmla="*/ 20 h 1545"/>
              <a:gd name="T42" fmla="*/ 1212 w 1545"/>
              <a:gd name="T43" fmla="*/ 4 h 1545"/>
              <a:gd name="T44" fmla="*/ 1265 w 1545"/>
              <a:gd name="T45" fmla="*/ 0 h 1545"/>
              <a:gd name="T46" fmla="*/ 1319 w 1545"/>
              <a:gd name="T47" fmla="*/ 4 h 1545"/>
              <a:gd name="T48" fmla="*/ 1371 w 1545"/>
              <a:gd name="T49" fmla="*/ 20 h 1545"/>
              <a:gd name="T50" fmla="*/ 1419 w 1545"/>
              <a:gd name="T51" fmla="*/ 46 h 1545"/>
              <a:gd name="T52" fmla="*/ 1464 w 1545"/>
              <a:gd name="T53" fmla="*/ 82 h 1545"/>
              <a:gd name="T54" fmla="*/ 1464 w 1545"/>
              <a:gd name="T55" fmla="*/ 82 h 1545"/>
              <a:gd name="T56" fmla="*/ 1499 w 1545"/>
              <a:gd name="T57" fmla="*/ 126 h 1545"/>
              <a:gd name="T58" fmla="*/ 1525 w 1545"/>
              <a:gd name="T59" fmla="*/ 174 h 1545"/>
              <a:gd name="T60" fmla="*/ 1541 w 1545"/>
              <a:gd name="T61" fmla="*/ 226 h 1545"/>
              <a:gd name="T62" fmla="*/ 1545 w 1545"/>
              <a:gd name="T63" fmla="*/ 280 h 1545"/>
              <a:gd name="T64" fmla="*/ 1541 w 1545"/>
              <a:gd name="T65" fmla="*/ 333 h 1545"/>
              <a:gd name="T66" fmla="*/ 1525 w 1545"/>
              <a:gd name="T67" fmla="*/ 386 h 1545"/>
              <a:gd name="T68" fmla="*/ 1499 w 1545"/>
              <a:gd name="T69" fmla="*/ 435 h 1545"/>
              <a:gd name="T70" fmla="*/ 1464 w 1545"/>
              <a:gd name="T71" fmla="*/ 478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45" h="1545">
                <a:moveTo>
                  <a:pt x="479" y="1462"/>
                </a:moveTo>
                <a:lnTo>
                  <a:pt x="479" y="1462"/>
                </a:lnTo>
                <a:lnTo>
                  <a:pt x="458" y="1482"/>
                </a:lnTo>
                <a:lnTo>
                  <a:pt x="435" y="1499"/>
                </a:lnTo>
                <a:lnTo>
                  <a:pt x="411" y="1512"/>
                </a:lnTo>
                <a:lnTo>
                  <a:pt x="386" y="1523"/>
                </a:lnTo>
                <a:lnTo>
                  <a:pt x="361" y="1533"/>
                </a:lnTo>
                <a:lnTo>
                  <a:pt x="335" y="1539"/>
                </a:lnTo>
                <a:lnTo>
                  <a:pt x="308" y="1543"/>
                </a:lnTo>
                <a:lnTo>
                  <a:pt x="281" y="1545"/>
                </a:lnTo>
                <a:lnTo>
                  <a:pt x="255" y="1543"/>
                </a:lnTo>
                <a:lnTo>
                  <a:pt x="228" y="1539"/>
                </a:lnTo>
                <a:lnTo>
                  <a:pt x="202" y="1533"/>
                </a:lnTo>
                <a:lnTo>
                  <a:pt x="176" y="1523"/>
                </a:lnTo>
                <a:lnTo>
                  <a:pt x="150" y="1512"/>
                </a:lnTo>
                <a:lnTo>
                  <a:pt x="127" y="1499"/>
                </a:lnTo>
                <a:lnTo>
                  <a:pt x="105" y="1482"/>
                </a:lnTo>
                <a:lnTo>
                  <a:pt x="83" y="1462"/>
                </a:lnTo>
                <a:lnTo>
                  <a:pt x="83" y="1462"/>
                </a:lnTo>
                <a:lnTo>
                  <a:pt x="83" y="1462"/>
                </a:lnTo>
                <a:lnTo>
                  <a:pt x="63" y="1442"/>
                </a:lnTo>
                <a:lnTo>
                  <a:pt x="47" y="1419"/>
                </a:lnTo>
                <a:lnTo>
                  <a:pt x="33" y="1395"/>
                </a:lnTo>
                <a:lnTo>
                  <a:pt x="22" y="1370"/>
                </a:lnTo>
                <a:lnTo>
                  <a:pt x="12" y="1344"/>
                </a:lnTo>
                <a:lnTo>
                  <a:pt x="6" y="1317"/>
                </a:lnTo>
                <a:lnTo>
                  <a:pt x="2" y="1292"/>
                </a:lnTo>
                <a:lnTo>
                  <a:pt x="0" y="1264"/>
                </a:lnTo>
                <a:lnTo>
                  <a:pt x="2" y="1237"/>
                </a:lnTo>
                <a:lnTo>
                  <a:pt x="6" y="1210"/>
                </a:lnTo>
                <a:lnTo>
                  <a:pt x="12" y="1184"/>
                </a:lnTo>
                <a:lnTo>
                  <a:pt x="22" y="1159"/>
                </a:lnTo>
                <a:lnTo>
                  <a:pt x="33" y="1134"/>
                </a:lnTo>
                <a:lnTo>
                  <a:pt x="47" y="1110"/>
                </a:lnTo>
                <a:lnTo>
                  <a:pt x="63" y="1087"/>
                </a:lnTo>
                <a:lnTo>
                  <a:pt x="83" y="1066"/>
                </a:lnTo>
                <a:lnTo>
                  <a:pt x="1067" y="82"/>
                </a:lnTo>
                <a:lnTo>
                  <a:pt x="1067" y="82"/>
                </a:lnTo>
                <a:lnTo>
                  <a:pt x="1089" y="63"/>
                </a:lnTo>
                <a:lnTo>
                  <a:pt x="1112" y="46"/>
                </a:lnTo>
                <a:lnTo>
                  <a:pt x="1135" y="31"/>
                </a:lnTo>
                <a:lnTo>
                  <a:pt x="1160" y="20"/>
                </a:lnTo>
                <a:lnTo>
                  <a:pt x="1186" y="11"/>
                </a:lnTo>
                <a:lnTo>
                  <a:pt x="1212" y="4"/>
                </a:lnTo>
                <a:lnTo>
                  <a:pt x="1239" y="1"/>
                </a:lnTo>
                <a:lnTo>
                  <a:pt x="1265" y="0"/>
                </a:lnTo>
                <a:lnTo>
                  <a:pt x="1292" y="1"/>
                </a:lnTo>
                <a:lnTo>
                  <a:pt x="1319" y="4"/>
                </a:lnTo>
                <a:lnTo>
                  <a:pt x="1345" y="11"/>
                </a:lnTo>
                <a:lnTo>
                  <a:pt x="1371" y="20"/>
                </a:lnTo>
                <a:lnTo>
                  <a:pt x="1396" y="31"/>
                </a:lnTo>
                <a:lnTo>
                  <a:pt x="1419" y="46"/>
                </a:lnTo>
                <a:lnTo>
                  <a:pt x="1442" y="63"/>
                </a:lnTo>
                <a:lnTo>
                  <a:pt x="1464" y="82"/>
                </a:lnTo>
                <a:lnTo>
                  <a:pt x="1464" y="82"/>
                </a:lnTo>
                <a:lnTo>
                  <a:pt x="1464" y="82"/>
                </a:lnTo>
                <a:lnTo>
                  <a:pt x="1482" y="103"/>
                </a:lnTo>
                <a:lnTo>
                  <a:pt x="1499" y="126"/>
                </a:lnTo>
                <a:lnTo>
                  <a:pt x="1514" y="150"/>
                </a:lnTo>
                <a:lnTo>
                  <a:pt x="1525" y="174"/>
                </a:lnTo>
                <a:lnTo>
                  <a:pt x="1534" y="200"/>
                </a:lnTo>
                <a:lnTo>
                  <a:pt x="1541" y="226"/>
                </a:lnTo>
                <a:lnTo>
                  <a:pt x="1545" y="253"/>
                </a:lnTo>
                <a:lnTo>
                  <a:pt x="1545" y="280"/>
                </a:lnTo>
                <a:lnTo>
                  <a:pt x="1545" y="307"/>
                </a:lnTo>
                <a:lnTo>
                  <a:pt x="1541" y="333"/>
                </a:lnTo>
                <a:lnTo>
                  <a:pt x="1534" y="360"/>
                </a:lnTo>
                <a:lnTo>
                  <a:pt x="1525" y="386"/>
                </a:lnTo>
                <a:lnTo>
                  <a:pt x="1514" y="410"/>
                </a:lnTo>
                <a:lnTo>
                  <a:pt x="1499" y="435"/>
                </a:lnTo>
                <a:lnTo>
                  <a:pt x="1482" y="456"/>
                </a:lnTo>
                <a:lnTo>
                  <a:pt x="1464" y="478"/>
                </a:lnTo>
                <a:lnTo>
                  <a:pt x="479" y="1462"/>
                </a:lnTo>
                <a:close/>
              </a:path>
            </a:pathLst>
          </a:custGeom>
          <a:solidFill>
            <a:srgbClr val="C30D23">
              <a:alpha val="59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4" y="1402677"/>
            <a:ext cx="64008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096571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56" y="2397037"/>
            <a:ext cx="6400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79962"/>
            <a:ext cx="64008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4" y="4451328"/>
            <a:ext cx="6400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74357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563888" y="1556792"/>
            <a:ext cx="5844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Cat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－    察看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文件内容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More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屏察看文件内容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逐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行察看文件内容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－      显示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du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－    计算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目录下文件占用磁盘的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head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－ 显示文件开头部分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tail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－   显示文件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结尾部分内容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" y="1192853"/>
            <a:ext cx="64008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2" y="1745898"/>
            <a:ext cx="64008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584"/>
            <a:ext cx="64008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188686"/>
            <a:ext cx="63627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56" y="2406126"/>
            <a:ext cx="63722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00912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71316"/>
            <a:ext cx="68807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查找命令：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查找某个目录下大于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的所有文件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find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./ -size +0c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查找某个文件的路径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#find / -name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xen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目录下找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#find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xen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-name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xxxx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查找含有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#find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 -name '*xxx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*‘</a:t>
            </a:r>
          </a:p>
          <a:p>
            <a:r>
              <a:rPr lang="zh-CN" altLang="en-US" dirty="0"/>
              <a:t>            </a:t>
            </a:r>
          </a:p>
        </p:txBody>
      </p:sp>
      <p:pic>
        <p:nvPicPr>
          <p:cNvPr id="7" name="Picture 43" descr="MC900437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810144"/>
            <a:ext cx="2349203" cy="29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99" y="5206717"/>
            <a:ext cx="3799021" cy="64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724634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2696320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文本编辑命令：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#vi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文件名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打开文件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保存文件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命令模式下：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:w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:w!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强制保存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退出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命令模式下：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:q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退出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:q!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强制退出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wq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保存并退出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wq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!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强制保存并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退出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531528" y="444233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nyy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复制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:p    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粘帖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删除行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:set  nu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设置文本行号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:set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nonu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取消文本行号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635684" cy="185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8313" y="1917700"/>
            <a:ext cx="525621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6600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Thank you!</a:t>
            </a:r>
          </a:p>
        </p:txBody>
      </p:sp>
      <p:pic>
        <p:nvPicPr>
          <p:cNvPr id="6" name="Picture 7" descr="未标题-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3635375" y="1484313"/>
            <a:ext cx="5472113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6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gray">
          <a:xfrm>
            <a:off x="1750106" y="2377790"/>
            <a:ext cx="5688013" cy="5038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757" y="2376966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1720088" y="3029898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3739" y="3029074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gray">
          <a:xfrm>
            <a:off x="1776016" y="3749978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2810" y="3749154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gray">
          <a:xfrm>
            <a:off x="1715691" y="4470058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gray">
          <a:xfrm>
            <a:off x="1331640" y="3677146"/>
            <a:ext cx="600075" cy="615950"/>
          </a:xfrm>
          <a:prstGeom prst="ellipse">
            <a:avLst/>
          </a:prstGeom>
          <a:solidFill>
            <a:srgbClr val="00808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1331640" y="3749154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gray">
          <a:xfrm>
            <a:off x="1403648" y="4397226"/>
            <a:ext cx="600075" cy="615950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gray">
          <a:xfrm>
            <a:off x="1454448" y="4541242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Verdana" pitchFamily="34" charset="0"/>
              </a:rPr>
              <a:t>04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gray">
          <a:xfrm>
            <a:off x="1331640" y="2917180"/>
            <a:ext cx="600075" cy="615950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gray">
          <a:xfrm>
            <a:off x="1331640" y="3062997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gray">
          <a:xfrm>
            <a:off x="7357667" y="3062997"/>
            <a:ext cx="349250" cy="358775"/>
          </a:xfrm>
          <a:prstGeom prst="ellipse">
            <a:avLst/>
          </a:prstGeom>
          <a:solidFill>
            <a:srgbClr val="0000FF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gray">
          <a:xfrm rot="9281209">
            <a:off x="7393984" y="3837572"/>
            <a:ext cx="349250" cy="358775"/>
          </a:xfrm>
          <a:prstGeom prst="ellipse">
            <a:avLst/>
          </a:prstGeom>
          <a:solidFill>
            <a:srgbClr val="339966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gray">
          <a:xfrm rot="9281209">
            <a:off x="7379423" y="4514999"/>
            <a:ext cx="349250" cy="358775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gray">
          <a:xfrm>
            <a:off x="1355651" y="2265648"/>
            <a:ext cx="600075" cy="615950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gray">
          <a:xfrm>
            <a:off x="1386609" y="2374422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33" name="Oval 20"/>
          <p:cNvSpPr>
            <a:spLocks noChangeArrowheads="1"/>
          </p:cNvSpPr>
          <p:nvPr/>
        </p:nvSpPr>
        <p:spPr bwMode="gray">
          <a:xfrm>
            <a:off x="7393984" y="2428410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5" name="TextBox 44"/>
          <p:cNvSpPr txBox="1"/>
          <p:nvPr/>
        </p:nvSpPr>
        <p:spPr>
          <a:xfrm>
            <a:off x="3302810" y="4439915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7"/>
          <p:cNvGrpSpPr>
            <a:grpSpLocks/>
          </p:cNvGrpSpPr>
          <p:nvPr/>
        </p:nvGrpSpPr>
        <p:grpSpPr bwMode="auto">
          <a:xfrm>
            <a:off x="308978" y="1341438"/>
            <a:ext cx="8207375" cy="5337176"/>
            <a:chOff x="295" y="1049"/>
            <a:chExt cx="5170" cy="3362"/>
          </a:xfrm>
        </p:grpSpPr>
        <p:sp>
          <p:nvSpPr>
            <p:cNvPr id="46" name="AutoShape 95"/>
            <p:cNvSpPr>
              <a:spLocks noChangeArrowheads="1"/>
            </p:cNvSpPr>
            <p:nvPr/>
          </p:nvSpPr>
          <p:spPr bwMode="auto">
            <a:xfrm>
              <a:off x="295" y="1049"/>
              <a:ext cx="5170" cy="3362"/>
            </a:xfrm>
            <a:prstGeom prst="flowChartAlternateProcess">
              <a:avLst/>
            </a:prstGeom>
            <a:gradFill rotWithShape="1">
              <a:gsLst>
                <a:gs pos="0">
                  <a:srgbClr val="F8E8A6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309" y="1094"/>
              <a:ext cx="5065" cy="3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</a:rPr>
                <a:t>　</a:t>
              </a:r>
              <a:r>
                <a:rPr lang="en-US" altLang="zh-CN" sz="3600" spc="3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3600" spc="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3600" spc="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是一种自由和开放源代码的类</a:t>
              </a:r>
              <a:r>
                <a:rPr lang="en-US" altLang="zh-CN" sz="3600" spc="300" dirty="0" err="1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3600" spc="3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操作系统。</a:t>
              </a:r>
              <a:r>
                <a:rPr lang="zh-CN" altLang="en-US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它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最初是在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1 9 9 1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1 0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日由它的作者 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 i n u s T o r v a l d s 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于芬兰赫尔辛基大学发布</a:t>
              </a:r>
              <a:r>
                <a:rPr lang="zh-CN" altLang="en-US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的。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 i n u s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允许免费地自由运用该系统源代码，并且鼓励其他人进一步对其进行开发</a:t>
              </a:r>
              <a:r>
                <a:rPr lang="zh-CN" altLang="en-US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。今天，通过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 n t e r n e t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，一个世界范围内的开发组正在对</a:t>
              </a:r>
              <a:r>
                <a:rPr lang="en-US" altLang="zh-CN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 i n u x</a:t>
              </a:r>
              <a:r>
                <a:rPr lang="zh-CN" altLang="en-US" sz="360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进行坚持不懈的</a:t>
              </a:r>
              <a:r>
                <a:rPr lang="zh-CN" altLang="en-US" sz="36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开发。</a:t>
              </a:r>
              <a:endParaRPr lang="zh-CN" altLang="en-US" sz="36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8" name="Picture 26" descr="MC90031145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38" y="5949278"/>
            <a:ext cx="1078285" cy="90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1810148" y="360596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7755" y="3605138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1893839" y="432604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gray">
          <a:xfrm>
            <a:off x="1365772" y="3533130"/>
            <a:ext cx="600075" cy="615950"/>
          </a:xfrm>
          <a:prstGeom prst="ellipse">
            <a:avLst/>
          </a:prstGeom>
          <a:solidFill>
            <a:srgbClr val="00808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gray">
          <a:xfrm>
            <a:off x="1365772" y="3605138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03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gray">
          <a:xfrm>
            <a:off x="1437780" y="4253210"/>
            <a:ext cx="600075" cy="615950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gray">
          <a:xfrm>
            <a:off x="1488580" y="439722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Verdana" pitchFamily="34" charset="0"/>
              </a:rPr>
              <a:t>04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gray">
          <a:xfrm rot="9281209">
            <a:off x="7428116" y="3693556"/>
            <a:ext cx="349250" cy="358775"/>
          </a:xfrm>
          <a:prstGeom prst="ellipse">
            <a:avLst/>
          </a:prstGeom>
          <a:solidFill>
            <a:srgbClr val="339966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gray">
          <a:xfrm rot="9281209">
            <a:off x="7413555" y="4370983"/>
            <a:ext cx="349250" cy="358775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1" name="TextBox 20"/>
          <p:cNvSpPr txBox="1"/>
          <p:nvPr/>
        </p:nvSpPr>
        <p:spPr>
          <a:xfrm>
            <a:off x="3447755" y="4295899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gray">
          <a:xfrm>
            <a:off x="1822302" y="2144931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889" y="2152821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gray">
          <a:xfrm>
            <a:off x="7385692" y="2255711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gray">
          <a:xfrm>
            <a:off x="1331640" y="2125092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gray">
          <a:xfrm>
            <a:off x="1396728" y="225662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27" name="AutoShape 2"/>
          <p:cNvSpPr>
            <a:spLocks noChangeArrowheads="1"/>
          </p:cNvSpPr>
          <p:nvPr/>
        </p:nvSpPr>
        <p:spPr bwMode="gray">
          <a:xfrm>
            <a:off x="1784238" y="2853184"/>
            <a:ext cx="5688013" cy="5038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7889" y="2852360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gray">
          <a:xfrm>
            <a:off x="1389783" y="2741042"/>
            <a:ext cx="600075" cy="615950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gray">
          <a:xfrm>
            <a:off x="1420741" y="284981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gray">
          <a:xfrm>
            <a:off x="7428116" y="2903804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</p:spTree>
    <p:extLst>
      <p:ext uri="{BB962C8B-B14F-4D97-AF65-F5344CB8AC3E}">
        <p14:creationId xmlns:p14="http://schemas.microsoft.com/office/powerpoint/2010/main" val="3324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5992" y="646184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88024" y="1340768"/>
            <a:ext cx="4197350" cy="5517232"/>
            <a:chOff x="3116" y="601"/>
            <a:chExt cx="2644" cy="3719"/>
          </a:xfrm>
        </p:grpSpPr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3189" y="601"/>
              <a:ext cx="2571" cy="3719"/>
            </a:xfrm>
            <a:custGeom>
              <a:avLst/>
              <a:gdLst>
                <a:gd name="T0" fmla="*/ 1763 w 2571"/>
                <a:gd name="T1" fmla="*/ 3050 h 3719"/>
                <a:gd name="T2" fmla="*/ 1488 w 2571"/>
                <a:gd name="T3" fmla="*/ 3018 h 3719"/>
                <a:gd name="T4" fmla="*/ 1217 w 2571"/>
                <a:gd name="T5" fmla="*/ 2957 h 3719"/>
                <a:gd name="T6" fmla="*/ 921 w 2571"/>
                <a:gd name="T7" fmla="*/ 2842 h 3719"/>
                <a:gd name="T8" fmla="*/ 652 w 2571"/>
                <a:gd name="T9" fmla="*/ 2674 h 3719"/>
                <a:gd name="T10" fmla="*/ 447 w 2571"/>
                <a:gd name="T11" fmla="*/ 2484 h 3719"/>
                <a:gd name="T12" fmla="*/ 256 w 2571"/>
                <a:gd name="T13" fmla="*/ 2213 h 3719"/>
                <a:gd name="T14" fmla="*/ 149 w 2571"/>
                <a:gd name="T15" fmla="*/ 1950 h 3719"/>
                <a:gd name="T16" fmla="*/ 97 w 2571"/>
                <a:gd name="T17" fmla="*/ 1621 h 3719"/>
                <a:gd name="T18" fmla="*/ 126 w 2571"/>
                <a:gd name="T19" fmla="*/ 1285 h 3719"/>
                <a:gd name="T20" fmla="*/ 208 w 2571"/>
                <a:gd name="T21" fmla="*/ 1005 h 3719"/>
                <a:gd name="T22" fmla="*/ 357 w 2571"/>
                <a:gd name="T23" fmla="*/ 694 h 3719"/>
                <a:gd name="T24" fmla="*/ 556 w 2571"/>
                <a:gd name="T25" fmla="*/ 387 h 3719"/>
                <a:gd name="T26" fmla="*/ 828 w 2571"/>
                <a:gd name="T27" fmla="*/ 0 h 3719"/>
                <a:gd name="T28" fmla="*/ 509 w 2571"/>
                <a:gd name="T29" fmla="*/ 361 h 3719"/>
                <a:gd name="T30" fmla="*/ 301 w 2571"/>
                <a:gd name="T31" fmla="*/ 660 h 3719"/>
                <a:gd name="T32" fmla="*/ 139 w 2571"/>
                <a:gd name="T33" fmla="*/ 976 h 3719"/>
                <a:gd name="T34" fmla="*/ 43 w 2571"/>
                <a:gd name="T35" fmla="*/ 1267 h 3719"/>
                <a:gd name="T36" fmla="*/ 0 w 2571"/>
                <a:gd name="T37" fmla="*/ 1621 h 3719"/>
                <a:gd name="T38" fmla="*/ 45 w 2571"/>
                <a:gd name="T39" fmla="*/ 1977 h 3719"/>
                <a:gd name="T40" fmla="*/ 152 w 2571"/>
                <a:gd name="T41" fmla="*/ 2266 h 3719"/>
                <a:gd name="T42" fmla="*/ 349 w 2571"/>
                <a:gd name="T43" fmla="*/ 2566 h 3719"/>
                <a:gd name="T44" fmla="*/ 568 w 2571"/>
                <a:gd name="T45" fmla="*/ 2783 h 3719"/>
                <a:gd name="T46" fmla="*/ 867 w 2571"/>
                <a:gd name="T47" fmla="*/ 2982 h 3719"/>
                <a:gd name="T48" fmla="*/ 1200 w 2571"/>
                <a:gd name="T49" fmla="*/ 3119 h 3719"/>
                <a:gd name="T50" fmla="*/ 1547 w 2571"/>
                <a:gd name="T51" fmla="*/ 3202 h 3719"/>
                <a:gd name="T52" fmla="*/ 1842 w 2571"/>
                <a:gd name="T53" fmla="*/ 3234 h 3719"/>
                <a:gd name="T54" fmla="*/ 2041 w 2571"/>
                <a:gd name="T55" fmla="*/ 3238 h 3719"/>
                <a:gd name="T56" fmla="*/ 2441 w 2571"/>
                <a:gd name="T57" fmla="*/ 3186 h 3719"/>
                <a:gd name="T58" fmla="*/ 2540 w 2571"/>
                <a:gd name="T59" fmla="*/ 2939 h 3719"/>
                <a:gd name="T60" fmla="*/ 2300 w 2571"/>
                <a:gd name="T61" fmla="*/ 3015 h 3719"/>
                <a:gd name="T62" fmla="*/ 2005 w 2571"/>
                <a:gd name="T63" fmla="*/ 3052 h 3719"/>
                <a:gd name="T64" fmla="*/ 2012 w 2571"/>
                <a:gd name="T65" fmla="*/ 3378 h 3719"/>
                <a:gd name="T66" fmla="*/ 1656 w 2571"/>
                <a:gd name="T67" fmla="*/ 3351 h 3719"/>
                <a:gd name="T68" fmla="*/ 1739 w 2571"/>
                <a:gd name="T69" fmla="*/ 3584 h 3719"/>
                <a:gd name="T70" fmla="*/ 2265 w 2571"/>
                <a:gd name="T71" fmla="*/ 3659 h 3719"/>
                <a:gd name="T72" fmla="*/ 2081 w 2571"/>
                <a:gd name="T73" fmla="*/ 3452 h 3719"/>
                <a:gd name="T74" fmla="*/ 2253 w 2571"/>
                <a:gd name="T75" fmla="*/ 1549 h 3719"/>
                <a:gd name="T76" fmla="*/ 2064 w 2571"/>
                <a:gd name="T77" fmla="*/ 1590 h 3719"/>
                <a:gd name="T78" fmla="*/ 1890 w 2571"/>
                <a:gd name="T79" fmla="*/ 1670 h 3719"/>
                <a:gd name="T80" fmla="*/ 1758 w 2571"/>
                <a:gd name="T81" fmla="*/ 1767 h 3719"/>
                <a:gd name="T82" fmla="*/ 1627 w 2571"/>
                <a:gd name="T83" fmla="*/ 1906 h 3719"/>
                <a:gd name="T84" fmla="*/ 1539 w 2571"/>
                <a:gd name="T85" fmla="*/ 2045 h 3719"/>
                <a:gd name="T86" fmla="*/ 1454 w 2571"/>
                <a:gd name="T87" fmla="*/ 2274 h 3719"/>
                <a:gd name="T88" fmla="*/ 1419 w 2571"/>
                <a:gd name="T89" fmla="*/ 2594 h 3719"/>
                <a:gd name="T90" fmla="*/ 1457 w 2571"/>
                <a:gd name="T91" fmla="*/ 2892 h 3719"/>
                <a:gd name="T92" fmla="*/ 1656 w 2571"/>
                <a:gd name="T93" fmla="*/ 2997 h 3719"/>
                <a:gd name="T94" fmla="*/ 1796 w 2571"/>
                <a:gd name="T95" fmla="*/ 2880 h 3719"/>
                <a:gd name="T96" fmla="*/ 1741 w 2571"/>
                <a:gd name="T97" fmla="*/ 2586 h 3719"/>
                <a:gd name="T98" fmla="*/ 1758 w 2571"/>
                <a:gd name="T99" fmla="*/ 2346 h 3719"/>
                <a:gd name="T100" fmla="*/ 1857 w 2571"/>
                <a:gd name="T101" fmla="*/ 2101 h 3719"/>
                <a:gd name="T102" fmla="*/ 2041 w 2571"/>
                <a:gd name="T103" fmla="*/ 1918 h 3719"/>
                <a:gd name="T104" fmla="*/ 2228 w 2571"/>
                <a:gd name="T105" fmla="*/ 1836 h 3719"/>
                <a:gd name="T106" fmla="*/ 2468 w 2571"/>
                <a:gd name="T107" fmla="*/ 1832 h 3719"/>
                <a:gd name="T108" fmla="*/ 2506 w 2571"/>
                <a:gd name="T109" fmla="*/ 1563 h 3719"/>
                <a:gd name="T110" fmla="*/ 2307 w 2571"/>
                <a:gd name="T111" fmla="*/ 1546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1" h="3719">
                  <a:moveTo>
                    <a:pt x="1947" y="3054"/>
                  </a:moveTo>
                  <a:lnTo>
                    <a:pt x="1947" y="3054"/>
                  </a:lnTo>
                  <a:lnTo>
                    <a:pt x="1902" y="3054"/>
                  </a:lnTo>
                  <a:lnTo>
                    <a:pt x="1855" y="3054"/>
                  </a:lnTo>
                  <a:lnTo>
                    <a:pt x="1855" y="3054"/>
                  </a:lnTo>
                  <a:lnTo>
                    <a:pt x="1810" y="3052"/>
                  </a:lnTo>
                  <a:lnTo>
                    <a:pt x="1763" y="3050"/>
                  </a:lnTo>
                  <a:lnTo>
                    <a:pt x="1717" y="3047"/>
                  </a:lnTo>
                  <a:lnTo>
                    <a:pt x="1672" y="3043"/>
                  </a:lnTo>
                  <a:lnTo>
                    <a:pt x="1625" y="3038"/>
                  </a:lnTo>
                  <a:lnTo>
                    <a:pt x="1580" y="3032"/>
                  </a:lnTo>
                  <a:lnTo>
                    <a:pt x="1534" y="3026"/>
                  </a:lnTo>
                  <a:lnTo>
                    <a:pt x="1488" y="3018"/>
                  </a:lnTo>
                  <a:lnTo>
                    <a:pt x="1488" y="3018"/>
                  </a:lnTo>
                  <a:lnTo>
                    <a:pt x="1428" y="3008"/>
                  </a:lnTo>
                  <a:lnTo>
                    <a:pt x="1367" y="2995"/>
                  </a:lnTo>
                  <a:lnTo>
                    <a:pt x="1307" y="2981"/>
                  </a:lnTo>
                  <a:lnTo>
                    <a:pt x="1247" y="2965"/>
                  </a:lnTo>
                  <a:lnTo>
                    <a:pt x="1247" y="2965"/>
                  </a:lnTo>
                  <a:lnTo>
                    <a:pt x="1217" y="2957"/>
                  </a:lnTo>
                  <a:lnTo>
                    <a:pt x="1217" y="2957"/>
                  </a:lnTo>
                  <a:lnTo>
                    <a:pt x="1173" y="2944"/>
                  </a:lnTo>
                  <a:lnTo>
                    <a:pt x="1130" y="2929"/>
                  </a:lnTo>
                  <a:lnTo>
                    <a:pt x="1087" y="2914"/>
                  </a:lnTo>
                  <a:lnTo>
                    <a:pt x="1045" y="2897"/>
                  </a:lnTo>
                  <a:lnTo>
                    <a:pt x="1002" y="2880"/>
                  </a:lnTo>
                  <a:lnTo>
                    <a:pt x="962" y="2861"/>
                  </a:lnTo>
                  <a:lnTo>
                    <a:pt x="921" y="2842"/>
                  </a:lnTo>
                  <a:lnTo>
                    <a:pt x="880" y="2821"/>
                  </a:lnTo>
                  <a:lnTo>
                    <a:pt x="841" y="2800"/>
                  </a:lnTo>
                  <a:lnTo>
                    <a:pt x="801" y="2776"/>
                  </a:lnTo>
                  <a:lnTo>
                    <a:pt x="763" y="2752"/>
                  </a:lnTo>
                  <a:lnTo>
                    <a:pt x="726" y="2728"/>
                  </a:lnTo>
                  <a:lnTo>
                    <a:pt x="688" y="2701"/>
                  </a:lnTo>
                  <a:lnTo>
                    <a:pt x="652" y="2674"/>
                  </a:lnTo>
                  <a:lnTo>
                    <a:pt x="616" y="2646"/>
                  </a:lnTo>
                  <a:lnTo>
                    <a:pt x="582" y="2616"/>
                  </a:lnTo>
                  <a:lnTo>
                    <a:pt x="582" y="2616"/>
                  </a:lnTo>
                  <a:lnTo>
                    <a:pt x="547" y="2585"/>
                  </a:lnTo>
                  <a:lnTo>
                    <a:pt x="512" y="2552"/>
                  </a:lnTo>
                  <a:lnTo>
                    <a:pt x="479" y="2518"/>
                  </a:lnTo>
                  <a:lnTo>
                    <a:pt x="447" y="2484"/>
                  </a:lnTo>
                  <a:lnTo>
                    <a:pt x="416" y="2448"/>
                  </a:lnTo>
                  <a:lnTo>
                    <a:pt x="386" y="2410"/>
                  </a:lnTo>
                  <a:lnTo>
                    <a:pt x="357" y="2373"/>
                  </a:lnTo>
                  <a:lnTo>
                    <a:pt x="331" y="2334"/>
                  </a:lnTo>
                  <a:lnTo>
                    <a:pt x="305" y="2294"/>
                  </a:lnTo>
                  <a:lnTo>
                    <a:pt x="279" y="2253"/>
                  </a:lnTo>
                  <a:lnTo>
                    <a:pt x="256" y="2213"/>
                  </a:lnTo>
                  <a:lnTo>
                    <a:pt x="235" y="2171"/>
                  </a:lnTo>
                  <a:lnTo>
                    <a:pt x="214" y="2128"/>
                  </a:lnTo>
                  <a:lnTo>
                    <a:pt x="196" y="2084"/>
                  </a:lnTo>
                  <a:lnTo>
                    <a:pt x="178" y="2040"/>
                  </a:lnTo>
                  <a:lnTo>
                    <a:pt x="163" y="1995"/>
                  </a:lnTo>
                  <a:lnTo>
                    <a:pt x="163" y="1995"/>
                  </a:lnTo>
                  <a:lnTo>
                    <a:pt x="149" y="1950"/>
                  </a:lnTo>
                  <a:lnTo>
                    <a:pt x="136" y="1904"/>
                  </a:lnTo>
                  <a:lnTo>
                    <a:pt x="125" y="1857"/>
                  </a:lnTo>
                  <a:lnTo>
                    <a:pt x="117" y="1811"/>
                  </a:lnTo>
                  <a:lnTo>
                    <a:pt x="109" y="1763"/>
                  </a:lnTo>
                  <a:lnTo>
                    <a:pt x="103" y="1717"/>
                  </a:lnTo>
                  <a:lnTo>
                    <a:pt x="99" y="1669"/>
                  </a:lnTo>
                  <a:lnTo>
                    <a:pt x="97" y="1621"/>
                  </a:lnTo>
                  <a:lnTo>
                    <a:pt x="96" y="1572"/>
                  </a:lnTo>
                  <a:lnTo>
                    <a:pt x="97" y="1525"/>
                  </a:lnTo>
                  <a:lnTo>
                    <a:pt x="99" y="1477"/>
                  </a:lnTo>
                  <a:lnTo>
                    <a:pt x="104" y="1429"/>
                  </a:lnTo>
                  <a:lnTo>
                    <a:pt x="110" y="1381"/>
                  </a:lnTo>
                  <a:lnTo>
                    <a:pt x="117" y="1333"/>
                  </a:lnTo>
                  <a:lnTo>
                    <a:pt x="126" y="1285"/>
                  </a:lnTo>
                  <a:lnTo>
                    <a:pt x="136" y="1239"/>
                  </a:lnTo>
                  <a:lnTo>
                    <a:pt x="136" y="1239"/>
                  </a:lnTo>
                  <a:lnTo>
                    <a:pt x="148" y="1191"/>
                  </a:lnTo>
                  <a:lnTo>
                    <a:pt x="162" y="1144"/>
                  </a:lnTo>
                  <a:lnTo>
                    <a:pt x="176" y="1097"/>
                  </a:lnTo>
                  <a:lnTo>
                    <a:pt x="192" y="1051"/>
                  </a:lnTo>
                  <a:lnTo>
                    <a:pt x="208" y="1005"/>
                  </a:lnTo>
                  <a:lnTo>
                    <a:pt x="227" y="960"/>
                  </a:lnTo>
                  <a:lnTo>
                    <a:pt x="246" y="915"/>
                  </a:lnTo>
                  <a:lnTo>
                    <a:pt x="267" y="869"/>
                  </a:lnTo>
                  <a:lnTo>
                    <a:pt x="288" y="825"/>
                  </a:lnTo>
                  <a:lnTo>
                    <a:pt x="310" y="781"/>
                  </a:lnTo>
                  <a:lnTo>
                    <a:pt x="333" y="737"/>
                  </a:lnTo>
                  <a:lnTo>
                    <a:pt x="357" y="694"/>
                  </a:lnTo>
                  <a:lnTo>
                    <a:pt x="382" y="651"/>
                  </a:lnTo>
                  <a:lnTo>
                    <a:pt x="407" y="608"/>
                  </a:lnTo>
                  <a:lnTo>
                    <a:pt x="434" y="566"/>
                  </a:lnTo>
                  <a:lnTo>
                    <a:pt x="461" y="524"/>
                  </a:lnTo>
                  <a:lnTo>
                    <a:pt x="461" y="524"/>
                  </a:lnTo>
                  <a:lnTo>
                    <a:pt x="507" y="454"/>
                  </a:lnTo>
                  <a:lnTo>
                    <a:pt x="556" y="387"/>
                  </a:lnTo>
                  <a:lnTo>
                    <a:pt x="607" y="320"/>
                  </a:lnTo>
                  <a:lnTo>
                    <a:pt x="658" y="253"/>
                  </a:lnTo>
                  <a:lnTo>
                    <a:pt x="712" y="189"/>
                  </a:lnTo>
                  <a:lnTo>
                    <a:pt x="766" y="126"/>
                  </a:lnTo>
                  <a:lnTo>
                    <a:pt x="822" y="62"/>
                  </a:lnTo>
                  <a:lnTo>
                    <a:pt x="879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772" y="58"/>
                  </a:lnTo>
                  <a:lnTo>
                    <a:pt x="717" y="116"/>
                  </a:lnTo>
                  <a:lnTo>
                    <a:pt x="664" y="177"/>
                  </a:lnTo>
                  <a:lnTo>
                    <a:pt x="611" y="237"/>
                  </a:lnTo>
                  <a:lnTo>
                    <a:pt x="559" y="299"/>
                  </a:lnTo>
                  <a:lnTo>
                    <a:pt x="509" y="361"/>
                  </a:lnTo>
                  <a:lnTo>
                    <a:pt x="461" y="427"/>
                  </a:lnTo>
                  <a:lnTo>
                    <a:pt x="413" y="492"/>
                  </a:lnTo>
                  <a:lnTo>
                    <a:pt x="413" y="492"/>
                  </a:lnTo>
                  <a:lnTo>
                    <a:pt x="384" y="532"/>
                  </a:lnTo>
                  <a:lnTo>
                    <a:pt x="356" y="575"/>
                  </a:lnTo>
                  <a:lnTo>
                    <a:pt x="328" y="617"/>
                  </a:lnTo>
                  <a:lnTo>
                    <a:pt x="301" y="660"/>
                  </a:lnTo>
                  <a:lnTo>
                    <a:pt x="276" y="704"/>
                  </a:lnTo>
                  <a:lnTo>
                    <a:pt x="250" y="748"/>
                  </a:lnTo>
                  <a:lnTo>
                    <a:pt x="226" y="793"/>
                  </a:lnTo>
                  <a:lnTo>
                    <a:pt x="203" y="838"/>
                  </a:lnTo>
                  <a:lnTo>
                    <a:pt x="181" y="883"/>
                  </a:lnTo>
                  <a:lnTo>
                    <a:pt x="160" y="930"/>
                  </a:lnTo>
                  <a:lnTo>
                    <a:pt x="139" y="976"/>
                  </a:lnTo>
                  <a:lnTo>
                    <a:pt x="120" y="1024"/>
                  </a:lnTo>
                  <a:lnTo>
                    <a:pt x="102" y="1072"/>
                  </a:lnTo>
                  <a:lnTo>
                    <a:pt x="85" y="1119"/>
                  </a:lnTo>
                  <a:lnTo>
                    <a:pt x="70" y="1168"/>
                  </a:lnTo>
                  <a:lnTo>
                    <a:pt x="56" y="1217"/>
                  </a:lnTo>
                  <a:lnTo>
                    <a:pt x="56" y="1217"/>
                  </a:lnTo>
                  <a:lnTo>
                    <a:pt x="43" y="1267"/>
                  </a:lnTo>
                  <a:lnTo>
                    <a:pt x="32" y="1317"/>
                  </a:lnTo>
                  <a:lnTo>
                    <a:pt x="23" y="1367"/>
                  </a:lnTo>
                  <a:lnTo>
                    <a:pt x="14" y="1417"/>
                  </a:lnTo>
                  <a:lnTo>
                    <a:pt x="9" y="1468"/>
                  </a:lnTo>
                  <a:lnTo>
                    <a:pt x="4" y="1519"/>
                  </a:lnTo>
                  <a:lnTo>
                    <a:pt x="2" y="1570"/>
                  </a:lnTo>
                  <a:lnTo>
                    <a:pt x="0" y="1621"/>
                  </a:lnTo>
                  <a:lnTo>
                    <a:pt x="2" y="1672"/>
                  </a:lnTo>
                  <a:lnTo>
                    <a:pt x="4" y="1724"/>
                  </a:lnTo>
                  <a:lnTo>
                    <a:pt x="9" y="1775"/>
                  </a:lnTo>
                  <a:lnTo>
                    <a:pt x="14" y="1826"/>
                  </a:lnTo>
                  <a:lnTo>
                    <a:pt x="23" y="1877"/>
                  </a:lnTo>
                  <a:lnTo>
                    <a:pt x="33" y="1927"/>
                  </a:lnTo>
                  <a:lnTo>
                    <a:pt x="45" y="1977"/>
                  </a:lnTo>
                  <a:lnTo>
                    <a:pt x="59" y="2027"/>
                  </a:lnTo>
                  <a:lnTo>
                    <a:pt x="59" y="2027"/>
                  </a:lnTo>
                  <a:lnTo>
                    <a:pt x="74" y="2076"/>
                  </a:lnTo>
                  <a:lnTo>
                    <a:pt x="91" y="2124"/>
                  </a:lnTo>
                  <a:lnTo>
                    <a:pt x="110" y="2172"/>
                  </a:lnTo>
                  <a:lnTo>
                    <a:pt x="129" y="2220"/>
                  </a:lnTo>
                  <a:lnTo>
                    <a:pt x="152" y="2266"/>
                  </a:lnTo>
                  <a:lnTo>
                    <a:pt x="176" y="2312"/>
                  </a:lnTo>
                  <a:lnTo>
                    <a:pt x="200" y="2356"/>
                  </a:lnTo>
                  <a:lnTo>
                    <a:pt x="228" y="2400"/>
                  </a:lnTo>
                  <a:lnTo>
                    <a:pt x="256" y="2443"/>
                  </a:lnTo>
                  <a:lnTo>
                    <a:pt x="285" y="2485"/>
                  </a:lnTo>
                  <a:lnTo>
                    <a:pt x="317" y="2527"/>
                  </a:lnTo>
                  <a:lnTo>
                    <a:pt x="349" y="2566"/>
                  </a:lnTo>
                  <a:lnTo>
                    <a:pt x="383" y="2606"/>
                  </a:lnTo>
                  <a:lnTo>
                    <a:pt x="418" y="2644"/>
                  </a:lnTo>
                  <a:lnTo>
                    <a:pt x="454" y="2680"/>
                  </a:lnTo>
                  <a:lnTo>
                    <a:pt x="490" y="2716"/>
                  </a:lnTo>
                  <a:lnTo>
                    <a:pt x="490" y="2716"/>
                  </a:lnTo>
                  <a:lnTo>
                    <a:pt x="528" y="2751"/>
                  </a:lnTo>
                  <a:lnTo>
                    <a:pt x="568" y="2783"/>
                  </a:lnTo>
                  <a:lnTo>
                    <a:pt x="608" y="2816"/>
                  </a:lnTo>
                  <a:lnTo>
                    <a:pt x="649" y="2847"/>
                  </a:lnTo>
                  <a:lnTo>
                    <a:pt x="691" y="2876"/>
                  </a:lnTo>
                  <a:lnTo>
                    <a:pt x="734" y="2904"/>
                  </a:lnTo>
                  <a:lnTo>
                    <a:pt x="778" y="2932"/>
                  </a:lnTo>
                  <a:lnTo>
                    <a:pt x="822" y="2958"/>
                  </a:lnTo>
                  <a:lnTo>
                    <a:pt x="867" y="2982"/>
                  </a:lnTo>
                  <a:lnTo>
                    <a:pt x="914" y="3005"/>
                  </a:lnTo>
                  <a:lnTo>
                    <a:pt x="960" y="3027"/>
                  </a:lnTo>
                  <a:lnTo>
                    <a:pt x="1007" y="3048"/>
                  </a:lnTo>
                  <a:lnTo>
                    <a:pt x="1054" y="3068"/>
                  </a:lnTo>
                  <a:lnTo>
                    <a:pt x="1102" y="3087"/>
                  </a:lnTo>
                  <a:lnTo>
                    <a:pt x="1151" y="3103"/>
                  </a:lnTo>
                  <a:lnTo>
                    <a:pt x="1200" y="3119"/>
                  </a:lnTo>
                  <a:lnTo>
                    <a:pt x="1200" y="3119"/>
                  </a:lnTo>
                  <a:lnTo>
                    <a:pt x="1260" y="3137"/>
                  </a:lnTo>
                  <a:lnTo>
                    <a:pt x="1260" y="3137"/>
                  </a:lnTo>
                  <a:lnTo>
                    <a:pt x="1331" y="3155"/>
                  </a:lnTo>
                  <a:lnTo>
                    <a:pt x="1403" y="3173"/>
                  </a:lnTo>
                  <a:lnTo>
                    <a:pt x="1475" y="3188"/>
                  </a:lnTo>
                  <a:lnTo>
                    <a:pt x="1547" y="3202"/>
                  </a:lnTo>
                  <a:lnTo>
                    <a:pt x="1547" y="3202"/>
                  </a:lnTo>
                  <a:lnTo>
                    <a:pt x="1596" y="3210"/>
                  </a:lnTo>
                  <a:lnTo>
                    <a:pt x="1645" y="3217"/>
                  </a:lnTo>
                  <a:lnTo>
                    <a:pt x="1695" y="3223"/>
                  </a:lnTo>
                  <a:lnTo>
                    <a:pt x="1744" y="3227"/>
                  </a:lnTo>
                  <a:lnTo>
                    <a:pt x="1794" y="3232"/>
                  </a:lnTo>
                  <a:lnTo>
                    <a:pt x="1842" y="3234"/>
                  </a:lnTo>
                  <a:lnTo>
                    <a:pt x="1892" y="3237"/>
                  </a:lnTo>
                  <a:lnTo>
                    <a:pt x="1941" y="3238"/>
                  </a:lnTo>
                  <a:lnTo>
                    <a:pt x="1941" y="3238"/>
                  </a:lnTo>
                  <a:lnTo>
                    <a:pt x="2009" y="3238"/>
                  </a:lnTo>
                  <a:lnTo>
                    <a:pt x="2009" y="3238"/>
                  </a:lnTo>
                  <a:lnTo>
                    <a:pt x="2041" y="3238"/>
                  </a:lnTo>
                  <a:lnTo>
                    <a:pt x="2041" y="3238"/>
                  </a:lnTo>
                  <a:lnTo>
                    <a:pt x="2108" y="3234"/>
                  </a:lnTo>
                  <a:lnTo>
                    <a:pt x="2175" y="3230"/>
                  </a:lnTo>
                  <a:lnTo>
                    <a:pt x="2242" y="3223"/>
                  </a:lnTo>
                  <a:lnTo>
                    <a:pt x="2308" y="3212"/>
                  </a:lnTo>
                  <a:lnTo>
                    <a:pt x="2375" y="3201"/>
                  </a:lnTo>
                  <a:lnTo>
                    <a:pt x="2408" y="3194"/>
                  </a:lnTo>
                  <a:lnTo>
                    <a:pt x="2441" y="3186"/>
                  </a:lnTo>
                  <a:lnTo>
                    <a:pt x="2473" y="3177"/>
                  </a:lnTo>
                  <a:lnTo>
                    <a:pt x="2506" y="3168"/>
                  </a:lnTo>
                  <a:lnTo>
                    <a:pt x="2538" y="3158"/>
                  </a:lnTo>
                  <a:lnTo>
                    <a:pt x="2571" y="3147"/>
                  </a:lnTo>
                  <a:lnTo>
                    <a:pt x="2571" y="2925"/>
                  </a:lnTo>
                  <a:lnTo>
                    <a:pt x="2571" y="2925"/>
                  </a:lnTo>
                  <a:lnTo>
                    <a:pt x="2540" y="2939"/>
                  </a:lnTo>
                  <a:lnTo>
                    <a:pt x="2507" y="2953"/>
                  </a:lnTo>
                  <a:lnTo>
                    <a:pt x="2473" y="2966"/>
                  </a:lnTo>
                  <a:lnTo>
                    <a:pt x="2440" y="2978"/>
                  </a:lnTo>
                  <a:lnTo>
                    <a:pt x="2406" y="2988"/>
                  </a:lnTo>
                  <a:lnTo>
                    <a:pt x="2371" y="2997"/>
                  </a:lnTo>
                  <a:lnTo>
                    <a:pt x="2335" y="3007"/>
                  </a:lnTo>
                  <a:lnTo>
                    <a:pt x="2300" y="3015"/>
                  </a:lnTo>
                  <a:lnTo>
                    <a:pt x="2263" y="3022"/>
                  </a:lnTo>
                  <a:lnTo>
                    <a:pt x="2227" y="3029"/>
                  </a:lnTo>
                  <a:lnTo>
                    <a:pt x="2191" y="3034"/>
                  </a:lnTo>
                  <a:lnTo>
                    <a:pt x="2154" y="3039"/>
                  </a:lnTo>
                  <a:lnTo>
                    <a:pt x="2117" y="3044"/>
                  </a:lnTo>
                  <a:lnTo>
                    <a:pt x="2079" y="3047"/>
                  </a:lnTo>
                  <a:lnTo>
                    <a:pt x="2005" y="3052"/>
                  </a:lnTo>
                  <a:lnTo>
                    <a:pt x="2005" y="3052"/>
                  </a:lnTo>
                  <a:lnTo>
                    <a:pt x="1947" y="3054"/>
                  </a:lnTo>
                  <a:lnTo>
                    <a:pt x="1947" y="3054"/>
                  </a:lnTo>
                  <a:close/>
                  <a:moveTo>
                    <a:pt x="2027" y="3378"/>
                  </a:moveTo>
                  <a:lnTo>
                    <a:pt x="2027" y="3378"/>
                  </a:lnTo>
                  <a:lnTo>
                    <a:pt x="2012" y="3378"/>
                  </a:lnTo>
                  <a:lnTo>
                    <a:pt x="2012" y="3378"/>
                  </a:lnTo>
                  <a:lnTo>
                    <a:pt x="1960" y="3377"/>
                  </a:lnTo>
                  <a:lnTo>
                    <a:pt x="1909" y="3375"/>
                  </a:lnTo>
                  <a:lnTo>
                    <a:pt x="1859" y="3373"/>
                  </a:lnTo>
                  <a:lnTo>
                    <a:pt x="1808" y="3368"/>
                  </a:lnTo>
                  <a:lnTo>
                    <a:pt x="1758" y="3363"/>
                  </a:lnTo>
                  <a:lnTo>
                    <a:pt x="1706" y="3358"/>
                  </a:lnTo>
                  <a:lnTo>
                    <a:pt x="1656" y="3351"/>
                  </a:lnTo>
                  <a:lnTo>
                    <a:pt x="1606" y="3344"/>
                  </a:lnTo>
                  <a:lnTo>
                    <a:pt x="1606" y="3344"/>
                  </a:lnTo>
                  <a:lnTo>
                    <a:pt x="1631" y="3392"/>
                  </a:lnTo>
                  <a:lnTo>
                    <a:pt x="1655" y="3441"/>
                  </a:lnTo>
                  <a:lnTo>
                    <a:pt x="1682" y="3490"/>
                  </a:lnTo>
                  <a:lnTo>
                    <a:pt x="1710" y="3538"/>
                  </a:lnTo>
                  <a:lnTo>
                    <a:pt x="1739" y="3584"/>
                  </a:lnTo>
                  <a:lnTo>
                    <a:pt x="1770" y="3630"/>
                  </a:lnTo>
                  <a:lnTo>
                    <a:pt x="1802" y="3675"/>
                  </a:lnTo>
                  <a:lnTo>
                    <a:pt x="1834" y="3719"/>
                  </a:lnTo>
                  <a:lnTo>
                    <a:pt x="2330" y="3719"/>
                  </a:lnTo>
                  <a:lnTo>
                    <a:pt x="2330" y="3719"/>
                  </a:lnTo>
                  <a:lnTo>
                    <a:pt x="2298" y="3689"/>
                  </a:lnTo>
                  <a:lnTo>
                    <a:pt x="2265" y="3659"/>
                  </a:lnTo>
                  <a:lnTo>
                    <a:pt x="2265" y="3659"/>
                  </a:lnTo>
                  <a:lnTo>
                    <a:pt x="2233" y="3626"/>
                  </a:lnTo>
                  <a:lnTo>
                    <a:pt x="2200" y="3592"/>
                  </a:lnTo>
                  <a:lnTo>
                    <a:pt x="2169" y="3559"/>
                  </a:lnTo>
                  <a:lnTo>
                    <a:pt x="2139" y="3524"/>
                  </a:lnTo>
                  <a:lnTo>
                    <a:pt x="2110" y="3488"/>
                  </a:lnTo>
                  <a:lnTo>
                    <a:pt x="2081" y="3452"/>
                  </a:lnTo>
                  <a:lnTo>
                    <a:pt x="2054" y="3416"/>
                  </a:lnTo>
                  <a:lnTo>
                    <a:pt x="2027" y="3378"/>
                  </a:lnTo>
                  <a:lnTo>
                    <a:pt x="2027" y="3378"/>
                  </a:lnTo>
                  <a:close/>
                  <a:moveTo>
                    <a:pt x="2307" y="1546"/>
                  </a:moveTo>
                  <a:lnTo>
                    <a:pt x="2307" y="1546"/>
                  </a:lnTo>
                  <a:lnTo>
                    <a:pt x="2279" y="1547"/>
                  </a:lnTo>
                  <a:lnTo>
                    <a:pt x="2253" y="1549"/>
                  </a:lnTo>
                  <a:lnTo>
                    <a:pt x="2225" y="1553"/>
                  </a:lnTo>
                  <a:lnTo>
                    <a:pt x="2198" y="1556"/>
                  </a:lnTo>
                  <a:lnTo>
                    <a:pt x="2170" y="1561"/>
                  </a:lnTo>
                  <a:lnTo>
                    <a:pt x="2143" y="1567"/>
                  </a:lnTo>
                  <a:lnTo>
                    <a:pt x="2117" y="1574"/>
                  </a:lnTo>
                  <a:lnTo>
                    <a:pt x="2090" y="1581"/>
                  </a:lnTo>
                  <a:lnTo>
                    <a:pt x="2064" y="1590"/>
                  </a:lnTo>
                  <a:lnTo>
                    <a:pt x="2038" y="1598"/>
                  </a:lnTo>
                  <a:lnTo>
                    <a:pt x="2012" y="1608"/>
                  </a:lnTo>
                  <a:lnTo>
                    <a:pt x="1988" y="1619"/>
                  </a:lnTo>
                  <a:lnTo>
                    <a:pt x="1962" y="1631"/>
                  </a:lnTo>
                  <a:lnTo>
                    <a:pt x="1938" y="1643"/>
                  </a:lnTo>
                  <a:lnTo>
                    <a:pt x="1914" y="1656"/>
                  </a:lnTo>
                  <a:lnTo>
                    <a:pt x="1890" y="1670"/>
                  </a:lnTo>
                  <a:lnTo>
                    <a:pt x="1890" y="1670"/>
                  </a:lnTo>
                  <a:lnTo>
                    <a:pt x="1867" y="1684"/>
                  </a:lnTo>
                  <a:lnTo>
                    <a:pt x="1845" y="1699"/>
                  </a:lnTo>
                  <a:lnTo>
                    <a:pt x="1823" y="1715"/>
                  </a:lnTo>
                  <a:lnTo>
                    <a:pt x="1801" y="1732"/>
                  </a:lnTo>
                  <a:lnTo>
                    <a:pt x="1778" y="1748"/>
                  </a:lnTo>
                  <a:lnTo>
                    <a:pt x="1758" y="1767"/>
                  </a:lnTo>
                  <a:lnTo>
                    <a:pt x="1738" y="1784"/>
                  </a:lnTo>
                  <a:lnTo>
                    <a:pt x="1717" y="1804"/>
                  </a:lnTo>
                  <a:lnTo>
                    <a:pt x="1698" y="1822"/>
                  </a:lnTo>
                  <a:lnTo>
                    <a:pt x="1680" y="1843"/>
                  </a:lnTo>
                  <a:lnTo>
                    <a:pt x="1661" y="1863"/>
                  </a:lnTo>
                  <a:lnTo>
                    <a:pt x="1644" y="1885"/>
                  </a:lnTo>
                  <a:lnTo>
                    <a:pt x="1627" y="1906"/>
                  </a:lnTo>
                  <a:lnTo>
                    <a:pt x="1611" y="1928"/>
                  </a:lnTo>
                  <a:lnTo>
                    <a:pt x="1595" y="1951"/>
                  </a:lnTo>
                  <a:lnTo>
                    <a:pt x="1580" y="1973"/>
                  </a:lnTo>
                  <a:lnTo>
                    <a:pt x="1580" y="1973"/>
                  </a:lnTo>
                  <a:lnTo>
                    <a:pt x="1566" y="1998"/>
                  </a:lnTo>
                  <a:lnTo>
                    <a:pt x="1553" y="2021"/>
                  </a:lnTo>
                  <a:lnTo>
                    <a:pt x="1539" y="2045"/>
                  </a:lnTo>
                  <a:lnTo>
                    <a:pt x="1527" y="2070"/>
                  </a:lnTo>
                  <a:lnTo>
                    <a:pt x="1516" y="2094"/>
                  </a:lnTo>
                  <a:lnTo>
                    <a:pt x="1505" y="2119"/>
                  </a:lnTo>
                  <a:lnTo>
                    <a:pt x="1495" y="2144"/>
                  </a:lnTo>
                  <a:lnTo>
                    <a:pt x="1486" y="2170"/>
                  </a:lnTo>
                  <a:lnTo>
                    <a:pt x="1468" y="2222"/>
                  </a:lnTo>
                  <a:lnTo>
                    <a:pt x="1454" y="2274"/>
                  </a:lnTo>
                  <a:lnTo>
                    <a:pt x="1443" y="2327"/>
                  </a:lnTo>
                  <a:lnTo>
                    <a:pt x="1433" y="2380"/>
                  </a:lnTo>
                  <a:lnTo>
                    <a:pt x="1433" y="2380"/>
                  </a:lnTo>
                  <a:lnTo>
                    <a:pt x="1426" y="2434"/>
                  </a:lnTo>
                  <a:lnTo>
                    <a:pt x="1422" y="2487"/>
                  </a:lnTo>
                  <a:lnTo>
                    <a:pt x="1419" y="2541"/>
                  </a:lnTo>
                  <a:lnTo>
                    <a:pt x="1419" y="2594"/>
                  </a:lnTo>
                  <a:lnTo>
                    <a:pt x="1422" y="2649"/>
                  </a:lnTo>
                  <a:lnTo>
                    <a:pt x="1425" y="2702"/>
                  </a:lnTo>
                  <a:lnTo>
                    <a:pt x="1432" y="2754"/>
                  </a:lnTo>
                  <a:lnTo>
                    <a:pt x="1440" y="2808"/>
                  </a:lnTo>
                  <a:lnTo>
                    <a:pt x="1440" y="2808"/>
                  </a:lnTo>
                  <a:lnTo>
                    <a:pt x="1448" y="2850"/>
                  </a:lnTo>
                  <a:lnTo>
                    <a:pt x="1457" y="2892"/>
                  </a:lnTo>
                  <a:lnTo>
                    <a:pt x="1466" y="2932"/>
                  </a:lnTo>
                  <a:lnTo>
                    <a:pt x="1476" y="2974"/>
                  </a:lnTo>
                  <a:lnTo>
                    <a:pt x="1476" y="2974"/>
                  </a:lnTo>
                  <a:lnTo>
                    <a:pt x="1522" y="2981"/>
                  </a:lnTo>
                  <a:lnTo>
                    <a:pt x="1567" y="2987"/>
                  </a:lnTo>
                  <a:lnTo>
                    <a:pt x="1611" y="2993"/>
                  </a:lnTo>
                  <a:lnTo>
                    <a:pt x="1656" y="2997"/>
                  </a:lnTo>
                  <a:lnTo>
                    <a:pt x="1702" y="3002"/>
                  </a:lnTo>
                  <a:lnTo>
                    <a:pt x="1747" y="3004"/>
                  </a:lnTo>
                  <a:lnTo>
                    <a:pt x="1792" y="3007"/>
                  </a:lnTo>
                  <a:lnTo>
                    <a:pt x="1838" y="3008"/>
                  </a:lnTo>
                  <a:lnTo>
                    <a:pt x="1838" y="3008"/>
                  </a:lnTo>
                  <a:lnTo>
                    <a:pt x="1816" y="2944"/>
                  </a:lnTo>
                  <a:lnTo>
                    <a:pt x="1796" y="2880"/>
                  </a:lnTo>
                  <a:lnTo>
                    <a:pt x="1778" y="2814"/>
                  </a:lnTo>
                  <a:lnTo>
                    <a:pt x="1763" y="2747"/>
                  </a:lnTo>
                  <a:lnTo>
                    <a:pt x="1763" y="2747"/>
                  </a:lnTo>
                  <a:lnTo>
                    <a:pt x="1755" y="2707"/>
                  </a:lnTo>
                  <a:lnTo>
                    <a:pt x="1748" y="2667"/>
                  </a:lnTo>
                  <a:lnTo>
                    <a:pt x="1744" y="2627"/>
                  </a:lnTo>
                  <a:lnTo>
                    <a:pt x="1741" y="2586"/>
                  </a:lnTo>
                  <a:lnTo>
                    <a:pt x="1739" y="2545"/>
                  </a:lnTo>
                  <a:lnTo>
                    <a:pt x="1739" y="2505"/>
                  </a:lnTo>
                  <a:lnTo>
                    <a:pt x="1741" y="2465"/>
                  </a:lnTo>
                  <a:lnTo>
                    <a:pt x="1745" y="2425"/>
                  </a:lnTo>
                  <a:lnTo>
                    <a:pt x="1745" y="2425"/>
                  </a:lnTo>
                  <a:lnTo>
                    <a:pt x="1751" y="2386"/>
                  </a:lnTo>
                  <a:lnTo>
                    <a:pt x="1758" y="2346"/>
                  </a:lnTo>
                  <a:lnTo>
                    <a:pt x="1767" y="2309"/>
                  </a:lnTo>
                  <a:lnTo>
                    <a:pt x="1777" y="2272"/>
                  </a:lnTo>
                  <a:lnTo>
                    <a:pt x="1790" y="2235"/>
                  </a:lnTo>
                  <a:lnTo>
                    <a:pt x="1804" y="2200"/>
                  </a:lnTo>
                  <a:lnTo>
                    <a:pt x="1820" y="2166"/>
                  </a:lnTo>
                  <a:lnTo>
                    <a:pt x="1838" y="2133"/>
                  </a:lnTo>
                  <a:lnTo>
                    <a:pt x="1857" y="2101"/>
                  </a:lnTo>
                  <a:lnTo>
                    <a:pt x="1878" y="2070"/>
                  </a:lnTo>
                  <a:lnTo>
                    <a:pt x="1902" y="2041"/>
                  </a:lnTo>
                  <a:lnTo>
                    <a:pt x="1926" y="2013"/>
                  </a:lnTo>
                  <a:lnTo>
                    <a:pt x="1953" y="1987"/>
                  </a:lnTo>
                  <a:lnTo>
                    <a:pt x="1981" y="1962"/>
                  </a:lnTo>
                  <a:lnTo>
                    <a:pt x="2010" y="1939"/>
                  </a:lnTo>
                  <a:lnTo>
                    <a:pt x="2041" y="1918"/>
                  </a:lnTo>
                  <a:lnTo>
                    <a:pt x="2041" y="1918"/>
                  </a:lnTo>
                  <a:lnTo>
                    <a:pt x="2070" y="1899"/>
                  </a:lnTo>
                  <a:lnTo>
                    <a:pt x="2100" y="1883"/>
                  </a:lnTo>
                  <a:lnTo>
                    <a:pt x="2132" y="1868"/>
                  </a:lnTo>
                  <a:lnTo>
                    <a:pt x="2163" y="1855"/>
                  </a:lnTo>
                  <a:lnTo>
                    <a:pt x="2196" y="1844"/>
                  </a:lnTo>
                  <a:lnTo>
                    <a:pt x="2228" y="1836"/>
                  </a:lnTo>
                  <a:lnTo>
                    <a:pt x="2262" y="1829"/>
                  </a:lnTo>
                  <a:lnTo>
                    <a:pt x="2296" y="1825"/>
                  </a:lnTo>
                  <a:lnTo>
                    <a:pt x="2329" y="1822"/>
                  </a:lnTo>
                  <a:lnTo>
                    <a:pt x="2364" y="1821"/>
                  </a:lnTo>
                  <a:lnTo>
                    <a:pt x="2399" y="1822"/>
                  </a:lnTo>
                  <a:lnTo>
                    <a:pt x="2433" y="1826"/>
                  </a:lnTo>
                  <a:lnTo>
                    <a:pt x="2468" y="1832"/>
                  </a:lnTo>
                  <a:lnTo>
                    <a:pt x="2502" y="1839"/>
                  </a:lnTo>
                  <a:lnTo>
                    <a:pt x="2537" y="1848"/>
                  </a:lnTo>
                  <a:lnTo>
                    <a:pt x="2571" y="1860"/>
                  </a:lnTo>
                  <a:lnTo>
                    <a:pt x="2571" y="1579"/>
                  </a:lnTo>
                  <a:lnTo>
                    <a:pt x="2571" y="1579"/>
                  </a:lnTo>
                  <a:lnTo>
                    <a:pt x="2538" y="1570"/>
                  </a:lnTo>
                  <a:lnTo>
                    <a:pt x="2506" y="1563"/>
                  </a:lnTo>
                  <a:lnTo>
                    <a:pt x="2473" y="1557"/>
                  </a:lnTo>
                  <a:lnTo>
                    <a:pt x="2441" y="1553"/>
                  </a:lnTo>
                  <a:lnTo>
                    <a:pt x="2407" y="1549"/>
                  </a:lnTo>
                  <a:lnTo>
                    <a:pt x="2373" y="1547"/>
                  </a:lnTo>
                  <a:lnTo>
                    <a:pt x="2341" y="1546"/>
                  </a:lnTo>
                  <a:lnTo>
                    <a:pt x="2307" y="1546"/>
                  </a:lnTo>
                  <a:lnTo>
                    <a:pt x="2307" y="1546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3285" y="601"/>
              <a:ext cx="2475" cy="3719"/>
            </a:xfrm>
            <a:custGeom>
              <a:avLst/>
              <a:gdLst>
                <a:gd name="T0" fmla="*/ 2098 w 2475"/>
                <a:gd name="T1" fmla="*/ 1919 h 3719"/>
                <a:gd name="T2" fmla="*/ 2254 w 2475"/>
                <a:gd name="T3" fmla="*/ 1890 h 3719"/>
                <a:gd name="T4" fmla="*/ 2444 w 2475"/>
                <a:gd name="T5" fmla="*/ 1919 h 3719"/>
                <a:gd name="T6" fmla="*/ 2372 w 2475"/>
                <a:gd name="T7" fmla="*/ 1832 h 3719"/>
                <a:gd name="T8" fmla="*/ 2166 w 2475"/>
                <a:gd name="T9" fmla="*/ 1829 h 3719"/>
                <a:gd name="T10" fmla="*/ 1974 w 2475"/>
                <a:gd name="T11" fmla="*/ 1899 h 3719"/>
                <a:gd name="T12" fmla="*/ 1830 w 2475"/>
                <a:gd name="T13" fmla="*/ 2013 h 3719"/>
                <a:gd name="T14" fmla="*/ 1708 w 2475"/>
                <a:gd name="T15" fmla="*/ 2200 h 3719"/>
                <a:gd name="T16" fmla="*/ 1649 w 2475"/>
                <a:gd name="T17" fmla="*/ 2425 h 3719"/>
                <a:gd name="T18" fmla="*/ 1648 w 2475"/>
                <a:gd name="T19" fmla="*/ 2627 h 3719"/>
                <a:gd name="T20" fmla="*/ 1700 w 2475"/>
                <a:gd name="T21" fmla="*/ 2880 h 3719"/>
                <a:gd name="T22" fmla="*/ 1606 w 2475"/>
                <a:gd name="T23" fmla="*/ 3002 h 3719"/>
                <a:gd name="T24" fmla="*/ 1380 w 2475"/>
                <a:gd name="T25" fmla="*/ 2974 h 3719"/>
                <a:gd name="T26" fmla="*/ 1113 w 2475"/>
                <a:gd name="T27" fmla="*/ 2912 h 3719"/>
                <a:gd name="T28" fmla="*/ 910 w 2475"/>
                <a:gd name="T29" fmla="*/ 2840 h 3719"/>
                <a:gd name="T30" fmla="*/ 682 w 2475"/>
                <a:gd name="T31" fmla="*/ 2720 h 3719"/>
                <a:gd name="T32" fmla="*/ 509 w 2475"/>
                <a:gd name="T33" fmla="*/ 2592 h 3719"/>
                <a:gd name="T34" fmla="*/ 316 w 2475"/>
                <a:gd name="T35" fmla="*/ 2392 h 3719"/>
                <a:gd name="T36" fmla="*/ 165 w 2475"/>
                <a:gd name="T37" fmla="*/ 2158 h 3719"/>
                <a:gd name="T38" fmla="*/ 79 w 2475"/>
                <a:gd name="T39" fmla="*/ 1943 h 3719"/>
                <a:gd name="T40" fmla="*/ 28 w 2475"/>
                <a:gd name="T41" fmla="*/ 1668 h 3719"/>
                <a:gd name="T42" fmla="*/ 35 w 2475"/>
                <a:gd name="T43" fmla="*/ 1384 h 3719"/>
                <a:gd name="T44" fmla="*/ 85 w 2475"/>
                <a:gd name="T45" fmla="*/ 1151 h 3719"/>
                <a:gd name="T46" fmla="*/ 186 w 2475"/>
                <a:gd name="T47" fmla="*/ 877 h 3719"/>
                <a:gd name="T48" fmla="*/ 324 w 2475"/>
                <a:gd name="T49" fmla="*/ 616 h 3719"/>
                <a:gd name="T50" fmla="*/ 523 w 2475"/>
                <a:gd name="T51" fmla="*/ 325 h 3719"/>
                <a:gd name="T52" fmla="*/ 783 w 2475"/>
                <a:gd name="T53" fmla="*/ 0 h 3719"/>
                <a:gd name="T54" fmla="*/ 511 w 2475"/>
                <a:gd name="T55" fmla="*/ 320 h 3719"/>
                <a:gd name="T56" fmla="*/ 311 w 2475"/>
                <a:gd name="T57" fmla="*/ 608 h 3719"/>
                <a:gd name="T58" fmla="*/ 171 w 2475"/>
                <a:gd name="T59" fmla="*/ 869 h 3719"/>
                <a:gd name="T60" fmla="*/ 66 w 2475"/>
                <a:gd name="T61" fmla="*/ 1144 h 3719"/>
                <a:gd name="T62" fmla="*/ 14 w 2475"/>
                <a:gd name="T63" fmla="*/ 1381 h 3719"/>
                <a:gd name="T64" fmla="*/ 3 w 2475"/>
                <a:gd name="T65" fmla="*/ 1669 h 3719"/>
                <a:gd name="T66" fmla="*/ 53 w 2475"/>
                <a:gd name="T67" fmla="*/ 1950 h 3719"/>
                <a:gd name="T68" fmla="*/ 139 w 2475"/>
                <a:gd name="T69" fmla="*/ 2171 h 3719"/>
                <a:gd name="T70" fmla="*/ 290 w 2475"/>
                <a:gd name="T71" fmla="*/ 2410 h 3719"/>
                <a:gd name="T72" fmla="*/ 486 w 2475"/>
                <a:gd name="T73" fmla="*/ 2616 h 3719"/>
                <a:gd name="T74" fmla="*/ 667 w 2475"/>
                <a:gd name="T75" fmla="*/ 2752 h 3719"/>
                <a:gd name="T76" fmla="*/ 906 w 2475"/>
                <a:gd name="T77" fmla="*/ 2880 h 3719"/>
                <a:gd name="T78" fmla="*/ 1121 w 2475"/>
                <a:gd name="T79" fmla="*/ 2957 h 3719"/>
                <a:gd name="T80" fmla="*/ 1392 w 2475"/>
                <a:gd name="T81" fmla="*/ 3018 h 3719"/>
                <a:gd name="T82" fmla="*/ 1621 w 2475"/>
                <a:gd name="T83" fmla="*/ 3047 h 3719"/>
                <a:gd name="T84" fmla="*/ 1851 w 2475"/>
                <a:gd name="T85" fmla="*/ 3054 h 3719"/>
                <a:gd name="T86" fmla="*/ 2058 w 2475"/>
                <a:gd name="T87" fmla="*/ 3039 h 3719"/>
                <a:gd name="T88" fmla="*/ 2275 w 2475"/>
                <a:gd name="T89" fmla="*/ 2997 h 3719"/>
                <a:gd name="T90" fmla="*/ 2475 w 2475"/>
                <a:gd name="T91" fmla="*/ 2925 h 3719"/>
                <a:gd name="T92" fmla="*/ 2346 w 2475"/>
                <a:gd name="T93" fmla="*/ 2923 h 3719"/>
                <a:gd name="T94" fmla="*/ 2133 w 2475"/>
                <a:gd name="T95" fmla="*/ 2979 h 3719"/>
                <a:gd name="T96" fmla="*/ 1908 w 2475"/>
                <a:gd name="T97" fmla="*/ 3005 h 3719"/>
                <a:gd name="T98" fmla="*/ 1808 w 2475"/>
                <a:gd name="T99" fmla="*/ 2941 h 3719"/>
                <a:gd name="T100" fmla="*/ 1739 w 2475"/>
                <a:gd name="T101" fmla="*/ 2695 h 3719"/>
                <a:gd name="T102" fmla="*/ 1724 w 2475"/>
                <a:gd name="T103" fmla="*/ 2473 h 3719"/>
                <a:gd name="T104" fmla="*/ 1755 w 2475"/>
                <a:gd name="T105" fmla="*/ 2298 h 3719"/>
                <a:gd name="T106" fmla="*/ 1841 w 2475"/>
                <a:gd name="T107" fmla="*/ 2116 h 3719"/>
                <a:gd name="T108" fmla="*/ 1982 w 2475"/>
                <a:gd name="T109" fmla="*/ 1979 h 3719"/>
                <a:gd name="T110" fmla="*/ 1931 w 2475"/>
                <a:gd name="T111" fmla="*/ 3378 h 3719"/>
                <a:gd name="T112" fmla="*/ 2104 w 2475"/>
                <a:gd name="T113" fmla="*/ 3592 h 3719"/>
                <a:gd name="T114" fmla="*/ 2376 w 2475"/>
                <a:gd name="T115" fmla="*/ 3719 h 3719"/>
                <a:gd name="T116" fmla="*/ 2236 w 2475"/>
                <a:gd name="T117" fmla="*/ 3595 h 3719"/>
                <a:gd name="T118" fmla="*/ 2083 w 2475"/>
                <a:gd name="T119" fmla="*/ 3433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5" h="3719">
                  <a:moveTo>
                    <a:pt x="1982" y="1979"/>
                  </a:moveTo>
                  <a:lnTo>
                    <a:pt x="1982" y="1979"/>
                  </a:lnTo>
                  <a:lnTo>
                    <a:pt x="2011" y="1961"/>
                  </a:lnTo>
                  <a:lnTo>
                    <a:pt x="2040" y="1944"/>
                  </a:lnTo>
                  <a:lnTo>
                    <a:pt x="2069" y="1930"/>
                  </a:lnTo>
                  <a:lnTo>
                    <a:pt x="2098" y="1919"/>
                  </a:lnTo>
                  <a:lnTo>
                    <a:pt x="2129" y="1909"/>
                  </a:lnTo>
                  <a:lnTo>
                    <a:pt x="2160" y="1901"/>
                  </a:lnTo>
                  <a:lnTo>
                    <a:pt x="2191" y="1896"/>
                  </a:lnTo>
                  <a:lnTo>
                    <a:pt x="2224" y="1892"/>
                  </a:lnTo>
                  <a:lnTo>
                    <a:pt x="2224" y="1892"/>
                  </a:lnTo>
                  <a:lnTo>
                    <a:pt x="2254" y="1890"/>
                  </a:lnTo>
                  <a:lnTo>
                    <a:pt x="2286" y="1890"/>
                  </a:lnTo>
                  <a:lnTo>
                    <a:pt x="2317" y="1892"/>
                  </a:lnTo>
                  <a:lnTo>
                    <a:pt x="2349" y="1896"/>
                  </a:lnTo>
                  <a:lnTo>
                    <a:pt x="2381" y="1901"/>
                  </a:lnTo>
                  <a:lnTo>
                    <a:pt x="2412" y="1909"/>
                  </a:lnTo>
                  <a:lnTo>
                    <a:pt x="2444" y="1919"/>
                  </a:lnTo>
                  <a:lnTo>
                    <a:pt x="2475" y="1930"/>
                  </a:lnTo>
                  <a:lnTo>
                    <a:pt x="2475" y="1860"/>
                  </a:lnTo>
                  <a:lnTo>
                    <a:pt x="2475" y="1860"/>
                  </a:lnTo>
                  <a:lnTo>
                    <a:pt x="2441" y="1848"/>
                  </a:lnTo>
                  <a:lnTo>
                    <a:pt x="2406" y="1839"/>
                  </a:lnTo>
                  <a:lnTo>
                    <a:pt x="2372" y="1832"/>
                  </a:lnTo>
                  <a:lnTo>
                    <a:pt x="2337" y="1826"/>
                  </a:lnTo>
                  <a:lnTo>
                    <a:pt x="2303" y="1822"/>
                  </a:lnTo>
                  <a:lnTo>
                    <a:pt x="2268" y="1821"/>
                  </a:lnTo>
                  <a:lnTo>
                    <a:pt x="2233" y="1822"/>
                  </a:lnTo>
                  <a:lnTo>
                    <a:pt x="2200" y="1825"/>
                  </a:lnTo>
                  <a:lnTo>
                    <a:pt x="2166" y="1829"/>
                  </a:lnTo>
                  <a:lnTo>
                    <a:pt x="2132" y="1836"/>
                  </a:lnTo>
                  <a:lnTo>
                    <a:pt x="2100" y="1844"/>
                  </a:lnTo>
                  <a:lnTo>
                    <a:pt x="2067" y="1855"/>
                  </a:lnTo>
                  <a:lnTo>
                    <a:pt x="2036" y="1868"/>
                  </a:lnTo>
                  <a:lnTo>
                    <a:pt x="2004" y="1883"/>
                  </a:lnTo>
                  <a:lnTo>
                    <a:pt x="1974" y="1899"/>
                  </a:lnTo>
                  <a:lnTo>
                    <a:pt x="1945" y="1918"/>
                  </a:lnTo>
                  <a:lnTo>
                    <a:pt x="1945" y="1918"/>
                  </a:lnTo>
                  <a:lnTo>
                    <a:pt x="1914" y="1939"/>
                  </a:lnTo>
                  <a:lnTo>
                    <a:pt x="1885" y="1962"/>
                  </a:lnTo>
                  <a:lnTo>
                    <a:pt x="1857" y="1987"/>
                  </a:lnTo>
                  <a:lnTo>
                    <a:pt x="1830" y="2013"/>
                  </a:lnTo>
                  <a:lnTo>
                    <a:pt x="1806" y="2041"/>
                  </a:lnTo>
                  <a:lnTo>
                    <a:pt x="1782" y="2070"/>
                  </a:lnTo>
                  <a:lnTo>
                    <a:pt x="1761" y="2101"/>
                  </a:lnTo>
                  <a:lnTo>
                    <a:pt x="1742" y="2133"/>
                  </a:lnTo>
                  <a:lnTo>
                    <a:pt x="1724" y="2166"/>
                  </a:lnTo>
                  <a:lnTo>
                    <a:pt x="1708" y="2200"/>
                  </a:lnTo>
                  <a:lnTo>
                    <a:pt x="1694" y="2235"/>
                  </a:lnTo>
                  <a:lnTo>
                    <a:pt x="1681" y="2272"/>
                  </a:lnTo>
                  <a:lnTo>
                    <a:pt x="1671" y="2309"/>
                  </a:lnTo>
                  <a:lnTo>
                    <a:pt x="1662" y="2346"/>
                  </a:lnTo>
                  <a:lnTo>
                    <a:pt x="1655" y="2386"/>
                  </a:lnTo>
                  <a:lnTo>
                    <a:pt x="1649" y="2425"/>
                  </a:lnTo>
                  <a:lnTo>
                    <a:pt x="1649" y="2425"/>
                  </a:lnTo>
                  <a:lnTo>
                    <a:pt x="1645" y="2465"/>
                  </a:lnTo>
                  <a:lnTo>
                    <a:pt x="1643" y="2505"/>
                  </a:lnTo>
                  <a:lnTo>
                    <a:pt x="1643" y="2545"/>
                  </a:lnTo>
                  <a:lnTo>
                    <a:pt x="1645" y="2586"/>
                  </a:lnTo>
                  <a:lnTo>
                    <a:pt x="1648" y="2627"/>
                  </a:lnTo>
                  <a:lnTo>
                    <a:pt x="1652" y="2667"/>
                  </a:lnTo>
                  <a:lnTo>
                    <a:pt x="1659" y="2707"/>
                  </a:lnTo>
                  <a:lnTo>
                    <a:pt x="1667" y="2747"/>
                  </a:lnTo>
                  <a:lnTo>
                    <a:pt x="1667" y="2747"/>
                  </a:lnTo>
                  <a:lnTo>
                    <a:pt x="1682" y="2814"/>
                  </a:lnTo>
                  <a:lnTo>
                    <a:pt x="1700" y="2880"/>
                  </a:lnTo>
                  <a:lnTo>
                    <a:pt x="1720" y="2944"/>
                  </a:lnTo>
                  <a:lnTo>
                    <a:pt x="1742" y="3008"/>
                  </a:lnTo>
                  <a:lnTo>
                    <a:pt x="1742" y="3008"/>
                  </a:lnTo>
                  <a:lnTo>
                    <a:pt x="1696" y="3007"/>
                  </a:lnTo>
                  <a:lnTo>
                    <a:pt x="1651" y="3004"/>
                  </a:lnTo>
                  <a:lnTo>
                    <a:pt x="1606" y="3002"/>
                  </a:lnTo>
                  <a:lnTo>
                    <a:pt x="1560" y="2997"/>
                  </a:lnTo>
                  <a:lnTo>
                    <a:pt x="1515" y="2993"/>
                  </a:lnTo>
                  <a:lnTo>
                    <a:pt x="1471" y="2987"/>
                  </a:lnTo>
                  <a:lnTo>
                    <a:pt x="1426" y="2981"/>
                  </a:lnTo>
                  <a:lnTo>
                    <a:pt x="1380" y="2974"/>
                  </a:lnTo>
                  <a:lnTo>
                    <a:pt x="1380" y="2974"/>
                  </a:lnTo>
                  <a:lnTo>
                    <a:pt x="1326" y="2964"/>
                  </a:lnTo>
                  <a:lnTo>
                    <a:pt x="1271" y="2952"/>
                  </a:lnTo>
                  <a:lnTo>
                    <a:pt x="1216" y="2940"/>
                  </a:lnTo>
                  <a:lnTo>
                    <a:pt x="1163" y="2926"/>
                  </a:lnTo>
                  <a:lnTo>
                    <a:pt x="1163" y="2926"/>
                  </a:lnTo>
                  <a:lnTo>
                    <a:pt x="1113" y="2912"/>
                  </a:lnTo>
                  <a:lnTo>
                    <a:pt x="1113" y="2912"/>
                  </a:lnTo>
                  <a:lnTo>
                    <a:pt x="1071" y="2900"/>
                  </a:lnTo>
                  <a:lnTo>
                    <a:pt x="1031" y="2887"/>
                  </a:lnTo>
                  <a:lnTo>
                    <a:pt x="989" y="2872"/>
                  </a:lnTo>
                  <a:lnTo>
                    <a:pt x="949" y="2857"/>
                  </a:lnTo>
                  <a:lnTo>
                    <a:pt x="910" y="2840"/>
                  </a:lnTo>
                  <a:lnTo>
                    <a:pt x="870" y="2822"/>
                  </a:lnTo>
                  <a:lnTo>
                    <a:pt x="831" y="2803"/>
                  </a:lnTo>
                  <a:lnTo>
                    <a:pt x="792" y="2785"/>
                  </a:lnTo>
                  <a:lnTo>
                    <a:pt x="755" y="2764"/>
                  </a:lnTo>
                  <a:lnTo>
                    <a:pt x="718" y="2742"/>
                  </a:lnTo>
                  <a:lnTo>
                    <a:pt x="682" y="2720"/>
                  </a:lnTo>
                  <a:lnTo>
                    <a:pt x="646" y="2696"/>
                  </a:lnTo>
                  <a:lnTo>
                    <a:pt x="610" y="2672"/>
                  </a:lnTo>
                  <a:lnTo>
                    <a:pt x="576" y="2646"/>
                  </a:lnTo>
                  <a:lnTo>
                    <a:pt x="541" y="2620"/>
                  </a:lnTo>
                  <a:lnTo>
                    <a:pt x="509" y="2592"/>
                  </a:lnTo>
                  <a:lnTo>
                    <a:pt x="509" y="2592"/>
                  </a:lnTo>
                  <a:lnTo>
                    <a:pt x="474" y="2561"/>
                  </a:lnTo>
                  <a:lnTo>
                    <a:pt x="440" y="2529"/>
                  </a:lnTo>
                  <a:lnTo>
                    <a:pt x="408" y="2496"/>
                  </a:lnTo>
                  <a:lnTo>
                    <a:pt x="375" y="2463"/>
                  </a:lnTo>
                  <a:lnTo>
                    <a:pt x="345" y="2428"/>
                  </a:lnTo>
                  <a:lnTo>
                    <a:pt x="316" y="2392"/>
                  </a:lnTo>
                  <a:lnTo>
                    <a:pt x="287" y="2356"/>
                  </a:lnTo>
                  <a:lnTo>
                    <a:pt x="260" y="2317"/>
                  </a:lnTo>
                  <a:lnTo>
                    <a:pt x="235" y="2279"/>
                  </a:lnTo>
                  <a:lnTo>
                    <a:pt x="210" y="2240"/>
                  </a:lnTo>
                  <a:lnTo>
                    <a:pt x="187" y="2200"/>
                  </a:lnTo>
                  <a:lnTo>
                    <a:pt x="165" y="2158"/>
                  </a:lnTo>
                  <a:lnTo>
                    <a:pt x="145" y="2116"/>
                  </a:lnTo>
                  <a:lnTo>
                    <a:pt x="126" y="2075"/>
                  </a:lnTo>
                  <a:lnTo>
                    <a:pt x="109" y="2032"/>
                  </a:lnTo>
                  <a:lnTo>
                    <a:pt x="93" y="1987"/>
                  </a:lnTo>
                  <a:lnTo>
                    <a:pt x="93" y="1987"/>
                  </a:lnTo>
                  <a:lnTo>
                    <a:pt x="79" y="1943"/>
                  </a:lnTo>
                  <a:lnTo>
                    <a:pt x="66" y="1898"/>
                  </a:lnTo>
                  <a:lnTo>
                    <a:pt x="56" y="1853"/>
                  </a:lnTo>
                  <a:lnTo>
                    <a:pt x="45" y="1807"/>
                  </a:lnTo>
                  <a:lnTo>
                    <a:pt x="38" y="1761"/>
                  </a:lnTo>
                  <a:lnTo>
                    <a:pt x="32" y="1714"/>
                  </a:lnTo>
                  <a:lnTo>
                    <a:pt x="28" y="1668"/>
                  </a:lnTo>
                  <a:lnTo>
                    <a:pt x="24" y="1620"/>
                  </a:lnTo>
                  <a:lnTo>
                    <a:pt x="23" y="1574"/>
                  </a:lnTo>
                  <a:lnTo>
                    <a:pt x="24" y="1526"/>
                  </a:lnTo>
                  <a:lnTo>
                    <a:pt x="26" y="1479"/>
                  </a:lnTo>
                  <a:lnTo>
                    <a:pt x="30" y="1432"/>
                  </a:lnTo>
                  <a:lnTo>
                    <a:pt x="35" y="1384"/>
                  </a:lnTo>
                  <a:lnTo>
                    <a:pt x="42" y="1338"/>
                  </a:lnTo>
                  <a:lnTo>
                    <a:pt x="51" y="1290"/>
                  </a:lnTo>
                  <a:lnTo>
                    <a:pt x="60" y="1244"/>
                  </a:lnTo>
                  <a:lnTo>
                    <a:pt x="60" y="1244"/>
                  </a:lnTo>
                  <a:lnTo>
                    <a:pt x="72" y="1197"/>
                  </a:lnTo>
                  <a:lnTo>
                    <a:pt x="85" y="1151"/>
                  </a:lnTo>
                  <a:lnTo>
                    <a:pt x="99" y="1104"/>
                  </a:lnTo>
                  <a:lnTo>
                    <a:pt x="114" y="1058"/>
                  </a:lnTo>
                  <a:lnTo>
                    <a:pt x="130" y="1012"/>
                  </a:lnTo>
                  <a:lnTo>
                    <a:pt x="147" y="967"/>
                  </a:lnTo>
                  <a:lnTo>
                    <a:pt x="166" y="922"/>
                  </a:lnTo>
                  <a:lnTo>
                    <a:pt x="186" y="877"/>
                  </a:lnTo>
                  <a:lnTo>
                    <a:pt x="207" y="833"/>
                  </a:lnTo>
                  <a:lnTo>
                    <a:pt x="229" y="789"/>
                  </a:lnTo>
                  <a:lnTo>
                    <a:pt x="251" y="745"/>
                  </a:lnTo>
                  <a:lnTo>
                    <a:pt x="274" y="702"/>
                  </a:lnTo>
                  <a:lnTo>
                    <a:pt x="298" y="659"/>
                  </a:lnTo>
                  <a:lnTo>
                    <a:pt x="324" y="616"/>
                  </a:lnTo>
                  <a:lnTo>
                    <a:pt x="350" y="574"/>
                  </a:lnTo>
                  <a:lnTo>
                    <a:pt x="376" y="532"/>
                  </a:lnTo>
                  <a:lnTo>
                    <a:pt x="376" y="532"/>
                  </a:lnTo>
                  <a:lnTo>
                    <a:pt x="423" y="463"/>
                  </a:lnTo>
                  <a:lnTo>
                    <a:pt x="472" y="393"/>
                  </a:lnTo>
                  <a:lnTo>
                    <a:pt x="523" y="325"/>
                  </a:lnTo>
                  <a:lnTo>
                    <a:pt x="574" y="258"/>
                  </a:lnTo>
                  <a:lnTo>
                    <a:pt x="627" y="192"/>
                  </a:lnTo>
                  <a:lnTo>
                    <a:pt x="682" y="127"/>
                  </a:lnTo>
                  <a:lnTo>
                    <a:pt x="738" y="63"/>
                  </a:lnTo>
                  <a:lnTo>
                    <a:pt x="795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26" y="62"/>
                  </a:lnTo>
                  <a:lnTo>
                    <a:pt x="670" y="126"/>
                  </a:lnTo>
                  <a:lnTo>
                    <a:pt x="616" y="189"/>
                  </a:lnTo>
                  <a:lnTo>
                    <a:pt x="562" y="253"/>
                  </a:lnTo>
                  <a:lnTo>
                    <a:pt x="511" y="320"/>
                  </a:lnTo>
                  <a:lnTo>
                    <a:pt x="460" y="387"/>
                  </a:lnTo>
                  <a:lnTo>
                    <a:pt x="411" y="454"/>
                  </a:lnTo>
                  <a:lnTo>
                    <a:pt x="365" y="524"/>
                  </a:lnTo>
                  <a:lnTo>
                    <a:pt x="365" y="524"/>
                  </a:lnTo>
                  <a:lnTo>
                    <a:pt x="338" y="566"/>
                  </a:lnTo>
                  <a:lnTo>
                    <a:pt x="311" y="608"/>
                  </a:lnTo>
                  <a:lnTo>
                    <a:pt x="286" y="651"/>
                  </a:lnTo>
                  <a:lnTo>
                    <a:pt x="261" y="694"/>
                  </a:lnTo>
                  <a:lnTo>
                    <a:pt x="237" y="737"/>
                  </a:lnTo>
                  <a:lnTo>
                    <a:pt x="214" y="781"/>
                  </a:lnTo>
                  <a:lnTo>
                    <a:pt x="192" y="825"/>
                  </a:lnTo>
                  <a:lnTo>
                    <a:pt x="171" y="869"/>
                  </a:lnTo>
                  <a:lnTo>
                    <a:pt x="150" y="915"/>
                  </a:lnTo>
                  <a:lnTo>
                    <a:pt x="131" y="960"/>
                  </a:lnTo>
                  <a:lnTo>
                    <a:pt x="112" y="1005"/>
                  </a:lnTo>
                  <a:lnTo>
                    <a:pt x="96" y="1051"/>
                  </a:lnTo>
                  <a:lnTo>
                    <a:pt x="80" y="1097"/>
                  </a:lnTo>
                  <a:lnTo>
                    <a:pt x="66" y="1144"/>
                  </a:lnTo>
                  <a:lnTo>
                    <a:pt x="52" y="1191"/>
                  </a:lnTo>
                  <a:lnTo>
                    <a:pt x="40" y="1239"/>
                  </a:lnTo>
                  <a:lnTo>
                    <a:pt x="40" y="1239"/>
                  </a:lnTo>
                  <a:lnTo>
                    <a:pt x="30" y="1285"/>
                  </a:lnTo>
                  <a:lnTo>
                    <a:pt x="21" y="1333"/>
                  </a:lnTo>
                  <a:lnTo>
                    <a:pt x="14" y="1381"/>
                  </a:lnTo>
                  <a:lnTo>
                    <a:pt x="8" y="1429"/>
                  </a:lnTo>
                  <a:lnTo>
                    <a:pt x="3" y="1477"/>
                  </a:lnTo>
                  <a:lnTo>
                    <a:pt x="1" y="1525"/>
                  </a:lnTo>
                  <a:lnTo>
                    <a:pt x="0" y="1572"/>
                  </a:lnTo>
                  <a:lnTo>
                    <a:pt x="1" y="1621"/>
                  </a:lnTo>
                  <a:lnTo>
                    <a:pt x="3" y="1669"/>
                  </a:lnTo>
                  <a:lnTo>
                    <a:pt x="7" y="1717"/>
                  </a:lnTo>
                  <a:lnTo>
                    <a:pt x="13" y="1763"/>
                  </a:lnTo>
                  <a:lnTo>
                    <a:pt x="21" y="1811"/>
                  </a:lnTo>
                  <a:lnTo>
                    <a:pt x="29" y="1857"/>
                  </a:lnTo>
                  <a:lnTo>
                    <a:pt x="40" y="1904"/>
                  </a:lnTo>
                  <a:lnTo>
                    <a:pt x="53" y="1950"/>
                  </a:lnTo>
                  <a:lnTo>
                    <a:pt x="67" y="1995"/>
                  </a:lnTo>
                  <a:lnTo>
                    <a:pt x="67" y="1995"/>
                  </a:lnTo>
                  <a:lnTo>
                    <a:pt x="82" y="2040"/>
                  </a:lnTo>
                  <a:lnTo>
                    <a:pt x="100" y="2084"/>
                  </a:lnTo>
                  <a:lnTo>
                    <a:pt x="118" y="2128"/>
                  </a:lnTo>
                  <a:lnTo>
                    <a:pt x="139" y="2171"/>
                  </a:lnTo>
                  <a:lnTo>
                    <a:pt x="160" y="2213"/>
                  </a:lnTo>
                  <a:lnTo>
                    <a:pt x="183" y="2253"/>
                  </a:lnTo>
                  <a:lnTo>
                    <a:pt x="209" y="2294"/>
                  </a:lnTo>
                  <a:lnTo>
                    <a:pt x="235" y="2334"/>
                  </a:lnTo>
                  <a:lnTo>
                    <a:pt x="261" y="2373"/>
                  </a:lnTo>
                  <a:lnTo>
                    <a:pt x="290" y="2410"/>
                  </a:lnTo>
                  <a:lnTo>
                    <a:pt x="320" y="2448"/>
                  </a:lnTo>
                  <a:lnTo>
                    <a:pt x="351" y="2484"/>
                  </a:lnTo>
                  <a:lnTo>
                    <a:pt x="383" y="2518"/>
                  </a:lnTo>
                  <a:lnTo>
                    <a:pt x="416" y="2552"/>
                  </a:lnTo>
                  <a:lnTo>
                    <a:pt x="451" y="2585"/>
                  </a:lnTo>
                  <a:lnTo>
                    <a:pt x="486" y="2616"/>
                  </a:lnTo>
                  <a:lnTo>
                    <a:pt x="486" y="2616"/>
                  </a:lnTo>
                  <a:lnTo>
                    <a:pt x="520" y="2646"/>
                  </a:lnTo>
                  <a:lnTo>
                    <a:pt x="556" y="2674"/>
                  </a:lnTo>
                  <a:lnTo>
                    <a:pt x="592" y="2701"/>
                  </a:lnTo>
                  <a:lnTo>
                    <a:pt x="630" y="2728"/>
                  </a:lnTo>
                  <a:lnTo>
                    <a:pt x="667" y="2752"/>
                  </a:lnTo>
                  <a:lnTo>
                    <a:pt x="705" y="2776"/>
                  </a:lnTo>
                  <a:lnTo>
                    <a:pt x="745" y="2800"/>
                  </a:lnTo>
                  <a:lnTo>
                    <a:pt x="784" y="2821"/>
                  </a:lnTo>
                  <a:lnTo>
                    <a:pt x="825" y="2842"/>
                  </a:lnTo>
                  <a:lnTo>
                    <a:pt x="866" y="2861"/>
                  </a:lnTo>
                  <a:lnTo>
                    <a:pt x="906" y="2880"/>
                  </a:lnTo>
                  <a:lnTo>
                    <a:pt x="949" y="2897"/>
                  </a:lnTo>
                  <a:lnTo>
                    <a:pt x="991" y="2914"/>
                  </a:lnTo>
                  <a:lnTo>
                    <a:pt x="1034" y="2929"/>
                  </a:lnTo>
                  <a:lnTo>
                    <a:pt x="1077" y="2944"/>
                  </a:lnTo>
                  <a:lnTo>
                    <a:pt x="1121" y="2957"/>
                  </a:lnTo>
                  <a:lnTo>
                    <a:pt x="1121" y="2957"/>
                  </a:lnTo>
                  <a:lnTo>
                    <a:pt x="1151" y="2965"/>
                  </a:lnTo>
                  <a:lnTo>
                    <a:pt x="1151" y="2965"/>
                  </a:lnTo>
                  <a:lnTo>
                    <a:pt x="1211" y="2981"/>
                  </a:lnTo>
                  <a:lnTo>
                    <a:pt x="1271" y="2995"/>
                  </a:lnTo>
                  <a:lnTo>
                    <a:pt x="1332" y="3008"/>
                  </a:lnTo>
                  <a:lnTo>
                    <a:pt x="1392" y="3018"/>
                  </a:lnTo>
                  <a:lnTo>
                    <a:pt x="1392" y="3018"/>
                  </a:lnTo>
                  <a:lnTo>
                    <a:pt x="1438" y="3026"/>
                  </a:lnTo>
                  <a:lnTo>
                    <a:pt x="1484" y="3032"/>
                  </a:lnTo>
                  <a:lnTo>
                    <a:pt x="1529" y="3038"/>
                  </a:lnTo>
                  <a:lnTo>
                    <a:pt x="1576" y="3043"/>
                  </a:lnTo>
                  <a:lnTo>
                    <a:pt x="1621" y="3047"/>
                  </a:lnTo>
                  <a:lnTo>
                    <a:pt x="1667" y="3050"/>
                  </a:lnTo>
                  <a:lnTo>
                    <a:pt x="1714" y="3052"/>
                  </a:lnTo>
                  <a:lnTo>
                    <a:pt x="1759" y="3054"/>
                  </a:lnTo>
                  <a:lnTo>
                    <a:pt x="1759" y="3054"/>
                  </a:lnTo>
                  <a:lnTo>
                    <a:pt x="1806" y="3054"/>
                  </a:lnTo>
                  <a:lnTo>
                    <a:pt x="1851" y="3054"/>
                  </a:lnTo>
                  <a:lnTo>
                    <a:pt x="1851" y="3054"/>
                  </a:lnTo>
                  <a:lnTo>
                    <a:pt x="1909" y="3052"/>
                  </a:lnTo>
                  <a:lnTo>
                    <a:pt x="1909" y="3052"/>
                  </a:lnTo>
                  <a:lnTo>
                    <a:pt x="1983" y="3047"/>
                  </a:lnTo>
                  <a:lnTo>
                    <a:pt x="2021" y="3044"/>
                  </a:lnTo>
                  <a:lnTo>
                    <a:pt x="2058" y="3039"/>
                  </a:lnTo>
                  <a:lnTo>
                    <a:pt x="2095" y="3034"/>
                  </a:lnTo>
                  <a:lnTo>
                    <a:pt x="2131" y="3029"/>
                  </a:lnTo>
                  <a:lnTo>
                    <a:pt x="2167" y="3022"/>
                  </a:lnTo>
                  <a:lnTo>
                    <a:pt x="2204" y="3015"/>
                  </a:lnTo>
                  <a:lnTo>
                    <a:pt x="2239" y="3007"/>
                  </a:lnTo>
                  <a:lnTo>
                    <a:pt x="2275" y="2997"/>
                  </a:lnTo>
                  <a:lnTo>
                    <a:pt x="2310" y="2988"/>
                  </a:lnTo>
                  <a:lnTo>
                    <a:pt x="2344" y="2978"/>
                  </a:lnTo>
                  <a:lnTo>
                    <a:pt x="2377" y="2966"/>
                  </a:lnTo>
                  <a:lnTo>
                    <a:pt x="2411" y="2953"/>
                  </a:lnTo>
                  <a:lnTo>
                    <a:pt x="2444" y="2939"/>
                  </a:lnTo>
                  <a:lnTo>
                    <a:pt x="2475" y="2925"/>
                  </a:lnTo>
                  <a:lnTo>
                    <a:pt x="2475" y="2867"/>
                  </a:lnTo>
                  <a:lnTo>
                    <a:pt x="2475" y="2867"/>
                  </a:lnTo>
                  <a:lnTo>
                    <a:pt x="2444" y="2882"/>
                  </a:lnTo>
                  <a:lnTo>
                    <a:pt x="2412" y="2897"/>
                  </a:lnTo>
                  <a:lnTo>
                    <a:pt x="2380" y="2910"/>
                  </a:lnTo>
                  <a:lnTo>
                    <a:pt x="2346" y="2923"/>
                  </a:lnTo>
                  <a:lnTo>
                    <a:pt x="2312" y="2935"/>
                  </a:lnTo>
                  <a:lnTo>
                    <a:pt x="2277" y="2945"/>
                  </a:lnTo>
                  <a:lnTo>
                    <a:pt x="2243" y="2954"/>
                  </a:lnTo>
                  <a:lnTo>
                    <a:pt x="2207" y="2964"/>
                  </a:lnTo>
                  <a:lnTo>
                    <a:pt x="2171" y="2972"/>
                  </a:lnTo>
                  <a:lnTo>
                    <a:pt x="2133" y="2979"/>
                  </a:lnTo>
                  <a:lnTo>
                    <a:pt x="2096" y="2986"/>
                  </a:lnTo>
                  <a:lnTo>
                    <a:pt x="2059" y="2990"/>
                  </a:lnTo>
                  <a:lnTo>
                    <a:pt x="2022" y="2995"/>
                  </a:lnTo>
                  <a:lnTo>
                    <a:pt x="1983" y="3000"/>
                  </a:lnTo>
                  <a:lnTo>
                    <a:pt x="1946" y="3003"/>
                  </a:lnTo>
                  <a:lnTo>
                    <a:pt x="1908" y="3005"/>
                  </a:lnTo>
                  <a:lnTo>
                    <a:pt x="1908" y="3005"/>
                  </a:lnTo>
                  <a:lnTo>
                    <a:pt x="1870" y="3007"/>
                  </a:lnTo>
                  <a:lnTo>
                    <a:pt x="1832" y="3008"/>
                  </a:lnTo>
                  <a:lnTo>
                    <a:pt x="1832" y="3008"/>
                  </a:lnTo>
                  <a:lnTo>
                    <a:pt x="1820" y="2975"/>
                  </a:lnTo>
                  <a:lnTo>
                    <a:pt x="1808" y="2941"/>
                  </a:lnTo>
                  <a:lnTo>
                    <a:pt x="1796" y="2907"/>
                  </a:lnTo>
                  <a:lnTo>
                    <a:pt x="1785" y="2873"/>
                  </a:lnTo>
                  <a:lnTo>
                    <a:pt x="1765" y="2803"/>
                  </a:lnTo>
                  <a:lnTo>
                    <a:pt x="1748" y="2732"/>
                  </a:lnTo>
                  <a:lnTo>
                    <a:pt x="1748" y="2732"/>
                  </a:lnTo>
                  <a:lnTo>
                    <a:pt x="1739" y="2695"/>
                  </a:lnTo>
                  <a:lnTo>
                    <a:pt x="1734" y="2658"/>
                  </a:lnTo>
                  <a:lnTo>
                    <a:pt x="1729" y="2621"/>
                  </a:lnTo>
                  <a:lnTo>
                    <a:pt x="1725" y="2584"/>
                  </a:lnTo>
                  <a:lnTo>
                    <a:pt x="1723" y="2546"/>
                  </a:lnTo>
                  <a:lnTo>
                    <a:pt x="1723" y="2509"/>
                  </a:lnTo>
                  <a:lnTo>
                    <a:pt x="1724" y="2473"/>
                  </a:lnTo>
                  <a:lnTo>
                    <a:pt x="1727" y="2436"/>
                  </a:lnTo>
                  <a:lnTo>
                    <a:pt x="1727" y="2436"/>
                  </a:lnTo>
                  <a:lnTo>
                    <a:pt x="1731" y="2400"/>
                  </a:lnTo>
                  <a:lnTo>
                    <a:pt x="1737" y="2365"/>
                  </a:lnTo>
                  <a:lnTo>
                    <a:pt x="1745" y="2330"/>
                  </a:lnTo>
                  <a:lnTo>
                    <a:pt x="1755" y="2298"/>
                  </a:lnTo>
                  <a:lnTo>
                    <a:pt x="1765" y="2264"/>
                  </a:lnTo>
                  <a:lnTo>
                    <a:pt x="1777" y="2233"/>
                  </a:lnTo>
                  <a:lnTo>
                    <a:pt x="1791" y="2202"/>
                  </a:lnTo>
                  <a:lnTo>
                    <a:pt x="1806" y="2172"/>
                  </a:lnTo>
                  <a:lnTo>
                    <a:pt x="1823" y="2144"/>
                  </a:lnTo>
                  <a:lnTo>
                    <a:pt x="1841" y="2116"/>
                  </a:lnTo>
                  <a:lnTo>
                    <a:pt x="1861" y="2091"/>
                  </a:lnTo>
                  <a:lnTo>
                    <a:pt x="1882" y="2065"/>
                  </a:lnTo>
                  <a:lnTo>
                    <a:pt x="1906" y="2042"/>
                  </a:lnTo>
                  <a:lnTo>
                    <a:pt x="1929" y="2020"/>
                  </a:lnTo>
                  <a:lnTo>
                    <a:pt x="1956" y="1999"/>
                  </a:lnTo>
                  <a:lnTo>
                    <a:pt x="1982" y="1979"/>
                  </a:lnTo>
                  <a:lnTo>
                    <a:pt x="1982" y="1979"/>
                  </a:lnTo>
                  <a:close/>
                  <a:moveTo>
                    <a:pt x="2038" y="3376"/>
                  </a:moveTo>
                  <a:lnTo>
                    <a:pt x="2038" y="3376"/>
                  </a:lnTo>
                  <a:lnTo>
                    <a:pt x="1985" y="3377"/>
                  </a:lnTo>
                  <a:lnTo>
                    <a:pt x="1931" y="3378"/>
                  </a:lnTo>
                  <a:lnTo>
                    <a:pt x="1931" y="3378"/>
                  </a:lnTo>
                  <a:lnTo>
                    <a:pt x="1958" y="3416"/>
                  </a:lnTo>
                  <a:lnTo>
                    <a:pt x="1985" y="3452"/>
                  </a:lnTo>
                  <a:lnTo>
                    <a:pt x="2014" y="3488"/>
                  </a:lnTo>
                  <a:lnTo>
                    <a:pt x="2043" y="3524"/>
                  </a:lnTo>
                  <a:lnTo>
                    <a:pt x="2073" y="3559"/>
                  </a:lnTo>
                  <a:lnTo>
                    <a:pt x="2104" y="3592"/>
                  </a:lnTo>
                  <a:lnTo>
                    <a:pt x="2137" y="3626"/>
                  </a:lnTo>
                  <a:lnTo>
                    <a:pt x="2169" y="3659"/>
                  </a:lnTo>
                  <a:lnTo>
                    <a:pt x="2169" y="3659"/>
                  </a:lnTo>
                  <a:lnTo>
                    <a:pt x="2202" y="3689"/>
                  </a:lnTo>
                  <a:lnTo>
                    <a:pt x="2234" y="3719"/>
                  </a:lnTo>
                  <a:lnTo>
                    <a:pt x="2376" y="3719"/>
                  </a:lnTo>
                  <a:lnTo>
                    <a:pt x="2376" y="3719"/>
                  </a:lnTo>
                  <a:lnTo>
                    <a:pt x="2340" y="3689"/>
                  </a:lnTo>
                  <a:lnTo>
                    <a:pt x="2304" y="3657"/>
                  </a:lnTo>
                  <a:lnTo>
                    <a:pt x="2269" y="3627"/>
                  </a:lnTo>
                  <a:lnTo>
                    <a:pt x="2236" y="3595"/>
                  </a:lnTo>
                  <a:lnTo>
                    <a:pt x="2236" y="3595"/>
                  </a:lnTo>
                  <a:lnTo>
                    <a:pt x="2208" y="3569"/>
                  </a:lnTo>
                  <a:lnTo>
                    <a:pt x="2182" y="3542"/>
                  </a:lnTo>
                  <a:lnTo>
                    <a:pt x="2157" y="3516"/>
                  </a:lnTo>
                  <a:lnTo>
                    <a:pt x="2131" y="3489"/>
                  </a:lnTo>
                  <a:lnTo>
                    <a:pt x="2107" y="3461"/>
                  </a:lnTo>
                  <a:lnTo>
                    <a:pt x="2083" y="3433"/>
                  </a:lnTo>
                  <a:lnTo>
                    <a:pt x="2060" y="3404"/>
                  </a:lnTo>
                  <a:lnTo>
                    <a:pt x="2038" y="3376"/>
                  </a:lnTo>
                  <a:lnTo>
                    <a:pt x="2038" y="3376"/>
                  </a:lnTo>
                  <a:close/>
                </a:path>
              </a:pathLst>
            </a:custGeom>
            <a:solidFill>
              <a:srgbClr val="FFE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3116" y="601"/>
              <a:ext cx="2644" cy="3719"/>
            </a:xfrm>
            <a:custGeom>
              <a:avLst/>
              <a:gdLst>
                <a:gd name="T0" fmla="*/ 1867 w 2644"/>
                <a:gd name="T1" fmla="*/ 3232 h 3719"/>
                <a:gd name="T2" fmla="*/ 1548 w 2644"/>
                <a:gd name="T3" fmla="*/ 3188 h 3719"/>
                <a:gd name="T4" fmla="*/ 1224 w 2644"/>
                <a:gd name="T5" fmla="*/ 3103 h 3719"/>
                <a:gd name="T6" fmla="*/ 895 w 2644"/>
                <a:gd name="T7" fmla="*/ 2958 h 3719"/>
                <a:gd name="T8" fmla="*/ 601 w 2644"/>
                <a:gd name="T9" fmla="*/ 2751 h 3719"/>
                <a:gd name="T10" fmla="*/ 390 w 2644"/>
                <a:gd name="T11" fmla="*/ 2527 h 3719"/>
                <a:gd name="T12" fmla="*/ 202 w 2644"/>
                <a:gd name="T13" fmla="*/ 2220 h 3719"/>
                <a:gd name="T14" fmla="*/ 106 w 2644"/>
                <a:gd name="T15" fmla="*/ 1927 h 3719"/>
                <a:gd name="T16" fmla="*/ 75 w 2644"/>
                <a:gd name="T17" fmla="*/ 1570 h 3719"/>
                <a:gd name="T18" fmla="*/ 129 w 2644"/>
                <a:gd name="T19" fmla="*/ 1217 h 3719"/>
                <a:gd name="T20" fmla="*/ 233 w 2644"/>
                <a:gd name="T21" fmla="*/ 930 h 3719"/>
                <a:gd name="T22" fmla="*/ 401 w 2644"/>
                <a:gd name="T23" fmla="*/ 617 h 3719"/>
                <a:gd name="T24" fmla="*/ 632 w 2644"/>
                <a:gd name="T25" fmla="*/ 299 h 3719"/>
                <a:gd name="T26" fmla="*/ 860 w 2644"/>
                <a:gd name="T27" fmla="*/ 0 h 3719"/>
                <a:gd name="T28" fmla="*/ 498 w 2644"/>
                <a:gd name="T29" fmla="*/ 404 h 3719"/>
                <a:gd name="T30" fmla="*/ 306 w 2644"/>
                <a:gd name="T31" fmla="*/ 680 h 3719"/>
                <a:gd name="T32" fmla="*/ 139 w 2644"/>
                <a:gd name="T33" fmla="*/ 1003 h 3719"/>
                <a:gd name="T34" fmla="*/ 41 w 2644"/>
                <a:gd name="T35" fmla="*/ 1304 h 3719"/>
                <a:gd name="T36" fmla="*/ 0 w 2644"/>
                <a:gd name="T37" fmla="*/ 1676 h 3719"/>
                <a:gd name="T38" fmla="*/ 53 w 2644"/>
                <a:gd name="T39" fmla="*/ 2050 h 3719"/>
                <a:gd name="T40" fmla="*/ 171 w 2644"/>
                <a:gd name="T41" fmla="*/ 2355 h 3719"/>
                <a:gd name="T42" fmla="*/ 383 w 2644"/>
                <a:gd name="T43" fmla="*/ 2671 h 3719"/>
                <a:gd name="T44" fmla="*/ 617 w 2644"/>
                <a:gd name="T45" fmla="*/ 2900 h 3719"/>
                <a:gd name="T46" fmla="*/ 937 w 2644"/>
                <a:gd name="T47" fmla="*/ 3108 h 3719"/>
                <a:gd name="T48" fmla="*/ 1238 w 2644"/>
                <a:gd name="T49" fmla="*/ 3234 h 3719"/>
                <a:gd name="T50" fmla="*/ 1427 w 2644"/>
                <a:gd name="T51" fmla="*/ 3411 h 3719"/>
                <a:gd name="T52" fmla="*/ 1907 w 2644"/>
                <a:gd name="T53" fmla="*/ 3719 h 3719"/>
                <a:gd name="T54" fmla="*/ 1728 w 2644"/>
                <a:gd name="T55" fmla="*/ 3441 h 3719"/>
                <a:gd name="T56" fmla="*/ 1881 w 2644"/>
                <a:gd name="T57" fmla="*/ 3368 h 3719"/>
                <a:gd name="T58" fmla="*/ 2100 w 2644"/>
                <a:gd name="T59" fmla="*/ 3378 h 3719"/>
                <a:gd name="T60" fmla="*/ 2426 w 2644"/>
                <a:gd name="T61" fmla="*/ 3355 h 3719"/>
                <a:gd name="T62" fmla="*/ 2611 w 2644"/>
                <a:gd name="T63" fmla="*/ 3158 h 3719"/>
                <a:gd name="T64" fmla="*/ 2315 w 2644"/>
                <a:gd name="T65" fmla="*/ 3223 h 3719"/>
                <a:gd name="T66" fmla="*/ 2372 w 2644"/>
                <a:gd name="T67" fmla="*/ 1339 h 3719"/>
                <a:gd name="T68" fmla="*/ 2168 w 2644"/>
                <a:gd name="T69" fmla="*/ 1361 h 3719"/>
                <a:gd name="T70" fmla="*/ 1940 w 2644"/>
                <a:gd name="T71" fmla="*/ 1438 h 3719"/>
                <a:gd name="T72" fmla="*/ 1765 w 2644"/>
                <a:gd name="T73" fmla="*/ 1539 h 3719"/>
                <a:gd name="T74" fmla="*/ 1585 w 2644"/>
                <a:gd name="T75" fmla="*/ 1694 h 3719"/>
                <a:gd name="T76" fmla="*/ 1460 w 2644"/>
                <a:gd name="T77" fmla="*/ 1855 h 3719"/>
                <a:gd name="T78" fmla="*/ 1352 w 2644"/>
                <a:gd name="T79" fmla="*/ 2063 h 3719"/>
                <a:gd name="T80" fmla="*/ 1284 w 2644"/>
                <a:gd name="T81" fmla="*/ 2283 h 3719"/>
                <a:gd name="T82" fmla="*/ 1252 w 2644"/>
                <a:gd name="T83" fmla="*/ 2537 h 3719"/>
                <a:gd name="T84" fmla="*/ 1282 w 2644"/>
                <a:gd name="T85" fmla="*/ 2912 h 3719"/>
                <a:gd name="T86" fmla="*/ 1549 w 2644"/>
                <a:gd name="T87" fmla="*/ 2974 h 3719"/>
                <a:gd name="T88" fmla="*/ 1505 w 2644"/>
                <a:gd name="T89" fmla="*/ 2754 h 3719"/>
                <a:gd name="T90" fmla="*/ 1506 w 2644"/>
                <a:gd name="T91" fmla="*/ 2380 h 3719"/>
                <a:gd name="T92" fmla="*/ 1578 w 2644"/>
                <a:gd name="T93" fmla="*/ 2119 h 3719"/>
                <a:gd name="T94" fmla="*/ 1653 w 2644"/>
                <a:gd name="T95" fmla="*/ 1973 h 3719"/>
                <a:gd name="T96" fmla="*/ 1771 w 2644"/>
                <a:gd name="T97" fmla="*/ 1822 h 3719"/>
                <a:gd name="T98" fmla="*/ 1918 w 2644"/>
                <a:gd name="T99" fmla="*/ 1699 h 3719"/>
                <a:gd name="T100" fmla="*/ 2061 w 2644"/>
                <a:gd name="T101" fmla="*/ 1619 h 3719"/>
                <a:gd name="T102" fmla="*/ 2243 w 2644"/>
                <a:gd name="T103" fmla="*/ 1561 h 3719"/>
                <a:gd name="T104" fmla="*/ 2414 w 2644"/>
                <a:gd name="T105" fmla="*/ 1546 h 3719"/>
                <a:gd name="T106" fmla="*/ 2644 w 2644"/>
                <a:gd name="T107" fmla="*/ 1579 h 3719"/>
                <a:gd name="T108" fmla="*/ 2475 w 2644"/>
                <a:gd name="T109" fmla="*/ 1342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4" h="3719">
                  <a:moveTo>
                    <a:pt x="2082" y="3238"/>
                  </a:moveTo>
                  <a:lnTo>
                    <a:pt x="2082" y="3238"/>
                  </a:lnTo>
                  <a:lnTo>
                    <a:pt x="2014" y="3238"/>
                  </a:lnTo>
                  <a:lnTo>
                    <a:pt x="2014" y="3238"/>
                  </a:lnTo>
                  <a:lnTo>
                    <a:pt x="1965" y="3237"/>
                  </a:lnTo>
                  <a:lnTo>
                    <a:pt x="1915" y="3234"/>
                  </a:lnTo>
                  <a:lnTo>
                    <a:pt x="1867" y="3232"/>
                  </a:lnTo>
                  <a:lnTo>
                    <a:pt x="1817" y="3227"/>
                  </a:lnTo>
                  <a:lnTo>
                    <a:pt x="1768" y="3223"/>
                  </a:lnTo>
                  <a:lnTo>
                    <a:pt x="1718" y="3217"/>
                  </a:lnTo>
                  <a:lnTo>
                    <a:pt x="1669" y="3210"/>
                  </a:lnTo>
                  <a:lnTo>
                    <a:pt x="1620" y="3202"/>
                  </a:lnTo>
                  <a:lnTo>
                    <a:pt x="1620" y="3202"/>
                  </a:lnTo>
                  <a:lnTo>
                    <a:pt x="1548" y="3188"/>
                  </a:lnTo>
                  <a:lnTo>
                    <a:pt x="1476" y="3173"/>
                  </a:lnTo>
                  <a:lnTo>
                    <a:pt x="1404" y="3155"/>
                  </a:lnTo>
                  <a:lnTo>
                    <a:pt x="1333" y="3137"/>
                  </a:lnTo>
                  <a:lnTo>
                    <a:pt x="1333" y="3137"/>
                  </a:lnTo>
                  <a:lnTo>
                    <a:pt x="1273" y="3119"/>
                  </a:lnTo>
                  <a:lnTo>
                    <a:pt x="1273" y="3119"/>
                  </a:lnTo>
                  <a:lnTo>
                    <a:pt x="1224" y="3103"/>
                  </a:lnTo>
                  <a:lnTo>
                    <a:pt x="1175" y="3087"/>
                  </a:lnTo>
                  <a:lnTo>
                    <a:pt x="1127" y="3068"/>
                  </a:lnTo>
                  <a:lnTo>
                    <a:pt x="1080" y="3048"/>
                  </a:lnTo>
                  <a:lnTo>
                    <a:pt x="1033" y="3027"/>
                  </a:lnTo>
                  <a:lnTo>
                    <a:pt x="987" y="3005"/>
                  </a:lnTo>
                  <a:lnTo>
                    <a:pt x="940" y="2982"/>
                  </a:lnTo>
                  <a:lnTo>
                    <a:pt x="895" y="2958"/>
                  </a:lnTo>
                  <a:lnTo>
                    <a:pt x="851" y="2932"/>
                  </a:lnTo>
                  <a:lnTo>
                    <a:pt x="807" y="2904"/>
                  </a:lnTo>
                  <a:lnTo>
                    <a:pt x="764" y="2876"/>
                  </a:lnTo>
                  <a:lnTo>
                    <a:pt x="722" y="2847"/>
                  </a:lnTo>
                  <a:lnTo>
                    <a:pt x="681" y="2816"/>
                  </a:lnTo>
                  <a:lnTo>
                    <a:pt x="641" y="2783"/>
                  </a:lnTo>
                  <a:lnTo>
                    <a:pt x="601" y="2751"/>
                  </a:lnTo>
                  <a:lnTo>
                    <a:pt x="563" y="2716"/>
                  </a:lnTo>
                  <a:lnTo>
                    <a:pt x="563" y="2716"/>
                  </a:lnTo>
                  <a:lnTo>
                    <a:pt x="527" y="2680"/>
                  </a:lnTo>
                  <a:lnTo>
                    <a:pt x="491" y="2644"/>
                  </a:lnTo>
                  <a:lnTo>
                    <a:pt x="456" y="2606"/>
                  </a:lnTo>
                  <a:lnTo>
                    <a:pt x="422" y="2566"/>
                  </a:lnTo>
                  <a:lnTo>
                    <a:pt x="390" y="2527"/>
                  </a:lnTo>
                  <a:lnTo>
                    <a:pt x="358" y="2485"/>
                  </a:lnTo>
                  <a:lnTo>
                    <a:pt x="329" y="2443"/>
                  </a:lnTo>
                  <a:lnTo>
                    <a:pt x="301" y="2400"/>
                  </a:lnTo>
                  <a:lnTo>
                    <a:pt x="273" y="2356"/>
                  </a:lnTo>
                  <a:lnTo>
                    <a:pt x="249" y="2312"/>
                  </a:lnTo>
                  <a:lnTo>
                    <a:pt x="225" y="2266"/>
                  </a:lnTo>
                  <a:lnTo>
                    <a:pt x="202" y="2220"/>
                  </a:lnTo>
                  <a:lnTo>
                    <a:pt x="183" y="2172"/>
                  </a:lnTo>
                  <a:lnTo>
                    <a:pt x="164" y="2124"/>
                  </a:lnTo>
                  <a:lnTo>
                    <a:pt x="147" y="2076"/>
                  </a:lnTo>
                  <a:lnTo>
                    <a:pt x="132" y="2027"/>
                  </a:lnTo>
                  <a:lnTo>
                    <a:pt x="132" y="2027"/>
                  </a:lnTo>
                  <a:lnTo>
                    <a:pt x="118" y="1977"/>
                  </a:lnTo>
                  <a:lnTo>
                    <a:pt x="106" y="1927"/>
                  </a:lnTo>
                  <a:lnTo>
                    <a:pt x="96" y="1877"/>
                  </a:lnTo>
                  <a:lnTo>
                    <a:pt x="87" y="1826"/>
                  </a:lnTo>
                  <a:lnTo>
                    <a:pt x="82" y="1775"/>
                  </a:lnTo>
                  <a:lnTo>
                    <a:pt x="77" y="1724"/>
                  </a:lnTo>
                  <a:lnTo>
                    <a:pt x="75" y="1672"/>
                  </a:lnTo>
                  <a:lnTo>
                    <a:pt x="73" y="1621"/>
                  </a:lnTo>
                  <a:lnTo>
                    <a:pt x="75" y="1570"/>
                  </a:lnTo>
                  <a:lnTo>
                    <a:pt x="77" y="1519"/>
                  </a:lnTo>
                  <a:lnTo>
                    <a:pt x="82" y="1468"/>
                  </a:lnTo>
                  <a:lnTo>
                    <a:pt x="87" y="1417"/>
                  </a:lnTo>
                  <a:lnTo>
                    <a:pt x="96" y="1367"/>
                  </a:lnTo>
                  <a:lnTo>
                    <a:pt x="105" y="1317"/>
                  </a:lnTo>
                  <a:lnTo>
                    <a:pt x="116" y="1267"/>
                  </a:lnTo>
                  <a:lnTo>
                    <a:pt x="129" y="1217"/>
                  </a:lnTo>
                  <a:lnTo>
                    <a:pt x="129" y="1217"/>
                  </a:lnTo>
                  <a:lnTo>
                    <a:pt x="143" y="1168"/>
                  </a:lnTo>
                  <a:lnTo>
                    <a:pt x="158" y="1119"/>
                  </a:lnTo>
                  <a:lnTo>
                    <a:pt x="175" y="1072"/>
                  </a:lnTo>
                  <a:lnTo>
                    <a:pt x="193" y="1024"/>
                  </a:lnTo>
                  <a:lnTo>
                    <a:pt x="212" y="976"/>
                  </a:lnTo>
                  <a:lnTo>
                    <a:pt x="233" y="930"/>
                  </a:lnTo>
                  <a:lnTo>
                    <a:pt x="254" y="883"/>
                  </a:lnTo>
                  <a:lnTo>
                    <a:pt x="276" y="838"/>
                  </a:lnTo>
                  <a:lnTo>
                    <a:pt x="299" y="793"/>
                  </a:lnTo>
                  <a:lnTo>
                    <a:pt x="323" y="748"/>
                  </a:lnTo>
                  <a:lnTo>
                    <a:pt x="349" y="704"/>
                  </a:lnTo>
                  <a:lnTo>
                    <a:pt x="374" y="660"/>
                  </a:lnTo>
                  <a:lnTo>
                    <a:pt x="401" y="617"/>
                  </a:lnTo>
                  <a:lnTo>
                    <a:pt x="429" y="575"/>
                  </a:lnTo>
                  <a:lnTo>
                    <a:pt x="457" y="532"/>
                  </a:lnTo>
                  <a:lnTo>
                    <a:pt x="486" y="492"/>
                  </a:lnTo>
                  <a:lnTo>
                    <a:pt x="486" y="492"/>
                  </a:lnTo>
                  <a:lnTo>
                    <a:pt x="534" y="427"/>
                  </a:lnTo>
                  <a:lnTo>
                    <a:pt x="582" y="361"/>
                  </a:lnTo>
                  <a:lnTo>
                    <a:pt x="632" y="299"/>
                  </a:lnTo>
                  <a:lnTo>
                    <a:pt x="684" y="237"/>
                  </a:lnTo>
                  <a:lnTo>
                    <a:pt x="737" y="177"/>
                  </a:lnTo>
                  <a:lnTo>
                    <a:pt x="790" y="116"/>
                  </a:lnTo>
                  <a:lnTo>
                    <a:pt x="845" y="58"/>
                  </a:lnTo>
                  <a:lnTo>
                    <a:pt x="901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06" y="55"/>
                  </a:lnTo>
                  <a:lnTo>
                    <a:pt x="752" y="110"/>
                  </a:lnTo>
                  <a:lnTo>
                    <a:pt x="700" y="167"/>
                  </a:lnTo>
                  <a:lnTo>
                    <a:pt x="648" y="224"/>
                  </a:lnTo>
                  <a:lnTo>
                    <a:pt x="596" y="284"/>
                  </a:lnTo>
                  <a:lnTo>
                    <a:pt x="546" y="344"/>
                  </a:lnTo>
                  <a:lnTo>
                    <a:pt x="498" y="404"/>
                  </a:lnTo>
                  <a:lnTo>
                    <a:pt x="450" y="466"/>
                  </a:lnTo>
                  <a:lnTo>
                    <a:pt x="450" y="466"/>
                  </a:lnTo>
                  <a:lnTo>
                    <a:pt x="420" y="508"/>
                  </a:lnTo>
                  <a:lnTo>
                    <a:pt x="391" y="550"/>
                  </a:lnTo>
                  <a:lnTo>
                    <a:pt x="362" y="593"/>
                  </a:lnTo>
                  <a:lnTo>
                    <a:pt x="334" y="636"/>
                  </a:lnTo>
                  <a:lnTo>
                    <a:pt x="306" y="680"/>
                  </a:lnTo>
                  <a:lnTo>
                    <a:pt x="279" y="724"/>
                  </a:lnTo>
                  <a:lnTo>
                    <a:pt x="254" y="769"/>
                  </a:lnTo>
                  <a:lnTo>
                    <a:pt x="228" y="815"/>
                  </a:lnTo>
                  <a:lnTo>
                    <a:pt x="205" y="861"/>
                  </a:lnTo>
                  <a:lnTo>
                    <a:pt x="182" y="908"/>
                  </a:lnTo>
                  <a:lnTo>
                    <a:pt x="159" y="955"/>
                  </a:lnTo>
                  <a:lnTo>
                    <a:pt x="139" y="1003"/>
                  </a:lnTo>
                  <a:lnTo>
                    <a:pt x="119" y="1052"/>
                  </a:lnTo>
                  <a:lnTo>
                    <a:pt x="101" y="1101"/>
                  </a:lnTo>
                  <a:lnTo>
                    <a:pt x="84" y="1151"/>
                  </a:lnTo>
                  <a:lnTo>
                    <a:pt x="68" y="1202"/>
                  </a:lnTo>
                  <a:lnTo>
                    <a:pt x="68" y="1202"/>
                  </a:lnTo>
                  <a:lnTo>
                    <a:pt x="54" y="1252"/>
                  </a:lnTo>
                  <a:lnTo>
                    <a:pt x="41" y="1304"/>
                  </a:lnTo>
                  <a:lnTo>
                    <a:pt x="29" y="1356"/>
                  </a:lnTo>
                  <a:lnTo>
                    <a:pt x="20" y="1409"/>
                  </a:lnTo>
                  <a:lnTo>
                    <a:pt x="13" y="1461"/>
                  </a:lnTo>
                  <a:lnTo>
                    <a:pt x="7" y="1514"/>
                  </a:lnTo>
                  <a:lnTo>
                    <a:pt x="3" y="1568"/>
                  </a:lnTo>
                  <a:lnTo>
                    <a:pt x="1" y="1622"/>
                  </a:lnTo>
                  <a:lnTo>
                    <a:pt x="0" y="1676"/>
                  </a:lnTo>
                  <a:lnTo>
                    <a:pt x="3" y="1729"/>
                  </a:lnTo>
                  <a:lnTo>
                    <a:pt x="6" y="1784"/>
                  </a:lnTo>
                  <a:lnTo>
                    <a:pt x="11" y="1837"/>
                  </a:lnTo>
                  <a:lnTo>
                    <a:pt x="19" y="1891"/>
                  </a:lnTo>
                  <a:lnTo>
                    <a:pt x="28" y="1944"/>
                  </a:lnTo>
                  <a:lnTo>
                    <a:pt x="40" y="1998"/>
                  </a:lnTo>
                  <a:lnTo>
                    <a:pt x="53" y="2050"/>
                  </a:lnTo>
                  <a:lnTo>
                    <a:pt x="53" y="2050"/>
                  </a:lnTo>
                  <a:lnTo>
                    <a:pt x="68" y="2102"/>
                  </a:lnTo>
                  <a:lnTo>
                    <a:pt x="85" y="2155"/>
                  </a:lnTo>
                  <a:lnTo>
                    <a:pt x="104" y="2206"/>
                  </a:lnTo>
                  <a:lnTo>
                    <a:pt x="125" y="2256"/>
                  </a:lnTo>
                  <a:lnTo>
                    <a:pt x="147" y="2306"/>
                  </a:lnTo>
                  <a:lnTo>
                    <a:pt x="171" y="2355"/>
                  </a:lnTo>
                  <a:lnTo>
                    <a:pt x="197" y="2402"/>
                  </a:lnTo>
                  <a:lnTo>
                    <a:pt x="223" y="2450"/>
                  </a:lnTo>
                  <a:lnTo>
                    <a:pt x="252" y="2496"/>
                  </a:lnTo>
                  <a:lnTo>
                    <a:pt x="283" y="2542"/>
                  </a:lnTo>
                  <a:lnTo>
                    <a:pt x="315" y="2586"/>
                  </a:lnTo>
                  <a:lnTo>
                    <a:pt x="348" y="2629"/>
                  </a:lnTo>
                  <a:lnTo>
                    <a:pt x="383" y="2671"/>
                  </a:lnTo>
                  <a:lnTo>
                    <a:pt x="419" y="2713"/>
                  </a:lnTo>
                  <a:lnTo>
                    <a:pt x="456" y="2752"/>
                  </a:lnTo>
                  <a:lnTo>
                    <a:pt x="495" y="2790"/>
                  </a:lnTo>
                  <a:lnTo>
                    <a:pt x="495" y="2790"/>
                  </a:lnTo>
                  <a:lnTo>
                    <a:pt x="535" y="2828"/>
                  </a:lnTo>
                  <a:lnTo>
                    <a:pt x="575" y="2865"/>
                  </a:lnTo>
                  <a:lnTo>
                    <a:pt x="617" y="2900"/>
                  </a:lnTo>
                  <a:lnTo>
                    <a:pt x="660" y="2933"/>
                  </a:lnTo>
                  <a:lnTo>
                    <a:pt x="704" y="2966"/>
                  </a:lnTo>
                  <a:lnTo>
                    <a:pt x="749" y="2996"/>
                  </a:lnTo>
                  <a:lnTo>
                    <a:pt x="795" y="3026"/>
                  </a:lnTo>
                  <a:lnTo>
                    <a:pt x="842" y="3055"/>
                  </a:lnTo>
                  <a:lnTo>
                    <a:pt x="889" y="3082"/>
                  </a:lnTo>
                  <a:lnTo>
                    <a:pt x="937" y="3108"/>
                  </a:lnTo>
                  <a:lnTo>
                    <a:pt x="986" y="3132"/>
                  </a:lnTo>
                  <a:lnTo>
                    <a:pt x="1036" y="3155"/>
                  </a:lnTo>
                  <a:lnTo>
                    <a:pt x="1086" y="3177"/>
                  </a:lnTo>
                  <a:lnTo>
                    <a:pt x="1136" y="3197"/>
                  </a:lnTo>
                  <a:lnTo>
                    <a:pt x="1187" y="3217"/>
                  </a:lnTo>
                  <a:lnTo>
                    <a:pt x="1238" y="3234"/>
                  </a:lnTo>
                  <a:lnTo>
                    <a:pt x="1238" y="3234"/>
                  </a:lnTo>
                  <a:lnTo>
                    <a:pt x="1306" y="3256"/>
                  </a:lnTo>
                  <a:lnTo>
                    <a:pt x="1376" y="3276"/>
                  </a:lnTo>
                  <a:lnTo>
                    <a:pt x="1376" y="3276"/>
                  </a:lnTo>
                  <a:lnTo>
                    <a:pt x="1385" y="3304"/>
                  </a:lnTo>
                  <a:lnTo>
                    <a:pt x="1385" y="3304"/>
                  </a:lnTo>
                  <a:lnTo>
                    <a:pt x="1405" y="3358"/>
                  </a:lnTo>
                  <a:lnTo>
                    <a:pt x="1427" y="3411"/>
                  </a:lnTo>
                  <a:lnTo>
                    <a:pt x="1449" y="3463"/>
                  </a:lnTo>
                  <a:lnTo>
                    <a:pt x="1474" y="3516"/>
                  </a:lnTo>
                  <a:lnTo>
                    <a:pt x="1499" y="3568"/>
                  </a:lnTo>
                  <a:lnTo>
                    <a:pt x="1526" y="3619"/>
                  </a:lnTo>
                  <a:lnTo>
                    <a:pt x="1555" y="3669"/>
                  </a:lnTo>
                  <a:lnTo>
                    <a:pt x="1584" y="3719"/>
                  </a:lnTo>
                  <a:lnTo>
                    <a:pt x="1907" y="3719"/>
                  </a:lnTo>
                  <a:lnTo>
                    <a:pt x="1907" y="3719"/>
                  </a:lnTo>
                  <a:lnTo>
                    <a:pt x="1875" y="3675"/>
                  </a:lnTo>
                  <a:lnTo>
                    <a:pt x="1843" y="3630"/>
                  </a:lnTo>
                  <a:lnTo>
                    <a:pt x="1812" y="3584"/>
                  </a:lnTo>
                  <a:lnTo>
                    <a:pt x="1783" y="3538"/>
                  </a:lnTo>
                  <a:lnTo>
                    <a:pt x="1755" y="3490"/>
                  </a:lnTo>
                  <a:lnTo>
                    <a:pt x="1728" y="3441"/>
                  </a:lnTo>
                  <a:lnTo>
                    <a:pt x="1704" y="3392"/>
                  </a:lnTo>
                  <a:lnTo>
                    <a:pt x="1679" y="3344"/>
                  </a:lnTo>
                  <a:lnTo>
                    <a:pt x="1679" y="3344"/>
                  </a:lnTo>
                  <a:lnTo>
                    <a:pt x="1729" y="3351"/>
                  </a:lnTo>
                  <a:lnTo>
                    <a:pt x="1779" y="3358"/>
                  </a:lnTo>
                  <a:lnTo>
                    <a:pt x="1831" y="3363"/>
                  </a:lnTo>
                  <a:lnTo>
                    <a:pt x="1881" y="3368"/>
                  </a:lnTo>
                  <a:lnTo>
                    <a:pt x="1932" y="3373"/>
                  </a:lnTo>
                  <a:lnTo>
                    <a:pt x="1982" y="3375"/>
                  </a:lnTo>
                  <a:lnTo>
                    <a:pt x="2033" y="3377"/>
                  </a:lnTo>
                  <a:lnTo>
                    <a:pt x="2085" y="3378"/>
                  </a:lnTo>
                  <a:lnTo>
                    <a:pt x="2085" y="3378"/>
                  </a:lnTo>
                  <a:lnTo>
                    <a:pt x="2100" y="3378"/>
                  </a:lnTo>
                  <a:lnTo>
                    <a:pt x="2100" y="3378"/>
                  </a:lnTo>
                  <a:lnTo>
                    <a:pt x="2154" y="3377"/>
                  </a:lnTo>
                  <a:lnTo>
                    <a:pt x="2207" y="3376"/>
                  </a:lnTo>
                  <a:lnTo>
                    <a:pt x="2207" y="3376"/>
                  </a:lnTo>
                  <a:lnTo>
                    <a:pt x="2262" y="3373"/>
                  </a:lnTo>
                  <a:lnTo>
                    <a:pt x="2316" y="3368"/>
                  </a:lnTo>
                  <a:lnTo>
                    <a:pt x="2371" y="3362"/>
                  </a:lnTo>
                  <a:lnTo>
                    <a:pt x="2426" y="3355"/>
                  </a:lnTo>
                  <a:lnTo>
                    <a:pt x="2480" y="3346"/>
                  </a:lnTo>
                  <a:lnTo>
                    <a:pt x="2535" y="3335"/>
                  </a:lnTo>
                  <a:lnTo>
                    <a:pt x="2589" y="3323"/>
                  </a:lnTo>
                  <a:lnTo>
                    <a:pt x="2644" y="3308"/>
                  </a:lnTo>
                  <a:lnTo>
                    <a:pt x="2644" y="3147"/>
                  </a:lnTo>
                  <a:lnTo>
                    <a:pt x="2644" y="3147"/>
                  </a:lnTo>
                  <a:lnTo>
                    <a:pt x="2611" y="3158"/>
                  </a:lnTo>
                  <a:lnTo>
                    <a:pt x="2579" y="3168"/>
                  </a:lnTo>
                  <a:lnTo>
                    <a:pt x="2546" y="3177"/>
                  </a:lnTo>
                  <a:lnTo>
                    <a:pt x="2514" y="3186"/>
                  </a:lnTo>
                  <a:lnTo>
                    <a:pt x="2481" y="3194"/>
                  </a:lnTo>
                  <a:lnTo>
                    <a:pt x="2448" y="3201"/>
                  </a:lnTo>
                  <a:lnTo>
                    <a:pt x="2381" y="3212"/>
                  </a:lnTo>
                  <a:lnTo>
                    <a:pt x="2315" y="3223"/>
                  </a:lnTo>
                  <a:lnTo>
                    <a:pt x="2248" y="3230"/>
                  </a:lnTo>
                  <a:lnTo>
                    <a:pt x="2181" y="3234"/>
                  </a:lnTo>
                  <a:lnTo>
                    <a:pt x="2114" y="3238"/>
                  </a:lnTo>
                  <a:lnTo>
                    <a:pt x="2114" y="3238"/>
                  </a:lnTo>
                  <a:lnTo>
                    <a:pt x="2082" y="3238"/>
                  </a:lnTo>
                  <a:lnTo>
                    <a:pt x="2082" y="3238"/>
                  </a:lnTo>
                  <a:close/>
                  <a:moveTo>
                    <a:pt x="2372" y="1339"/>
                  </a:moveTo>
                  <a:lnTo>
                    <a:pt x="2372" y="1339"/>
                  </a:lnTo>
                  <a:lnTo>
                    <a:pt x="2338" y="1339"/>
                  </a:lnTo>
                  <a:lnTo>
                    <a:pt x="2305" y="1341"/>
                  </a:lnTo>
                  <a:lnTo>
                    <a:pt x="2270" y="1345"/>
                  </a:lnTo>
                  <a:lnTo>
                    <a:pt x="2236" y="1349"/>
                  </a:lnTo>
                  <a:lnTo>
                    <a:pt x="2201" y="1355"/>
                  </a:lnTo>
                  <a:lnTo>
                    <a:pt x="2168" y="1361"/>
                  </a:lnTo>
                  <a:lnTo>
                    <a:pt x="2134" y="1369"/>
                  </a:lnTo>
                  <a:lnTo>
                    <a:pt x="2100" y="1378"/>
                  </a:lnTo>
                  <a:lnTo>
                    <a:pt x="2068" y="1388"/>
                  </a:lnTo>
                  <a:lnTo>
                    <a:pt x="2035" y="1399"/>
                  </a:lnTo>
                  <a:lnTo>
                    <a:pt x="2003" y="1411"/>
                  </a:lnTo>
                  <a:lnTo>
                    <a:pt x="1971" y="1424"/>
                  </a:lnTo>
                  <a:lnTo>
                    <a:pt x="1940" y="1438"/>
                  </a:lnTo>
                  <a:lnTo>
                    <a:pt x="1910" y="1453"/>
                  </a:lnTo>
                  <a:lnTo>
                    <a:pt x="1879" y="1468"/>
                  </a:lnTo>
                  <a:lnTo>
                    <a:pt x="1850" y="1484"/>
                  </a:lnTo>
                  <a:lnTo>
                    <a:pt x="1850" y="1484"/>
                  </a:lnTo>
                  <a:lnTo>
                    <a:pt x="1822" y="1502"/>
                  </a:lnTo>
                  <a:lnTo>
                    <a:pt x="1793" y="1519"/>
                  </a:lnTo>
                  <a:lnTo>
                    <a:pt x="1765" y="1539"/>
                  </a:lnTo>
                  <a:lnTo>
                    <a:pt x="1738" y="1558"/>
                  </a:lnTo>
                  <a:lnTo>
                    <a:pt x="1711" y="1579"/>
                  </a:lnTo>
                  <a:lnTo>
                    <a:pt x="1685" y="1600"/>
                  </a:lnTo>
                  <a:lnTo>
                    <a:pt x="1659" y="1622"/>
                  </a:lnTo>
                  <a:lnTo>
                    <a:pt x="1634" y="1646"/>
                  </a:lnTo>
                  <a:lnTo>
                    <a:pt x="1610" y="1670"/>
                  </a:lnTo>
                  <a:lnTo>
                    <a:pt x="1585" y="1694"/>
                  </a:lnTo>
                  <a:lnTo>
                    <a:pt x="1563" y="1719"/>
                  </a:lnTo>
                  <a:lnTo>
                    <a:pt x="1541" y="1746"/>
                  </a:lnTo>
                  <a:lnTo>
                    <a:pt x="1519" y="1772"/>
                  </a:lnTo>
                  <a:lnTo>
                    <a:pt x="1499" y="1799"/>
                  </a:lnTo>
                  <a:lnTo>
                    <a:pt x="1480" y="1827"/>
                  </a:lnTo>
                  <a:lnTo>
                    <a:pt x="1460" y="1855"/>
                  </a:lnTo>
                  <a:lnTo>
                    <a:pt x="1460" y="1855"/>
                  </a:lnTo>
                  <a:lnTo>
                    <a:pt x="1442" y="1884"/>
                  </a:lnTo>
                  <a:lnTo>
                    <a:pt x="1425" y="1913"/>
                  </a:lnTo>
                  <a:lnTo>
                    <a:pt x="1409" y="1942"/>
                  </a:lnTo>
                  <a:lnTo>
                    <a:pt x="1394" y="1971"/>
                  </a:lnTo>
                  <a:lnTo>
                    <a:pt x="1378" y="2001"/>
                  </a:lnTo>
                  <a:lnTo>
                    <a:pt x="1365" y="2033"/>
                  </a:lnTo>
                  <a:lnTo>
                    <a:pt x="1352" y="2063"/>
                  </a:lnTo>
                  <a:lnTo>
                    <a:pt x="1340" y="2093"/>
                  </a:lnTo>
                  <a:lnTo>
                    <a:pt x="1329" y="2124"/>
                  </a:lnTo>
                  <a:lnTo>
                    <a:pt x="1318" y="2156"/>
                  </a:lnTo>
                  <a:lnTo>
                    <a:pt x="1309" y="2187"/>
                  </a:lnTo>
                  <a:lnTo>
                    <a:pt x="1299" y="2219"/>
                  </a:lnTo>
                  <a:lnTo>
                    <a:pt x="1291" y="2251"/>
                  </a:lnTo>
                  <a:lnTo>
                    <a:pt x="1284" y="2283"/>
                  </a:lnTo>
                  <a:lnTo>
                    <a:pt x="1277" y="2314"/>
                  </a:lnTo>
                  <a:lnTo>
                    <a:pt x="1272" y="2346"/>
                  </a:lnTo>
                  <a:lnTo>
                    <a:pt x="1272" y="2346"/>
                  </a:lnTo>
                  <a:lnTo>
                    <a:pt x="1267" y="2378"/>
                  </a:lnTo>
                  <a:lnTo>
                    <a:pt x="1262" y="2409"/>
                  </a:lnTo>
                  <a:lnTo>
                    <a:pt x="1256" y="2473"/>
                  </a:lnTo>
                  <a:lnTo>
                    <a:pt x="1252" y="2537"/>
                  </a:lnTo>
                  <a:lnTo>
                    <a:pt x="1251" y="2601"/>
                  </a:lnTo>
                  <a:lnTo>
                    <a:pt x="1252" y="2665"/>
                  </a:lnTo>
                  <a:lnTo>
                    <a:pt x="1256" y="2728"/>
                  </a:lnTo>
                  <a:lnTo>
                    <a:pt x="1262" y="2790"/>
                  </a:lnTo>
                  <a:lnTo>
                    <a:pt x="1272" y="2853"/>
                  </a:lnTo>
                  <a:lnTo>
                    <a:pt x="1272" y="2853"/>
                  </a:lnTo>
                  <a:lnTo>
                    <a:pt x="1282" y="2912"/>
                  </a:lnTo>
                  <a:lnTo>
                    <a:pt x="1282" y="2912"/>
                  </a:lnTo>
                  <a:lnTo>
                    <a:pt x="1332" y="2926"/>
                  </a:lnTo>
                  <a:lnTo>
                    <a:pt x="1332" y="2926"/>
                  </a:lnTo>
                  <a:lnTo>
                    <a:pt x="1385" y="2940"/>
                  </a:lnTo>
                  <a:lnTo>
                    <a:pt x="1440" y="2952"/>
                  </a:lnTo>
                  <a:lnTo>
                    <a:pt x="1495" y="2964"/>
                  </a:lnTo>
                  <a:lnTo>
                    <a:pt x="1549" y="2974"/>
                  </a:lnTo>
                  <a:lnTo>
                    <a:pt x="1549" y="2974"/>
                  </a:lnTo>
                  <a:lnTo>
                    <a:pt x="1539" y="2932"/>
                  </a:lnTo>
                  <a:lnTo>
                    <a:pt x="1530" y="2892"/>
                  </a:lnTo>
                  <a:lnTo>
                    <a:pt x="1521" y="2850"/>
                  </a:lnTo>
                  <a:lnTo>
                    <a:pt x="1513" y="2808"/>
                  </a:lnTo>
                  <a:lnTo>
                    <a:pt x="1513" y="2808"/>
                  </a:lnTo>
                  <a:lnTo>
                    <a:pt x="1505" y="2754"/>
                  </a:lnTo>
                  <a:lnTo>
                    <a:pt x="1498" y="2702"/>
                  </a:lnTo>
                  <a:lnTo>
                    <a:pt x="1495" y="2649"/>
                  </a:lnTo>
                  <a:lnTo>
                    <a:pt x="1492" y="2594"/>
                  </a:lnTo>
                  <a:lnTo>
                    <a:pt x="1492" y="2541"/>
                  </a:lnTo>
                  <a:lnTo>
                    <a:pt x="1495" y="2487"/>
                  </a:lnTo>
                  <a:lnTo>
                    <a:pt x="1499" y="2434"/>
                  </a:lnTo>
                  <a:lnTo>
                    <a:pt x="1506" y="2380"/>
                  </a:lnTo>
                  <a:lnTo>
                    <a:pt x="1506" y="2380"/>
                  </a:lnTo>
                  <a:lnTo>
                    <a:pt x="1516" y="2327"/>
                  </a:lnTo>
                  <a:lnTo>
                    <a:pt x="1527" y="2274"/>
                  </a:lnTo>
                  <a:lnTo>
                    <a:pt x="1541" y="2222"/>
                  </a:lnTo>
                  <a:lnTo>
                    <a:pt x="1559" y="2170"/>
                  </a:lnTo>
                  <a:lnTo>
                    <a:pt x="1568" y="2144"/>
                  </a:lnTo>
                  <a:lnTo>
                    <a:pt x="1578" y="2119"/>
                  </a:lnTo>
                  <a:lnTo>
                    <a:pt x="1589" y="2094"/>
                  </a:lnTo>
                  <a:lnTo>
                    <a:pt x="1600" y="2070"/>
                  </a:lnTo>
                  <a:lnTo>
                    <a:pt x="1612" y="2045"/>
                  </a:lnTo>
                  <a:lnTo>
                    <a:pt x="1626" y="2021"/>
                  </a:lnTo>
                  <a:lnTo>
                    <a:pt x="1639" y="1998"/>
                  </a:lnTo>
                  <a:lnTo>
                    <a:pt x="1653" y="1973"/>
                  </a:lnTo>
                  <a:lnTo>
                    <a:pt x="1653" y="1973"/>
                  </a:lnTo>
                  <a:lnTo>
                    <a:pt x="1668" y="1951"/>
                  </a:lnTo>
                  <a:lnTo>
                    <a:pt x="1684" y="1928"/>
                  </a:lnTo>
                  <a:lnTo>
                    <a:pt x="1700" y="1906"/>
                  </a:lnTo>
                  <a:lnTo>
                    <a:pt x="1717" y="1885"/>
                  </a:lnTo>
                  <a:lnTo>
                    <a:pt x="1734" y="1863"/>
                  </a:lnTo>
                  <a:lnTo>
                    <a:pt x="1753" y="1843"/>
                  </a:lnTo>
                  <a:lnTo>
                    <a:pt x="1771" y="1822"/>
                  </a:lnTo>
                  <a:lnTo>
                    <a:pt x="1790" y="1804"/>
                  </a:lnTo>
                  <a:lnTo>
                    <a:pt x="1811" y="1784"/>
                  </a:lnTo>
                  <a:lnTo>
                    <a:pt x="1831" y="1767"/>
                  </a:lnTo>
                  <a:lnTo>
                    <a:pt x="1851" y="1748"/>
                  </a:lnTo>
                  <a:lnTo>
                    <a:pt x="1874" y="1732"/>
                  </a:lnTo>
                  <a:lnTo>
                    <a:pt x="1896" y="1715"/>
                  </a:lnTo>
                  <a:lnTo>
                    <a:pt x="1918" y="1699"/>
                  </a:lnTo>
                  <a:lnTo>
                    <a:pt x="1940" y="1684"/>
                  </a:lnTo>
                  <a:lnTo>
                    <a:pt x="1963" y="1670"/>
                  </a:lnTo>
                  <a:lnTo>
                    <a:pt x="1963" y="1670"/>
                  </a:lnTo>
                  <a:lnTo>
                    <a:pt x="1987" y="1656"/>
                  </a:lnTo>
                  <a:lnTo>
                    <a:pt x="2011" y="1643"/>
                  </a:lnTo>
                  <a:lnTo>
                    <a:pt x="2035" y="1631"/>
                  </a:lnTo>
                  <a:lnTo>
                    <a:pt x="2061" y="1619"/>
                  </a:lnTo>
                  <a:lnTo>
                    <a:pt x="2085" y="1608"/>
                  </a:lnTo>
                  <a:lnTo>
                    <a:pt x="2111" y="1598"/>
                  </a:lnTo>
                  <a:lnTo>
                    <a:pt x="2137" y="1590"/>
                  </a:lnTo>
                  <a:lnTo>
                    <a:pt x="2163" y="1581"/>
                  </a:lnTo>
                  <a:lnTo>
                    <a:pt x="2190" y="1574"/>
                  </a:lnTo>
                  <a:lnTo>
                    <a:pt x="2216" y="1567"/>
                  </a:lnTo>
                  <a:lnTo>
                    <a:pt x="2243" y="1561"/>
                  </a:lnTo>
                  <a:lnTo>
                    <a:pt x="2271" y="1556"/>
                  </a:lnTo>
                  <a:lnTo>
                    <a:pt x="2298" y="1553"/>
                  </a:lnTo>
                  <a:lnTo>
                    <a:pt x="2326" y="1549"/>
                  </a:lnTo>
                  <a:lnTo>
                    <a:pt x="2352" y="1547"/>
                  </a:lnTo>
                  <a:lnTo>
                    <a:pt x="2380" y="1546"/>
                  </a:lnTo>
                  <a:lnTo>
                    <a:pt x="2380" y="1546"/>
                  </a:lnTo>
                  <a:lnTo>
                    <a:pt x="2414" y="1546"/>
                  </a:lnTo>
                  <a:lnTo>
                    <a:pt x="2446" y="1547"/>
                  </a:lnTo>
                  <a:lnTo>
                    <a:pt x="2480" y="1549"/>
                  </a:lnTo>
                  <a:lnTo>
                    <a:pt x="2514" y="1553"/>
                  </a:lnTo>
                  <a:lnTo>
                    <a:pt x="2546" y="1557"/>
                  </a:lnTo>
                  <a:lnTo>
                    <a:pt x="2579" y="1563"/>
                  </a:lnTo>
                  <a:lnTo>
                    <a:pt x="2611" y="1570"/>
                  </a:lnTo>
                  <a:lnTo>
                    <a:pt x="2644" y="1579"/>
                  </a:lnTo>
                  <a:lnTo>
                    <a:pt x="2644" y="1370"/>
                  </a:lnTo>
                  <a:lnTo>
                    <a:pt x="2644" y="1370"/>
                  </a:lnTo>
                  <a:lnTo>
                    <a:pt x="2611" y="1362"/>
                  </a:lnTo>
                  <a:lnTo>
                    <a:pt x="2578" y="1356"/>
                  </a:lnTo>
                  <a:lnTo>
                    <a:pt x="2544" y="1350"/>
                  </a:lnTo>
                  <a:lnTo>
                    <a:pt x="2510" y="1346"/>
                  </a:lnTo>
                  <a:lnTo>
                    <a:pt x="2475" y="1342"/>
                  </a:lnTo>
                  <a:lnTo>
                    <a:pt x="2442" y="1340"/>
                  </a:lnTo>
                  <a:lnTo>
                    <a:pt x="2407" y="1339"/>
                  </a:lnTo>
                  <a:lnTo>
                    <a:pt x="2372" y="1339"/>
                  </a:lnTo>
                  <a:lnTo>
                    <a:pt x="2372" y="1339"/>
                  </a:lnTo>
                  <a:close/>
                </a:path>
              </a:pathLst>
            </a:custGeom>
            <a:solidFill>
              <a:srgbClr val="F1C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3725" y="2133"/>
              <a:ext cx="720" cy="548"/>
            </a:xfrm>
            <a:custGeom>
              <a:avLst/>
              <a:gdLst>
                <a:gd name="T0" fmla="*/ 199 w 720"/>
                <a:gd name="T1" fmla="*/ 417 h 548"/>
                <a:gd name="T2" fmla="*/ 228 w 720"/>
                <a:gd name="T3" fmla="*/ 379 h 548"/>
                <a:gd name="T4" fmla="*/ 262 w 720"/>
                <a:gd name="T5" fmla="*/ 337 h 548"/>
                <a:gd name="T6" fmla="*/ 284 w 720"/>
                <a:gd name="T7" fmla="*/ 311 h 548"/>
                <a:gd name="T8" fmla="*/ 307 w 720"/>
                <a:gd name="T9" fmla="*/ 286 h 548"/>
                <a:gd name="T10" fmla="*/ 330 w 720"/>
                <a:gd name="T11" fmla="*/ 261 h 548"/>
                <a:gd name="T12" fmla="*/ 353 w 720"/>
                <a:gd name="T13" fmla="*/ 238 h 548"/>
                <a:gd name="T14" fmla="*/ 377 w 720"/>
                <a:gd name="T15" fmla="*/ 216 h 548"/>
                <a:gd name="T16" fmla="*/ 401 w 720"/>
                <a:gd name="T17" fmla="*/ 194 h 548"/>
                <a:gd name="T18" fmla="*/ 427 w 720"/>
                <a:gd name="T19" fmla="*/ 173 h 548"/>
                <a:gd name="T20" fmla="*/ 450 w 720"/>
                <a:gd name="T21" fmla="*/ 153 h 548"/>
                <a:gd name="T22" fmla="*/ 477 w 720"/>
                <a:gd name="T23" fmla="*/ 133 h 548"/>
                <a:gd name="T24" fmla="*/ 501 w 720"/>
                <a:gd name="T25" fmla="*/ 115 h 548"/>
                <a:gd name="T26" fmla="*/ 529 w 720"/>
                <a:gd name="T27" fmla="*/ 96 h 548"/>
                <a:gd name="T28" fmla="*/ 553 w 720"/>
                <a:gd name="T29" fmla="*/ 81 h 548"/>
                <a:gd name="T30" fmla="*/ 582 w 720"/>
                <a:gd name="T31" fmla="*/ 64 h 548"/>
                <a:gd name="T32" fmla="*/ 607 w 720"/>
                <a:gd name="T33" fmla="*/ 51 h 548"/>
                <a:gd name="T34" fmla="*/ 637 w 720"/>
                <a:gd name="T35" fmla="*/ 36 h 548"/>
                <a:gd name="T36" fmla="*/ 664 w 720"/>
                <a:gd name="T37" fmla="*/ 23 h 548"/>
                <a:gd name="T38" fmla="*/ 685 w 720"/>
                <a:gd name="T39" fmla="*/ 14 h 548"/>
                <a:gd name="T40" fmla="*/ 706 w 720"/>
                <a:gd name="T41" fmla="*/ 4 h 548"/>
                <a:gd name="T42" fmla="*/ 575 w 720"/>
                <a:gd name="T43" fmla="*/ 53 h 548"/>
                <a:gd name="T44" fmla="*/ 574 w 720"/>
                <a:gd name="T45" fmla="*/ 53 h 548"/>
                <a:gd name="T46" fmla="*/ 572 w 720"/>
                <a:gd name="T47" fmla="*/ 54 h 548"/>
                <a:gd name="T48" fmla="*/ 561 w 720"/>
                <a:gd name="T49" fmla="*/ 59 h 548"/>
                <a:gd name="T50" fmla="*/ 553 w 720"/>
                <a:gd name="T51" fmla="*/ 61 h 548"/>
                <a:gd name="T52" fmla="*/ 542 w 720"/>
                <a:gd name="T53" fmla="*/ 67 h 548"/>
                <a:gd name="T54" fmla="*/ 534 w 720"/>
                <a:gd name="T55" fmla="*/ 71 h 548"/>
                <a:gd name="T56" fmla="*/ 520 w 720"/>
                <a:gd name="T57" fmla="*/ 76 h 548"/>
                <a:gd name="T58" fmla="*/ 514 w 720"/>
                <a:gd name="T59" fmla="*/ 79 h 548"/>
                <a:gd name="T60" fmla="*/ 494 w 720"/>
                <a:gd name="T61" fmla="*/ 88 h 548"/>
                <a:gd name="T62" fmla="*/ 464 w 720"/>
                <a:gd name="T63" fmla="*/ 103 h 548"/>
                <a:gd name="T64" fmla="*/ 439 w 720"/>
                <a:gd name="T65" fmla="*/ 117 h 548"/>
                <a:gd name="T66" fmla="*/ 412 w 720"/>
                <a:gd name="T67" fmla="*/ 133 h 548"/>
                <a:gd name="T68" fmla="*/ 388 w 720"/>
                <a:gd name="T69" fmla="*/ 147 h 548"/>
                <a:gd name="T70" fmla="*/ 365 w 720"/>
                <a:gd name="T71" fmla="*/ 164 h 548"/>
                <a:gd name="T72" fmla="*/ 355 w 720"/>
                <a:gd name="T73" fmla="*/ 171 h 548"/>
                <a:gd name="T74" fmla="*/ 336 w 720"/>
                <a:gd name="T75" fmla="*/ 185 h 548"/>
                <a:gd name="T76" fmla="*/ 309 w 720"/>
                <a:gd name="T77" fmla="*/ 204 h 548"/>
                <a:gd name="T78" fmla="*/ 287 w 720"/>
                <a:gd name="T79" fmla="*/ 222 h 548"/>
                <a:gd name="T80" fmla="*/ 266 w 720"/>
                <a:gd name="T81" fmla="*/ 239 h 548"/>
                <a:gd name="T82" fmla="*/ 240 w 720"/>
                <a:gd name="T83" fmla="*/ 262 h 548"/>
                <a:gd name="T84" fmla="*/ 226 w 720"/>
                <a:gd name="T85" fmla="*/ 276 h 548"/>
                <a:gd name="T86" fmla="*/ 214 w 720"/>
                <a:gd name="T87" fmla="*/ 287 h 548"/>
                <a:gd name="T88" fmla="*/ 193 w 720"/>
                <a:gd name="T89" fmla="*/ 308 h 548"/>
                <a:gd name="T90" fmla="*/ 173 w 720"/>
                <a:gd name="T91" fmla="*/ 329 h 548"/>
                <a:gd name="T92" fmla="*/ 149 w 720"/>
                <a:gd name="T93" fmla="*/ 355 h 548"/>
                <a:gd name="T94" fmla="*/ 129 w 720"/>
                <a:gd name="T95" fmla="*/ 377 h 548"/>
                <a:gd name="T96" fmla="*/ 107 w 720"/>
                <a:gd name="T97" fmla="*/ 403 h 548"/>
                <a:gd name="T98" fmla="*/ 105 w 720"/>
                <a:gd name="T99" fmla="*/ 407 h 548"/>
                <a:gd name="T100" fmla="*/ 78 w 720"/>
                <a:gd name="T101" fmla="*/ 439 h 548"/>
                <a:gd name="T102" fmla="*/ 61 w 720"/>
                <a:gd name="T103" fmla="*/ 462 h 548"/>
                <a:gd name="T104" fmla="*/ 51 w 720"/>
                <a:gd name="T105" fmla="*/ 475 h 548"/>
                <a:gd name="T106" fmla="*/ 26 w 720"/>
                <a:gd name="T107" fmla="*/ 511 h 548"/>
                <a:gd name="T108" fmla="*/ 136 w 720"/>
                <a:gd name="T109" fmla="*/ 506 h 548"/>
                <a:gd name="T110" fmla="*/ 171 w 720"/>
                <a:gd name="T111" fmla="*/ 455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0" h="548">
                  <a:moveTo>
                    <a:pt x="188" y="431"/>
                  </a:moveTo>
                  <a:lnTo>
                    <a:pt x="188" y="431"/>
                  </a:lnTo>
                  <a:lnTo>
                    <a:pt x="199" y="417"/>
                  </a:lnTo>
                  <a:lnTo>
                    <a:pt x="199" y="417"/>
                  </a:lnTo>
                  <a:lnTo>
                    <a:pt x="215" y="395"/>
                  </a:lnTo>
                  <a:lnTo>
                    <a:pt x="215" y="395"/>
                  </a:lnTo>
                  <a:lnTo>
                    <a:pt x="228" y="379"/>
                  </a:lnTo>
                  <a:lnTo>
                    <a:pt x="228" y="379"/>
                  </a:lnTo>
                  <a:lnTo>
                    <a:pt x="243" y="359"/>
                  </a:lnTo>
                  <a:lnTo>
                    <a:pt x="243" y="359"/>
                  </a:lnTo>
                  <a:lnTo>
                    <a:pt x="262" y="337"/>
                  </a:lnTo>
                  <a:lnTo>
                    <a:pt x="262" y="337"/>
                  </a:lnTo>
                  <a:lnTo>
                    <a:pt x="266" y="331"/>
                  </a:lnTo>
                  <a:lnTo>
                    <a:pt x="266" y="331"/>
                  </a:lnTo>
                  <a:lnTo>
                    <a:pt x="284" y="311"/>
                  </a:lnTo>
                  <a:lnTo>
                    <a:pt x="284" y="311"/>
                  </a:lnTo>
                  <a:lnTo>
                    <a:pt x="287" y="308"/>
                  </a:lnTo>
                  <a:lnTo>
                    <a:pt x="287" y="308"/>
                  </a:lnTo>
                  <a:lnTo>
                    <a:pt x="307" y="286"/>
                  </a:lnTo>
                  <a:lnTo>
                    <a:pt x="307" y="286"/>
                  </a:lnTo>
                  <a:lnTo>
                    <a:pt x="312" y="281"/>
                  </a:lnTo>
                  <a:lnTo>
                    <a:pt x="312" y="281"/>
                  </a:lnTo>
                  <a:lnTo>
                    <a:pt x="330" y="261"/>
                  </a:lnTo>
                  <a:lnTo>
                    <a:pt x="330" y="261"/>
                  </a:lnTo>
                  <a:lnTo>
                    <a:pt x="333" y="259"/>
                  </a:lnTo>
                  <a:lnTo>
                    <a:pt x="333" y="259"/>
                  </a:lnTo>
                  <a:lnTo>
                    <a:pt x="353" y="238"/>
                  </a:lnTo>
                  <a:lnTo>
                    <a:pt x="353" y="238"/>
                  </a:lnTo>
                  <a:lnTo>
                    <a:pt x="358" y="233"/>
                  </a:lnTo>
                  <a:lnTo>
                    <a:pt x="358" y="233"/>
                  </a:lnTo>
                  <a:lnTo>
                    <a:pt x="377" y="216"/>
                  </a:lnTo>
                  <a:lnTo>
                    <a:pt x="377" y="216"/>
                  </a:lnTo>
                  <a:lnTo>
                    <a:pt x="379" y="214"/>
                  </a:lnTo>
                  <a:lnTo>
                    <a:pt x="379" y="214"/>
                  </a:lnTo>
                  <a:lnTo>
                    <a:pt x="401" y="194"/>
                  </a:lnTo>
                  <a:lnTo>
                    <a:pt x="401" y="194"/>
                  </a:lnTo>
                  <a:lnTo>
                    <a:pt x="406" y="189"/>
                  </a:lnTo>
                  <a:lnTo>
                    <a:pt x="406" y="189"/>
                  </a:lnTo>
                  <a:lnTo>
                    <a:pt x="427" y="173"/>
                  </a:lnTo>
                  <a:lnTo>
                    <a:pt x="427" y="173"/>
                  </a:lnTo>
                  <a:lnTo>
                    <a:pt x="428" y="171"/>
                  </a:lnTo>
                  <a:lnTo>
                    <a:pt x="428" y="171"/>
                  </a:lnTo>
                  <a:lnTo>
                    <a:pt x="450" y="153"/>
                  </a:lnTo>
                  <a:lnTo>
                    <a:pt x="450" y="153"/>
                  </a:lnTo>
                  <a:lnTo>
                    <a:pt x="456" y="149"/>
                  </a:lnTo>
                  <a:lnTo>
                    <a:pt x="456" y="149"/>
                  </a:lnTo>
                  <a:lnTo>
                    <a:pt x="477" y="133"/>
                  </a:lnTo>
                  <a:lnTo>
                    <a:pt x="477" y="133"/>
                  </a:lnTo>
                  <a:lnTo>
                    <a:pt x="478" y="131"/>
                  </a:lnTo>
                  <a:lnTo>
                    <a:pt x="478" y="131"/>
                  </a:lnTo>
                  <a:lnTo>
                    <a:pt x="501" y="115"/>
                  </a:lnTo>
                  <a:lnTo>
                    <a:pt x="501" y="115"/>
                  </a:lnTo>
                  <a:lnTo>
                    <a:pt x="507" y="111"/>
                  </a:lnTo>
                  <a:lnTo>
                    <a:pt x="507" y="111"/>
                  </a:lnTo>
                  <a:lnTo>
                    <a:pt x="529" y="96"/>
                  </a:lnTo>
                  <a:lnTo>
                    <a:pt x="529" y="96"/>
                  </a:lnTo>
                  <a:lnTo>
                    <a:pt x="530" y="96"/>
                  </a:lnTo>
                  <a:lnTo>
                    <a:pt x="530" y="96"/>
                  </a:lnTo>
                  <a:lnTo>
                    <a:pt x="553" y="81"/>
                  </a:lnTo>
                  <a:lnTo>
                    <a:pt x="553" y="81"/>
                  </a:lnTo>
                  <a:lnTo>
                    <a:pt x="559" y="78"/>
                  </a:lnTo>
                  <a:lnTo>
                    <a:pt x="559" y="78"/>
                  </a:lnTo>
                  <a:lnTo>
                    <a:pt x="582" y="64"/>
                  </a:lnTo>
                  <a:lnTo>
                    <a:pt x="582" y="64"/>
                  </a:lnTo>
                  <a:lnTo>
                    <a:pt x="582" y="64"/>
                  </a:lnTo>
                  <a:lnTo>
                    <a:pt x="582" y="64"/>
                  </a:lnTo>
                  <a:lnTo>
                    <a:pt x="607" y="51"/>
                  </a:lnTo>
                  <a:lnTo>
                    <a:pt x="607" y="51"/>
                  </a:lnTo>
                  <a:lnTo>
                    <a:pt x="613" y="47"/>
                  </a:lnTo>
                  <a:lnTo>
                    <a:pt x="613" y="47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57" y="25"/>
                  </a:lnTo>
                  <a:lnTo>
                    <a:pt x="657" y="25"/>
                  </a:lnTo>
                  <a:lnTo>
                    <a:pt x="664" y="23"/>
                  </a:lnTo>
                  <a:lnTo>
                    <a:pt x="664" y="23"/>
                  </a:lnTo>
                  <a:lnTo>
                    <a:pt x="677" y="17"/>
                  </a:lnTo>
                  <a:lnTo>
                    <a:pt x="677" y="17"/>
                  </a:lnTo>
                  <a:lnTo>
                    <a:pt x="685" y="14"/>
                  </a:lnTo>
                  <a:lnTo>
                    <a:pt x="685" y="14"/>
                  </a:lnTo>
                  <a:lnTo>
                    <a:pt x="696" y="8"/>
                  </a:lnTo>
                  <a:lnTo>
                    <a:pt x="696" y="8"/>
                  </a:lnTo>
                  <a:lnTo>
                    <a:pt x="706" y="4"/>
                  </a:lnTo>
                  <a:lnTo>
                    <a:pt x="706" y="4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575" y="53"/>
                  </a:lnTo>
                  <a:lnTo>
                    <a:pt x="575" y="53"/>
                  </a:lnTo>
                  <a:lnTo>
                    <a:pt x="575" y="53"/>
                  </a:lnTo>
                  <a:lnTo>
                    <a:pt x="575" y="53"/>
                  </a:lnTo>
                  <a:lnTo>
                    <a:pt x="574" y="53"/>
                  </a:lnTo>
                  <a:lnTo>
                    <a:pt x="574" y="53"/>
                  </a:lnTo>
                  <a:lnTo>
                    <a:pt x="573" y="54"/>
                  </a:lnTo>
                  <a:lnTo>
                    <a:pt x="573" y="54"/>
                  </a:lnTo>
                  <a:lnTo>
                    <a:pt x="572" y="54"/>
                  </a:lnTo>
                  <a:lnTo>
                    <a:pt x="572" y="54"/>
                  </a:lnTo>
                  <a:lnTo>
                    <a:pt x="571" y="54"/>
                  </a:lnTo>
                  <a:lnTo>
                    <a:pt x="571" y="54"/>
                  </a:lnTo>
                  <a:lnTo>
                    <a:pt x="561" y="59"/>
                  </a:lnTo>
                  <a:lnTo>
                    <a:pt x="561" y="59"/>
                  </a:lnTo>
                  <a:lnTo>
                    <a:pt x="555" y="61"/>
                  </a:lnTo>
                  <a:lnTo>
                    <a:pt x="555" y="61"/>
                  </a:lnTo>
                  <a:lnTo>
                    <a:pt x="553" y="61"/>
                  </a:lnTo>
                  <a:lnTo>
                    <a:pt x="553" y="61"/>
                  </a:lnTo>
                  <a:lnTo>
                    <a:pt x="551" y="63"/>
                  </a:lnTo>
                  <a:lnTo>
                    <a:pt x="551" y="63"/>
                  </a:lnTo>
                  <a:lnTo>
                    <a:pt x="542" y="67"/>
                  </a:lnTo>
                  <a:lnTo>
                    <a:pt x="542" y="67"/>
                  </a:lnTo>
                  <a:lnTo>
                    <a:pt x="535" y="69"/>
                  </a:lnTo>
                  <a:lnTo>
                    <a:pt x="535" y="69"/>
                  </a:lnTo>
                  <a:lnTo>
                    <a:pt x="534" y="71"/>
                  </a:lnTo>
                  <a:lnTo>
                    <a:pt x="534" y="71"/>
                  </a:lnTo>
                  <a:lnTo>
                    <a:pt x="532" y="71"/>
                  </a:lnTo>
                  <a:lnTo>
                    <a:pt x="532" y="71"/>
                  </a:lnTo>
                  <a:lnTo>
                    <a:pt x="520" y="76"/>
                  </a:lnTo>
                  <a:lnTo>
                    <a:pt x="520" y="76"/>
                  </a:lnTo>
                  <a:lnTo>
                    <a:pt x="514" y="79"/>
                  </a:lnTo>
                  <a:lnTo>
                    <a:pt x="514" y="79"/>
                  </a:lnTo>
                  <a:lnTo>
                    <a:pt x="514" y="79"/>
                  </a:lnTo>
                  <a:lnTo>
                    <a:pt x="514" y="79"/>
                  </a:lnTo>
                  <a:lnTo>
                    <a:pt x="513" y="79"/>
                  </a:lnTo>
                  <a:lnTo>
                    <a:pt x="513" y="79"/>
                  </a:lnTo>
                  <a:lnTo>
                    <a:pt x="494" y="88"/>
                  </a:lnTo>
                  <a:lnTo>
                    <a:pt x="494" y="88"/>
                  </a:lnTo>
                  <a:lnTo>
                    <a:pt x="470" y="101"/>
                  </a:lnTo>
                  <a:lnTo>
                    <a:pt x="470" y="101"/>
                  </a:lnTo>
                  <a:lnTo>
                    <a:pt x="464" y="103"/>
                  </a:lnTo>
                  <a:lnTo>
                    <a:pt x="464" y="103"/>
                  </a:lnTo>
                  <a:lnTo>
                    <a:pt x="441" y="116"/>
                  </a:lnTo>
                  <a:lnTo>
                    <a:pt x="441" y="116"/>
                  </a:lnTo>
                  <a:lnTo>
                    <a:pt x="439" y="117"/>
                  </a:lnTo>
                  <a:lnTo>
                    <a:pt x="439" y="117"/>
                  </a:lnTo>
                  <a:lnTo>
                    <a:pt x="417" y="130"/>
                  </a:lnTo>
                  <a:lnTo>
                    <a:pt x="417" y="130"/>
                  </a:lnTo>
                  <a:lnTo>
                    <a:pt x="412" y="133"/>
                  </a:lnTo>
                  <a:lnTo>
                    <a:pt x="412" y="133"/>
                  </a:lnTo>
                  <a:lnTo>
                    <a:pt x="388" y="147"/>
                  </a:lnTo>
                  <a:lnTo>
                    <a:pt x="388" y="147"/>
                  </a:lnTo>
                  <a:lnTo>
                    <a:pt x="388" y="147"/>
                  </a:lnTo>
                  <a:lnTo>
                    <a:pt x="388" y="147"/>
                  </a:lnTo>
                  <a:lnTo>
                    <a:pt x="387" y="149"/>
                  </a:lnTo>
                  <a:lnTo>
                    <a:pt x="387" y="149"/>
                  </a:lnTo>
                  <a:lnTo>
                    <a:pt x="365" y="164"/>
                  </a:lnTo>
                  <a:lnTo>
                    <a:pt x="365" y="164"/>
                  </a:lnTo>
                  <a:lnTo>
                    <a:pt x="360" y="167"/>
                  </a:lnTo>
                  <a:lnTo>
                    <a:pt x="360" y="167"/>
                  </a:lnTo>
                  <a:lnTo>
                    <a:pt x="355" y="171"/>
                  </a:lnTo>
                  <a:lnTo>
                    <a:pt x="355" y="171"/>
                  </a:lnTo>
                  <a:lnTo>
                    <a:pt x="337" y="182"/>
                  </a:lnTo>
                  <a:lnTo>
                    <a:pt x="337" y="182"/>
                  </a:lnTo>
                  <a:lnTo>
                    <a:pt x="336" y="185"/>
                  </a:lnTo>
                  <a:lnTo>
                    <a:pt x="336" y="185"/>
                  </a:lnTo>
                  <a:lnTo>
                    <a:pt x="315" y="200"/>
                  </a:lnTo>
                  <a:lnTo>
                    <a:pt x="315" y="200"/>
                  </a:lnTo>
                  <a:lnTo>
                    <a:pt x="309" y="204"/>
                  </a:lnTo>
                  <a:lnTo>
                    <a:pt x="309" y="204"/>
                  </a:lnTo>
                  <a:lnTo>
                    <a:pt x="288" y="221"/>
                  </a:lnTo>
                  <a:lnTo>
                    <a:pt x="288" y="221"/>
                  </a:lnTo>
                  <a:lnTo>
                    <a:pt x="287" y="222"/>
                  </a:lnTo>
                  <a:lnTo>
                    <a:pt x="287" y="222"/>
                  </a:lnTo>
                  <a:lnTo>
                    <a:pt x="286" y="223"/>
                  </a:lnTo>
                  <a:lnTo>
                    <a:pt x="286" y="223"/>
                  </a:lnTo>
                  <a:lnTo>
                    <a:pt x="266" y="239"/>
                  </a:lnTo>
                  <a:lnTo>
                    <a:pt x="266" y="239"/>
                  </a:lnTo>
                  <a:lnTo>
                    <a:pt x="262" y="244"/>
                  </a:lnTo>
                  <a:lnTo>
                    <a:pt x="262" y="244"/>
                  </a:lnTo>
                  <a:lnTo>
                    <a:pt x="240" y="262"/>
                  </a:lnTo>
                  <a:lnTo>
                    <a:pt x="240" y="262"/>
                  </a:lnTo>
                  <a:lnTo>
                    <a:pt x="237" y="265"/>
                  </a:lnTo>
                  <a:lnTo>
                    <a:pt x="237" y="265"/>
                  </a:lnTo>
                  <a:lnTo>
                    <a:pt x="226" y="276"/>
                  </a:lnTo>
                  <a:lnTo>
                    <a:pt x="226" y="276"/>
                  </a:lnTo>
                  <a:lnTo>
                    <a:pt x="219" y="282"/>
                  </a:lnTo>
                  <a:lnTo>
                    <a:pt x="219" y="282"/>
                  </a:lnTo>
                  <a:lnTo>
                    <a:pt x="214" y="287"/>
                  </a:lnTo>
                  <a:lnTo>
                    <a:pt x="214" y="287"/>
                  </a:lnTo>
                  <a:lnTo>
                    <a:pt x="193" y="308"/>
                  </a:lnTo>
                  <a:lnTo>
                    <a:pt x="193" y="308"/>
                  </a:lnTo>
                  <a:lnTo>
                    <a:pt x="193" y="308"/>
                  </a:lnTo>
                  <a:lnTo>
                    <a:pt x="193" y="308"/>
                  </a:lnTo>
                  <a:lnTo>
                    <a:pt x="191" y="310"/>
                  </a:lnTo>
                  <a:lnTo>
                    <a:pt x="191" y="310"/>
                  </a:lnTo>
                  <a:lnTo>
                    <a:pt x="173" y="329"/>
                  </a:lnTo>
                  <a:lnTo>
                    <a:pt x="173" y="329"/>
                  </a:lnTo>
                  <a:lnTo>
                    <a:pt x="169" y="333"/>
                  </a:lnTo>
                  <a:lnTo>
                    <a:pt x="169" y="333"/>
                  </a:lnTo>
                  <a:lnTo>
                    <a:pt x="149" y="355"/>
                  </a:lnTo>
                  <a:lnTo>
                    <a:pt x="149" y="355"/>
                  </a:lnTo>
                  <a:lnTo>
                    <a:pt x="145" y="358"/>
                  </a:lnTo>
                  <a:lnTo>
                    <a:pt x="145" y="358"/>
                  </a:lnTo>
                  <a:lnTo>
                    <a:pt x="129" y="377"/>
                  </a:lnTo>
                  <a:lnTo>
                    <a:pt x="129" y="377"/>
                  </a:lnTo>
                  <a:lnTo>
                    <a:pt x="125" y="383"/>
                  </a:lnTo>
                  <a:lnTo>
                    <a:pt x="125" y="383"/>
                  </a:lnTo>
                  <a:lnTo>
                    <a:pt x="107" y="403"/>
                  </a:lnTo>
                  <a:lnTo>
                    <a:pt x="107" y="403"/>
                  </a:lnTo>
                  <a:lnTo>
                    <a:pt x="106" y="404"/>
                  </a:lnTo>
                  <a:lnTo>
                    <a:pt x="106" y="404"/>
                  </a:lnTo>
                  <a:lnTo>
                    <a:pt x="105" y="407"/>
                  </a:lnTo>
                  <a:lnTo>
                    <a:pt x="105" y="407"/>
                  </a:lnTo>
                  <a:lnTo>
                    <a:pt x="90" y="425"/>
                  </a:lnTo>
                  <a:lnTo>
                    <a:pt x="90" y="425"/>
                  </a:lnTo>
                  <a:lnTo>
                    <a:pt x="78" y="439"/>
                  </a:lnTo>
                  <a:lnTo>
                    <a:pt x="78" y="439"/>
                  </a:lnTo>
                  <a:lnTo>
                    <a:pt x="78" y="440"/>
                  </a:lnTo>
                  <a:lnTo>
                    <a:pt x="78" y="440"/>
                  </a:lnTo>
                  <a:lnTo>
                    <a:pt x="61" y="462"/>
                  </a:lnTo>
                  <a:lnTo>
                    <a:pt x="61" y="462"/>
                  </a:lnTo>
                  <a:lnTo>
                    <a:pt x="51" y="475"/>
                  </a:lnTo>
                  <a:lnTo>
                    <a:pt x="51" y="475"/>
                  </a:lnTo>
                  <a:lnTo>
                    <a:pt x="51" y="475"/>
                  </a:lnTo>
                  <a:lnTo>
                    <a:pt x="51" y="475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26" y="511"/>
                  </a:lnTo>
                  <a:lnTo>
                    <a:pt x="0" y="548"/>
                  </a:lnTo>
                  <a:lnTo>
                    <a:pt x="136" y="506"/>
                  </a:lnTo>
                  <a:lnTo>
                    <a:pt x="136" y="506"/>
                  </a:lnTo>
                  <a:lnTo>
                    <a:pt x="162" y="468"/>
                  </a:lnTo>
                  <a:lnTo>
                    <a:pt x="162" y="468"/>
                  </a:lnTo>
                  <a:lnTo>
                    <a:pt x="171" y="455"/>
                  </a:lnTo>
                  <a:lnTo>
                    <a:pt x="171" y="455"/>
                  </a:lnTo>
                  <a:lnTo>
                    <a:pt x="188" y="431"/>
                  </a:lnTo>
                  <a:lnTo>
                    <a:pt x="188" y="431"/>
                  </a:lnTo>
                  <a:close/>
                </a:path>
              </a:pathLst>
            </a:custGeom>
            <a:solidFill>
              <a:srgbClr val="9D2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654" y="2644"/>
              <a:ext cx="706" cy="1676"/>
            </a:xfrm>
            <a:custGeom>
              <a:avLst/>
              <a:gdLst>
                <a:gd name="T0" fmla="*/ 705 w 706"/>
                <a:gd name="T1" fmla="*/ 451 h 1676"/>
                <a:gd name="T2" fmla="*/ 702 w 706"/>
                <a:gd name="T3" fmla="*/ 415 h 1676"/>
                <a:gd name="T4" fmla="*/ 697 w 706"/>
                <a:gd name="T5" fmla="*/ 382 h 1676"/>
                <a:gd name="T6" fmla="*/ 689 w 706"/>
                <a:gd name="T7" fmla="*/ 339 h 1676"/>
                <a:gd name="T8" fmla="*/ 676 w 706"/>
                <a:gd name="T9" fmla="*/ 291 h 1676"/>
                <a:gd name="T10" fmla="*/ 668 w 706"/>
                <a:gd name="T11" fmla="*/ 269 h 1676"/>
                <a:gd name="T12" fmla="*/ 655 w 706"/>
                <a:gd name="T13" fmla="*/ 237 h 1676"/>
                <a:gd name="T14" fmla="*/ 641 w 706"/>
                <a:gd name="T15" fmla="*/ 212 h 1676"/>
                <a:gd name="T16" fmla="*/ 555 w 706"/>
                <a:gd name="T17" fmla="*/ 102 h 1676"/>
                <a:gd name="T18" fmla="*/ 435 w 706"/>
                <a:gd name="T19" fmla="*/ 28 h 1676"/>
                <a:gd name="T20" fmla="*/ 349 w 706"/>
                <a:gd name="T21" fmla="*/ 5 h 1676"/>
                <a:gd name="T22" fmla="*/ 265 w 706"/>
                <a:gd name="T23" fmla="*/ 1 h 1676"/>
                <a:gd name="T24" fmla="*/ 60 w 706"/>
                <a:gd name="T25" fmla="*/ 45 h 1676"/>
                <a:gd name="T26" fmla="*/ 171 w 706"/>
                <a:gd name="T27" fmla="*/ 38 h 1676"/>
                <a:gd name="T28" fmla="*/ 227 w 706"/>
                <a:gd name="T29" fmla="*/ 47 h 1676"/>
                <a:gd name="T30" fmla="*/ 355 w 706"/>
                <a:gd name="T31" fmla="*/ 99 h 1676"/>
                <a:gd name="T32" fmla="*/ 459 w 706"/>
                <a:gd name="T33" fmla="*/ 195 h 1676"/>
                <a:gd name="T34" fmla="*/ 495 w 706"/>
                <a:gd name="T35" fmla="*/ 253 h 1676"/>
                <a:gd name="T36" fmla="*/ 509 w 706"/>
                <a:gd name="T37" fmla="*/ 284 h 1676"/>
                <a:gd name="T38" fmla="*/ 520 w 706"/>
                <a:gd name="T39" fmla="*/ 315 h 1676"/>
                <a:gd name="T40" fmla="*/ 537 w 706"/>
                <a:gd name="T41" fmla="*/ 371 h 1676"/>
                <a:gd name="T42" fmla="*/ 546 w 706"/>
                <a:gd name="T43" fmla="*/ 424 h 1676"/>
                <a:gd name="T44" fmla="*/ 549 w 706"/>
                <a:gd name="T45" fmla="*/ 463 h 1676"/>
                <a:gd name="T46" fmla="*/ 552 w 706"/>
                <a:gd name="T47" fmla="*/ 502 h 1676"/>
                <a:gd name="T48" fmla="*/ 551 w 706"/>
                <a:gd name="T49" fmla="*/ 566 h 1676"/>
                <a:gd name="T50" fmla="*/ 546 w 706"/>
                <a:gd name="T51" fmla="*/ 614 h 1676"/>
                <a:gd name="T52" fmla="*/ 533 w 706"/>
                <a:gd name="T53" fmla="*/ 693 h 1676"/>
                <a:gd name="T54" fmla="*/ 519 w 706"/>
                <a:gd name="T55" fmla="*/ 754 h 1676"/>
                <a:gd name="T56" fmla="*/ 498 w 706"/>
                <a:gd name="T57" fmla="*/ 830 h 1676"/>
                <a:gd name="T58" fmla="*/ 477 w 706"/>
                <a:gd name="T59" fmla="*/ 890 h 1676"/>
                <a:gd name="T60" fmla="*/ 447 w 706"/>
                <a:gd name="T61" fmla="*/ 968 h 1676"/>
                <a:gd name="T62" fmla="*/ 420 w 706"/>
                <a:gd name="T63" fmla="*/ 1029 h 1676"/>
                <a:gd name="T64" fmla="*/ 386 w 706"/>
                <a:gd name="T65" fmla="*/ 1102 h 1676"/>
                <a:gd name="T66" fmla="*/ 336 w 706"/>
                <a:gd name="T67" fmla="*/ 1195 h 1676"/>
                <a:gd name="T68" fmla="*/ 287 w 706"/>
                <a:gd name="T69" fmla="*/ 1277 h 1676"/>
                <a:gd name="T70" fmla="*/ 236 w 706"/>
                <a:gd name="T71" fmla="*/ 1359 h 1676"/>
                <a:gd name="T72" fmla="*/ 159 w 706"/>
                <a:gd name="T73" fmla="*/ 1469 h 1676"/>
                <a:gd name="T74" fmla="*/ 97 w 706"/>
                <a:gd name="T75" fmla="*/ 1552 h 1676"/>
                <a:gd name="T76" fmla="*/ 0 w 706"/>
                <a:gd name="T77" fmla="*/ 1676 h 1676"/>
                <a:gd name="T78" fmla="*/ 243 w 706"/>
                <a:gd name="T79" fmla="*/ 1567 h 1676"/>
                <a:gd name="T80" fmla="*/ 276 w 706"/>
                <a:gd name="T81" fmla="*/ 1520 h 1676"/>
                <a:gd name="T82" fmla="*/ 333 w 706"/>
                <a:gd name="T83" fmla="*/ 1441 h 1676"/>
                <a:gd name="T84" fmla="*/ 365 w 706"/>
                <a:gd name="T85" fmla="*/ 1394 h 1676"/>
                <a:gd name="T86" fmla="*/ 419 w 706"/>
                <a:gd name="T87" fmla="*/ 1310 h 1676"/>
                <a:gd name="T88" fmla="*/ 442 w 706"/>
                <a:gd name="T89" fmla="*/ 1272 h 1676"/>
                <a:gd name="T90" fmla="*/ 483 w 706"/>
                <a:gd name="T91" fmla="*/ 1202 h 1676"/>
                <a:gd name="T92" fmla="*/ 524 w 706"/>
                <a:gd name="T93" fmla="*/ 1125 h 1676"/>
                <a:gd name="T94" fmla="*/ 560 w 706"/>
                <a:gd name="T95" fmla="*/ 1051 h 1676"/>
                <a:gd name="T96" fmla="*/ 575 w 706"/>
                <a:gd name="T97" fmla="*/ 1019 h 1676"/>
                <a:gd name="T98" fmla="*/ 609 w 706"/>
                <a:gd name="T99" fmla="*/ 940 h 1676"/>
                <a:gd name="T100" fmla="*/ 624 w 706"/>
                <a:gd name="T101" fmla="*/ 901 h 1676"/>
                <a:gd name="T102" fmla="*/ 647 w 706"/>
                <a:gd name="T103" fmla="*/ 832 h 1676"/>
                <a:gd name="T104" fmla="*/ 662 w 706"/>
                <a:gd name="T105" fmla="*/ 783 h 1676"/>
                <a:gd name="T106" fmla="*/ 680 w 706"/>
                <a:gd name="T107" fmla="*/ 715 h 1676"/>
                <a:gd name="T108" fmla="*/ 688 w 706"/>
                <a:gd name="T109" fmla="*/ 675 h 1676"/>
                <a:gd name="T110" fmla="*/ 697 w 706"/>
                <a:gd name="T111" fmla="*/ 622 h 1676"/>
                <a:gd name="T112" fmla="*/ 700 w 706"/>
                <a:gd name="T113" fmla="*/ 594 h 1676"/>
                <a:gd name="T114" fmla="*/ 705 w 706"/>
                <a:gd name="T115" fmla="*/ 545 h 1676"/>
                <a:gd name="T116" fmla="*/ 706 w 706"/>
                <a:gd name="T117" fmla="*/ 500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6" h="1676">
                  <a:moveTo>
                    <a:pt x="706" y="480"/>
                  </a:moveTo>
                  <a:lnTo>
                    <a:pt x="706" y="480"/>
                  </a:lnTo>
                  <a:lnTo>
                    <a:pt x="705" y="474"/>
                  </a:lnTo>
                  <a:lnTo>
                    <a:pt x="705" y="474"/>
                  </a:lnTo>
                  <a:lnTo>
                    <a:pt x="705" y="455"/>
                  </a:lnTo>
                  <a:lnTo>
                    <a:pt x="705" y="455"/>
                  </a:lnTo>
                  <a:lnTo>
                    <a:pt x="705" y="455"/>
                  </a:lnTo>
                  <a:lnTo>
                    <a:pt x="705" y="455"/>
                  </a:lnTo>
                  <a:lnTo>
                    <a:pt x="705" y="451"/>
                  </a:lnTo>
                  <a:lnTo>
                    <a:pt x="705" y="451"/>
                  </a:lnTo>
                  <a:lnTo>
                    <a:pt x="704" y="438"/>
                  </a:lnTo>
                  <a:lnTo>
                    <a:pt x="704" y="438"/>
                  </a:lnTo>
                  <a:lnTo>
                    <a:pt x="703" y="432"/>
                  </a:lnTo>
                  <a:lnTo>
                    <a:pt x="703" y="432"/>
                  </a:lnTo>
                  <a:lnTo>
                    <a:pt x="703" y="421"/>
                  </a:lnTo>
                  <a:lnTo>
                    <a:pt x="703" y="421"/>
                  </a:lnTo>
                  <a:lnTo>
                    <a:pt x="702" y="415"/>
                  </a:lnTo>
                  <a:lnTo>
                    <a:pt x="702" y="415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9" y="399"/>
                  </a:lnTo>
                  <a:lnTo>
                    <a:pt x="699" y="399"/>
                  </a:lnTo>
                  <a:lnTo>
                    <a:pt x="699" y="398"/>
                  </a:lnTo>
                  <a:lnTo>
                    <a:pt x="699" y="398"/>
                  </a:lnTo>
                  <a:lnTo>
                    <a:pt x="699" y="395"/>
                  </a:lnTo>
                  <a:lnTo>
                    <a:pt x="699" y="395"/>
                  </a:lnTo>
                  <a:lnTo>
                    <a:pt x="697" y="382"/>
                  </a:lnTo>
                  <a:lnTo>
                    <a:pt x="697" y="382"/>
                  </a:lnTo>
                  <a:lnTo>
                    <a:pt x="696" y="373"/>
                  </a:lnTo>
                  <a:lnTo>
                    <a:pt x="696" y="373"/>
                  </a:lnTo>
                  <a:lnTo>
                    <a:pt x="695" y="369"/>
                  </a:lnTo>
                  <a:lnTo>
                    <a:pt x="695" y="369"/>
                  </a:lnTo>
                  <a:lnTo>
                    <a:pt x="690" y="345"/>
                  </a:lnTo>
                  <a:lnTo>
                    <a:pt x="690" y="345"/>
                  </a:lnTo>
                  <a:lnTo>
                    <a:pt x="689" y="339"/>
                  </a:lnTo>
                  <a:lnTo>
                    <a:pt x="689" y="339"/>
                  </a:lnTo>
                  <a:lnTo>
                    <a:pt x="684" y="317"/>
                  </a:lnTo>
                  <a:lnTo>
                    <a:pt x="684" y="317"/>
                  </a:lnTo>
                  <a:lnTo>
                    <a:pt x="683" y="316"/>
                  </a:lnTo>
                  <a:lnTo>
                    <a:pt x="683" y="316"/>
                  </a:lnTo>
                  <a:lnTo>
                    <a:pt x="683" y="316"/>
                  </a:lnTo>
                  <a:lnTo>
                    <a:pt x="683" y="316"/>
                  </a:lnTo>
                  <a:lnTo>
                    <a:pt x="677" y="294"/>
                  </a:lnTo>
                  <a:lnTo>
                    <a:pt x="677" y="294"/>
                  </a:lnTo>
                  <a:lnTo>
                    <a:pt x="676" y="291"/>
                  </a:lnTo>
                  <a:lnTo>
                    <a:pt x="676" y="291"/>
                  </a:lnTo>
                  <a:lnTo>
                    <a:pt x="675" y="287"/>
                  </a:lnTo>
                  <a:lnTo>
                    <a:pt x="675" y="287"/>
                  </a:lnTo>
                  <a:lnTo>
                    <a:pt x="673" y="283"/>
                  </a:lnTo>
                  <a:lnTo>
                    <a:pt x="673" y="283"/>
                  </a:lnTo>
                  <a:lnTo>
                    <a:pt x="669" y="272"/>
                  </a:lnTo>
                  <a:lnTo>
                    <a:pt x="669" y="272"/>
                  </a:lnTo>
                  <a:lnTo>
                    <a:pt x="668" y="269"/>
                  </a:lnTo>
                  <a:lnTo>
                    <a:pt x="668" y="269"/>
                  </a:lnTo>
                  <a:lnTo>
                    <a:pt x="662" y="255"/>
                  </a:lnTo>
                  <a:lnTo>
                    <a:pt x="662" y="255"/>
                  </a:lnTo>
                  <a:lnTo>
                    <a:pt x="662" y="255"/>
                  </a:lnTo>
                  <a:lnTo>
                    <a:pt x="662" y="255"/>
                  </a:lnTo>
                  <a:lnTo>
                    <a:pt x="662" y="255"/>
                  </a:lnTo>
                  <a:lnTo>
                    <a:pt x="662" y="255"/>
                  </a:lnTo>
                  <a:lnTo>
                    <a:pt x="656" y="242"/>
                  </a:lnTo>
                  <a:lnTo>
                    <a:pt x="656" y="242"/>
                  </a:lnTo>
                  <a:lnTo>
                    <a:pt x="655" y="237"/>
                  </a:lnTo>
                  <a:lnTo>
                    <a:pt x="655" y="237"/>
                  </a:lnTo>
                  <a:lnTo>
                    <a:pt x="650" y="229"/>
                  </a:lnTo>
                  <a:lnTo>
                    <a:pt x="650" y="229"/>
                  </a:lnTo>
                  <a:lnTo>
                    <a:pt x="648" y="224"/>
                  </a:lnTo>
                  <a:lnTo>
                    <a:pt x="648" y="224"/>
                  </a:lnTo>
                  <a:lnTo>
                    <a:pt x="643" y="215"/>
                  </a:lnTo>
                  <a:lnTo>
                    <a:pt x="643" y="215"/>
                  </a:lnTo>
                  <a:lnTo>
                    <a:pt x="641" y="212"/>
                  </a:lnTo>
                  <a:lnTo>
                    <a:pt x="641" y="212"/>
                  </a:lnTo>
                  <a:lnTo>
                    <a:pt x="634" y="200"/>
                  </a:lnTo>
                  <a:lnTo>
                    <a:pt x="634" y="200"/>
                  </a:lnTo>
                  <a:lnTo>
                    <a:pt x="624" y="181"/>
                  </a:lnTo>
                  <a:lnTo>
                    <a:pt x="611" y="164"/>
                  </a:lnTo>
                  <a:lnTo>
                    <a:pt x="598" y="148"/>
                  </a:lnTo>
                  <a:lnTo>
                    <a:pt x="585" y="131"/>
                  </a:lnTo>
                  <a:lnTo>
                    <a:pt x="585" y="131"/>
                  </a:lnTo>
                  <a:lnTo>
                    <a:pt x="570" y="116"/>
                  </a:lnTo>
                  <a:lnTo>
                    <a:pt x="555" y="102"/>
                  </a:lnTo>
                  <a:lnTo>
                    <a:pt x="540" y="90"/>
                  </a:lnTo>
                  <a:lnTo>
                    <a:pt x="524" y="77"/>
                  </a:lnTo>
                  <a:lnTo>
                    <a:pt x="524" y="77"/>
                  </a:lnTo>
                  <a:lnTo>
                    <a:pt x="508" y="65"/>
                  </a:lnTo>
                  <a:lnTo>
                    <a:pt x="490" y="55"/>
                  </a:lnTo>
                  <a:lnTo>
                    <a:pt x="473" y="44"/>
                  </a:lnTo>
                  <a:lnTo>
                    <a:pt x="454" y="35"/>
                  </a:lnTo>
                  <a:lnTo>
                    <a:pt x="454" y="35"/>
                  </a:lnTo>
                  <a:lnTo>
                    <a:pt x="435" y="28"/>
                  </a:lnTo>
                  <a:lnTo>
                    <a:pt x="417" y="21"/>
                  </a:lnTo>
                  <a:lnTo>
                    <a:pt x="397" y="14"/>
                  </a:lnTo>
                  <a:lnTo>
                    <a:pt x="379" y="9"/>
                  </a:lnTo>
                  <a:lnTo>
                    <a:pt x="379" y="9"/>
                  </a:lnTo>
                  <a:lnTo>
                    <a:pt x="369" y="7"/>
                  </a:lnTo>
                  <a:lnTo>
                    <a:pt x="369" y="7"/>
                  </a:lnTo>
                  <a:lnTo>
                    <a:pt x="359" y="6"/>
                  </a:lnTo>
                  <a:lnTo>
                    <a:pt x="359" y="6"/>
                  </a:lnTo>
                  <a:lnTo>
                    <a:pt x="349" y="5"/>
                  </a:lnTo>
                  <a:lnTo>
                    <a:pt x="349" y="5"/>
                  </a:lnTo>
                  <a:lnTo>
                    <a:pt x="340" y="2"/>
                  </a:lnTo>
                  <a:lnTo>
                    <a:pt x="340" y="2"/>
                  </a:lnTo>
                  <a:lnTo>
                    <a:pt x="322" y="1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284" y="0"/>
                  </a:lnTo>
                  <a:lnTo>
                    <a:pt x="265" y="1"/>
                  </a:lnTo>
                  <a:lnTo>
                    <a:pt x="265" y="1"/>
                  </a:lnTo>
                  <a:lnTo>
                    <a:pt x="246" y="2"/>
                  </a:lnTo>
                  <a:lnTo>
                    <a:pt x="227" y="5"/>
                  </a:lnTo>
                  <a:lnTo>
                    <a:pt x="227" y="5"/>
                  </a:lnTo>
                  <a:lnTo>
                    <a:pt x="209" y="8"/>
                  </a:lnTo>
                  <a:lnTo>
                    <a:pt x="190" y="13"/>
                  </a:lnTo>
                  <a:lnTo>
                    <a:pt x="190" y="13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60" y="45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96" y="40"/>
                  </a:lnTo>
                  <a:lnTo>
                    <a:pt x="115" y="38"/>
                  </a:lnTo>
                  <a:lnTo>
                    <a:pt x="115" y="38"/>
                  </a:lnTo>
                  <a:lnTo>
                    <a:pt x="133" y="37"/>
                  </a:lnTo>
                  <a:lnTo>
                    <a:pt x="152" y="37"/>
                  </a:lnTo>
                  <a:lnTo>
                    <a:pt x="152" y="37"/>
                  </a:lnTo>
                  <a:lnTo>
                    <a:pt x="171" y="38"/>
                  </a:lnTo>
                  <a:lnTo>
                    <a:pt x="189" y="40"/>
                  </a:lnTo>
                  <a:lnTo>
                    <a:pt x="189" y="40"/>
                  </a:lnTo>
                  <a:lnTo>
                    <a:pt x="198" y="41"/>
                  </a:lnTo>
                  <a:lnTo>
                    <a:pt x="198" y="41"/>
                  </a:lnTo>
                  <a:lnTo>
                    <a:pt x="208" y="42"/>
                  </a:lnTo>
                  <a:lnTo>
                    <a:pt x="208" y="42"/>
                  </a:lnTo>
                  <a:lnTo>
                    <a:pt x="218" y="44"/>
                  </a:lnTo>
                  <a:lnTo>
                    <a:pt x="218" y="44"/>
                  </a:lnTo>
                  <a:lnTo>
                    <a:pt x="227" y="47"/>
                  </a:lnTo>
                  <a:lnTo>
                    <a:pt x="227" y="47"/>
                  </a:lnTo>
                  <a:lnTo>
                    <a:pt x="246" y="51"/>
                  </a:lnTo>
                  <a:lnTo>
                    <a:pt x="266" y="57"/>
                  </a:lnTo>
                  <a:lnTo>
                    <a:pt x="284" y="63"/>
                  </a:lnTo>
                  <a:lnTo>
                    <a:pt x="303" y="71"/>
                  </a:lnTo>
                  <a:lnTo>
                    <a:pt x="303" y="71"/>
                  </a:lnTo>
                  <a:lnTo>
                    <a:pt x="320" y="79"/>
                  </a:lnTo>
                  <a:lnTo>
                    <a:pt x="338" y="88"/>
                  </a:lnTo>
                  <a:lnTo>
                    <a:pt x="355" y="99"/>
                  </a:lnTo>
                  <a:lnTo>
                    <a:pt x="372" y="111"/>
                  </a:lnTo>
                  <a:lnTo>
                    <a:pt x="372" y="111"/>
                  </a:lnTo>
                  <a:lnTo>
                    <a:pt x="388" y="123"/>
                  </a:lnTo>
                  <a:lnTo>
                    <a:pt x="403" y="136"/>
                  </a:lnTo>
                  <a:lnTo>
                    <a:pt x="418" y="150"/>
                  </a:lnTo>
                  <a:lnTo>
                    <a:pt x="432" y="164"/>
                  </a:lnTo>
                  <a:lnTo>
                    <a:pt x="432" y="164"/>
                  </a:lnTo>
                  <a:lnTo>
                    <a:pt x="446" y="179"/>
                  </a:lnTo>
                  <a:lnTo>
                    <a:pt x="459" y="195"/>
                  </a:lnTo>
                  <a:lnTo>
                    <a:pt x="470" y="213"/>
                  </a:lnTo>
                  <a:lnTo>
                    <a:pt x="481" y="230"/>
                  </a:lnTo>
                  <a:lnTo>
                    <a:pt x="481" y="230"/>
                  </a:lnTo>
                  <a:lnTo>
                    <a:pt x="488" y="242"/>
                  </a:lnTo>
                  <a:lnTo>
                    <a:pt x="488" y="242"/>
                  </a:lnTo>
                  <a:lnTo>
                    <a:pt x="490" y="245"/>
                  </a:lnTo>
                  <a:lnTo>
                    <a:pt x="490" y="245"/>
                  </a:lnTo>
                  <a:lnTo>
                    <a:pt x="495" y="253"/>
                  </a:lnTo>
                  <a:lnTo>
                    <a:pt x="495" y="253"/>
                  </a:lnTo>
                  <a:lnTo>
                    <a:pt x="497" y="258"/>
                  </a:lnTo>
                  <a:lnTo>
                    <a:pt x="497" y="258"/>
                  </a:lnTo>
                  <a:lnTo>
                    <a:pt x="501" y="266"/>
                  </a:lnTo>
                  <a:lnTo>
                    <a:pt x="501" y="266"/>
                  </a:lnTo>
                  <a:lnTo>
                    <a:pt x="503" y="271"/>
                  </a:lnTo>
                  <a:lnTo>
                    <a:pt x="503" y="271"/>
                  </a:lnTo>
                  <a:lnTo>
                    <a:pt x="509" y="283"/>
                  </a:lnTo>
                  <a:lnTo>
                    <a:pt x="509" y="283"/>
                  </a:lnTo>
                  <a:lnTo>
                    <a:pt x="509" y="284"/>
                  </a:lnTo>
                  <a:lnTo>
                    <a:pt x="509" y="284"/>
                  </a:lnTo>
                  <a:lnTo>
                    <a:pt x="514" y="296"/>
                  </a:lnTo>
                  <a:lnTo>
                    <a:pt x="514" y="296"/>
                  </a:lnTo>
                  <a:lnTo>
                    <a:pt x="516" y="301"/>
                  </a:lnTo>
                  <a:lnTo>
                    <a:pt x="516" y="301"/>
                  </a:lnTo>
                  <a:lnTo>
                    <a:pt x="519" y="310"/>
                  </a:lnTo>
                  <a:lnTo>
                    <a:pt x="519" y="310"/>
                  </a:lnTo>
                  <a:lnTo>
                    <a:pt x="520" y="315"/>
                  </a:lnTo>
                  <a:lnTo>
                    <a:pt x="520" y="315"/>
                  </a:lnTo>
                  <a:lnTo>
                    <a:pt x="523" y="322"/>
                  </a:lnTo>
                  <a:lnTo>
                    <a:pt x="523" y="322"/>
                  </a:lnTo>
                  <a:lnTo>
                    <a:pt x="530" y="343"/>
                  </a:lnTo>
                  <a:lnTo>
                    <a:pt x="530" y="343"/>
                  </a:lnTo>
                  <a:lnTo>
                    <a:pt x="530" y="344"/>
                  </a:lnTo>
                  <a:lnTo>
                    <a:pt x="530" y="344"/>
                  </a:lnTo>
                  <a:lnTo>
                    <a:pt x="535" y="366"/>
                  </a:lnTo>
                  <a:lnTo>
                    <a:pt x="535" y="366"/>
                  </a:lnTo>
                  <a:lnTo>
                    <a:pt x="537" y="371"/>
                  </a:lnTo>
                  <a:lnTo>
                    <a:pt x="537" y="371"/>
                  </a:lnTo>
                  <a:lnTo>
                    <a:pt x="541" y="394"/>
                  </a:lnTo>
                  <a:lnTo>
                    <a:pt x="541" y="394"/>
                  </a:lnTo>
                  <a:lnTo>
                    <a:pt x="541" y="399"/>
                  </a:lnTo>
                  <a:lnTo>
                    <a:pt x="541" y="399"/>
                  </a:lnTo>
                  <a:lnTo>
                    <a:pt x="545" y="421"/>
                  </a:lnTo>
                  <a:lnTo>
                    <a:pt x="545" y="421"/>
                  </a:lnTo>
                  <a:lnTo>
                    <a:pt x="546" y="424"/>
                  </a:lnTo>
                  <a:lnTo>
                    <a:pt x="546" y="424"/>
                  </a:lnTo>
                  <a:lnTo>
                    <a:pt x="546" y="428"/>
                  </a:lnTo>
                  <a:lnTo>
                    <a:pt x="546" y="428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8" y="445"/>
                  </a:lnTo>
                  <a:lnTo>
                    <a:pt x="548" y="445"/>
                  </a:lnTo>
                  <a:lnTo>
                    <a:pt x="549" y="457"/>
                  </a:lnTo>
                  <a:lnTo>
                    <a:pt x="549" y="457"/>
                  </a:lnTo>
                  <a:lnTo>
                    <a:pt x="549" y="463"/>
                  </a:lnTo>
                  <a:lnTo>
                    <a:pt x="549" y="463"/>
                  </a:lnTo>
                  <a:lnTo>
                    <a:pt x="551" y="474"/>
                  </a:lnTo>
                  <a:lnTo>
                    <a:pt x="551" y="474"/>
                  </a:lnTo>
                  <a:lnTo>
                    <a:pt x="551" y="479"/>
                  </a:lnTo>
                  <a:lnTo>
                    <a:pt x="551" y="479"/>
                  </a:lnTo>
                  <a:lnTo>
                    <a:pt x="552" y="498"/>
                  </a:lnTo>
                  <a:lnTo>
                    <a:pt x="552" y="498"/>
                  </a:lnTo>
                  <a:lnTo>
                    <a:pt x="552" y="502"/>
                  </a:lnTo>
                  <a:lnTo>
                    <a:pt x="552" y="502"/>
                  </a:lnTo>
                  <a:lnTo>
                    <a:pt x="552" y="520"/>
                  </a:lnTo>
                  <a:lnTo>
                    <a:pt x="552" y="520"/>
                  </a:lnTo>
                  <a:lnTo>
                    <a:pt x="552" y="523"/>
                  </a:lnTo>
                  <a:lnTo>
                    <a:pt x="552" y="523"/>
                  </a:lnTo>
                  <a:lnTo>
                    <a:pt x="552" y="543"/>
                  </a:lnTo>
                  <a:lnTo>
                    <a:pt x="552" y="543"/>
                  </a:lnTo>
                  <a:lnTo>
                    <a:pt x="551" y="548"/>
                  </a:lnTo>
                  <a:lnTo>
                    <a:pt x="551" y="548"/>
                  </a:lnTo>
                  <a:lnTo>
                    <a:pt x="551" y="566"/>
                  </a:lnTo>
                  <a:lnTo>
                    <a:pt x="551" y="566"/>
                  </a:lnTo>
                  <a:lnTo>
                    <a:pt x="551" y="568"/>
                  </a:lnTo>
                  <a:lnTo>
                    <a:pt x="551" y="568"/>
                  </a:lnTo>
                  <a:lnTo>
                    <a:pt x="548" y="589"/>
                  </a:lnTo>
                  <a:lnTo>
                    <a:pt x="548" y="589"/>
                  </a:lnTo>
                  <a:lnTo>
                    <a:pt x="548" y="594"/>
                  </a:lnTo>
                  <a:lnTo>
                    <a:pt x="548" y="594"/>
                  </a:lnTo>
                  <a:lnTo>
                    <a:pt x="546" y="614"/>
                  </a:lnTo>
                  <a:lnTo>
                    <a:pt x="546" y="614"/>
                  </a:lnTo>
                  <a:lnTo>
                    <a:pt x="546" y="615"/>
                  </a:lnTo>
                  <a:lnTo>
                    <a:pt x="546" y="615"/>
                  </a:lnTo>
                  <a:lnTo>
                    <a:pt x="544" y="636"/>
                  </a:lnTo>
                  <a:lnTo>
                    <a:pt x="544" y="636"/>
                  </a:lnTo>
                  <a:lnTo>
                    <a:pt x="542" y="640"/>
                  </a:lnTo>
                  <a:lnTo>
                    <a:pt x="542" y="640"/>
                  </a:lnTo>
                  <a:lnTo>
                    <a:pt x="539" y="661"/>
                  </a:lnTo>
                  <a:lnTo>
                    <a:pt x="539" y="661"/>
                  </a:lnTo>
                  <a:lnTo>
                    <a:pt x="533" y="693"/>
                  </a:lnTo>
                  <a:lnTo>
                    <a:pt x="533" y="693"/>
                  </a:lnTo>
                  <a:lnTo>
                    <a:pt x="533" y="694"/>
                  </a:lnTo>
                  <a:lnTo>
                    <a:pt x="533" y="694"/>
                  </a:lnTo>
                  <a:lnTo>
                    <a:pt x="526" y="724"/>
                  </a:lnTo>
                  <a:lnTo>
                    <a:pt x="526" y="724"/>
                  </a:lnTo>
                  <a:lnTo>
                    <a:pt x="525" y="731"/>
                  </a:lnTo>
                  <a:lnTo>
                    <a:pt x="525" y="731"/>
                  </a:lnTo>
                  <a:lnTo>
                    <a:pt x="519" y="754"/>
                  </a:lnTo>
                  <a:lnTo>
                    <a:pt x="519" y="754"/>
                  </a:lnTo>
                  <a:lnTo>
                    <a:pt x="517" y="767"/>
                  </a:lnTo>
                  <a:lnTo>
                    <a:pt x="517" y="767"/>
                  </a:lnTo>
                  <a:lnTo>
                    <a:pt x="511" y="786"/>
                  </a:lnTo>
                  <a:lnTo>
                    <a:pt x="511" y="786"/>
                  </a:lnTo>
                  <a:lnTo>
                    <a:pt x="508" y="799"/>
                  </a:lnTo>
                  <a:lnTo>
                    <a:pt x="508" y="799"/>
                  </a:lnTo>
                  <a:lnTo>
                    <a:pt x="503" y="816"/>
                  </a:lnTo>
                  <a:lnTo>
                    <a:pt x="503" y="816"/>
                  </a:lnTo>
                  <a:lnTo>
                    <a:pt x="498" y="830"/>
                  </a:lnTo>
                  <a:lnTo>
                    <a:pt x="498" y="830"/>
                  </a:lnTo>
                  <a:lnTo>
                    <a:pt x="492" y="846"/>
                  </a:lnTo>
                  <a:lnTo>
                    <a:pt x="492" y="846"/>
                  </a:lnTo>
                  <a:lnTo>
                    <a:pt x="489" y="860"/>
                  </a:lnTo>
                  <a:lnTo>
                    <a:pt x="489" y="860"/>
                  </a:lnTo>
                  <a:lnTo>
                    <a:pt x="483" y="876"/>
                  </a:lnTo>
                  <a:lnTo>
                    <a:pt x="483" y="876"/>
                  </a:lnTo>
                  <a:lnTo>
                    <a:pt x="477" y="890"/>
                  </a:lnTo>
                  <a:lnTo>
                    <a:pt x="477" y="890"/>
                  </a:lnTo>
                  <a:lnTo>
                    <a:pt x="472" y="908"/>
                  </a:lnTo>
                  <a:lnTo>
                    <a:pt x="472" y="908"/>
                  </a:lnTo>
                  <a:lnTo>
                    <a:pt x="467" y="922"/>
                  </a:lnTo>
                  <a:lnTo>
                    <a:pt x="467" y="922"/>
                  </a:lnTo>
                  <a:lnTo>
                    <a:pt x="460" y="938"/>
                  </a:lnTo>
                  <a:lnTo>
                    <a:pt x="460" y="938"/>
                  </a:lnTo>
                  <a:lnTo>
                    <a:pt x="454" y="952"/>
                  </a:lnTo>
                  <a:lnTo>
                    <a:pt x="454" y="952"/>
                  </a:lnTo>
                  <a:lnTo>
                    <a:pt x="447" y="968"/>
                  </a:lnTo>
                  <a:lnTo>
                    <a:pt x="447" y="968"/>
                  </a:lnTo>
                  <a:lnTo>
                    <a:pt x="441" y="982"/>
                  </a:lnTo>
                  <a:lnTo>
                    <a:pt x="441" y="982"/>
                  </a:lnTo>
                  <a:lnTo>
                    <a:pt x="434" y="998"/>
                  </a:lnTo>
                  <a:lnTo>
                    <a:pt x="434" y="998"/>
                  </a:lnTo>
                  <a:lnTo>
                    <a:pt x="429" y="1012"/>
                  </a:lnTo>
                  <a:lnTo>
                    <a:pt x="429" y="1012"/>
                  </a:lnTo>
                  <a:lnTo>
                    <a:pt x="420" y="1029"/>
                  </a:lnTo>
                  <a:lnTo>
                    <a:pt x="420" y="1029"/>
                  </a:lnTo>
                  <a:lnTo>
                    <a:pt x="415" y="1041"/>
                  </a:lnTo>
                  <a:lnTo>
                    <a:pt x="415" y="1041"/>
                  </a:lnTo>
                  <a:lnTo>
                    <a:pt x="406" y="1059"/>
                  </a:lnTo>
                  <a:lnTo>
                    <a:pt x="406" y="1059"/>
                  </a:lnTo>
                  <a:lnTo>
                    <a:pt x="401" y="1072"/>
                  </a:lnTo>
                  <a:lnTo>
                    <a:pt x="401" y="1072"/>
                  </a:lnTo>
                  <a:lnTo>
                    <a:pt x="391" y="1090"/>
                  </a:lnTo>
                  <a:lnTo>
                    <a:pt x="391" y="1090"/>
                  </a:lnTo>
                  <a:lnTo>
                    <a:pt x="386" y="1102"/>
                  </a:lnTo>
                  <a:lnTo>
                    <a:pt x="386" y="1102"/>
                  </a:lnTo>
                  <a:lnTo>
                    <a:pt x="375" y="1122"/>
                  </a:lnTo>
                  <a:lnTo>
                    <a:pt x="375" y="1122"/>
                  </a:lnTo>
                  <a:lnTo>
                    <a:pt x="370" y="1131"/>
                  </a:lnTo>
                  <a:lnTo>
                    <a:pt x="370" y="1131"/>
                  </a:lnTo>
                  <a:lnTo>
                    <a:pt x="354" y="1160"/>
                  </a:lnTo>
                  <a:lnTo>
                    <a:pt x="354" y="1160"/>
                  </a:lnTo>
                  <a:lnTo>
                    <a:pt x="336" y="1195"/>
                  </a:lnTo>
                  <a:lnTo>
                    <a:pt x="336" y="1195"/>
                  </a:lnTo>
                  <a:lnTo>
                    <a:pt x="329" y="1206"/>
                  </a:lnTo>
                  <a:lnTo>
                    <a:pt x="329" y="1206"/>
                  </a:lnTo>
                  <a:lnTo>
                    <a:pt x="315" y="1230"/>
                  </a:lnTo>
                  <a:lnTo>
                    <a:pt x="315" y="1230"/>
                  </a:lnTo>
                  <a:lnTo>
                    <a:pt x="308" y="1243"/>
                  </a:lnTo>
                  <a:lnTo>
                    <a:pt x="308" y="1243"/>
                  </a:lnTo>
                  <a:lnTo>
                    <a:pt x="294" y="1266"/>
                  </a:lnTo>
                  <a:lnTo>
                    <a:pt x="294" y="1266"/>
                  </a:lnTo>
                  <a:lnTo>
                    <a:pt x="287" y="1277"/>
                  </a:lnTo>
                  <a:lnTo>
                    <a:pt x="287" y="1277"/>
                  </a:lnTo>
                  <a:lnTo>
                    <a:pt x="267" y="1309"/>
                  </a:lnTo>
                  <a:lnTo>
                    <a:pt x="267" y="1309"/>
                  </a:lnTo>
                  <a:lnTo>
                    <a:pt x="266" y="1311"/>
                  </a:lnTo>
                  <a:lnTo>
                    <a:pt x="266" y="1311"/>
                  </a:lnTo>
                  <a:lnTo>
                    <a:pt x="241" y="1348"/>
                  </a:lnTo>
                  <a:lnTo>
                    <a:pt x="241" y="1348"/>
                  </a:lnTo>
                  <a:lnTo>
                    <a:pt x="236" y="1359"/>
                  </a:lnTo>
                  <a:lnTo>
                    <a:pt x="236" y="1359"/>
                  </a:lnTo>
                  <a:lnTo>
                    <a:pt x="216" y="1387"/>
                  </a:lnTo>
                  <a:lnTo>
                    <a:pt x="216" y="1387"/>
                  </a:lnTo>
                  <a:lnTo>
                    <a:pt x="210" y="1396"/>
                  </a:lnTo>
                  <a:lnTo>
                    <a:pt x="210" y="1396"/>
                  </a:lnTo>
                  <a:lnTo>
                    <a:pt x="186" y="1432"/>
                  </a:lnTo>
                  <a:lnTo>
                    <a:pt x="186" y="1432"/>
                  </a:lnTo>
                  <a:lnTo>
                    <a:pt x="180" y="1439"/>
                  </a:lnTo>
                  <a:lnTo>
                    <a:pt x="180" y="1439"/>
                  </a:lnTo>
                  <a:lnTo>
                    <a:pt x="159" y="1469"/>
                  </a:lnTo>
                  <a:lnTo>
                    <a:pt x="159" y="1469"/>
                  </a:lnTo>
                  <a:lnTo>
                    <a:pt x="151" y="1480"/>
                  </a:lnTo>
                  <a:lnTo>
                    <a:pt x="151" y="1480"/>
                  </a:lnTo>
                  <a:lnTo>
                    <a:pt x="130" y="1510"/>
                  </a:lnTo>
                  <a:lnTo>
                    <a:pt x="130" y="1510"/>
                  </a:lnTo>
                  <a:lnTo>
                    <a:pt x="125" y="1516"/>
                  </a:lnTo>
                  <a:lnTo>
                    <a:pt x="125" y="1516"/>
                  </a:lnTo>
                  <a:lnTo>
                    <a:pt x="97" y="1552"/>
                  </a:lnTo>
                  <a:lnTo>
                    <a:pt x="97" y="1552"/>
                  </a:lnTo>
                  <a:lnTo>
                    <a:pt x="92" y="1561"/>
                  </a:lnTo>
                  <a:lnTo>
                    <a:pt x="92" y="1561"/>
                  </a:lnTo>
                  <a:lnTo>
                    <a:pt x="69" y="1589"/>
                  </a:lnTo>
                  <a:lnTo>
                    <a:pt x="69" y="1589"/>
                  </a:lnTo>
                  <a:lnTo>
                    <a:pt x="61" y="1599"/>
                  </a:lnTo>
                  <a:lnTo>
                    <a:pt x="61" y="1599"/>
                  </a:lnTo>
                  <a:lnTo>
                    <a:pt x="33" y="1634"/>
                  </a:lnTo>
                  <a:lnTo>
                    <a:pt x="33" y="1634"/>
                  </a:lnTo>
                  <a:lnTo>
                    <a:pt x="0" y="1676"/>
                  </a:lnTo>
                  <a:lnTo>
                    <a:pt x="158" y="1676"/>
                  </a:lnTo>
                  <a:lnTo>
                    <a:pt x="158" y="1676"/>
                  </a:lnTo>
                  <a:lnTo>
                    <a:pt x="184" y="1642"/>
                  </a:lnTo>
                  <a:lnTo>
                    <a:pt x="184" y="1642"/>
                  </a:lnTo>
                  <a:lnTo>
                    <a:pt x="212" y="1605"/>
                  </a:lnTo>
                  <a:lnTo>
                    <a:pt x="212" y="1605"/>
                  </a:lnTo>
                  <a:lnTo>
                    <a:pt x="220" y="1595"/>
                  </a:lnTo>
                  <a:lnTo>
                    <a:pt x="220" y="1595"/>
                  </a:lnTo>
                  <a:lnTo>
                    <a:pt x="243" y="1567"/>
                  </a:lnTo>
                  <a:lnTo>
                    <a:pt x="243" y="1567"/>
                  </a:lnTo>
                  <a:lnTo>
                    <a:pt x="247" y="1560"/>
                  </a:lnTo>
                  <a:lnTo>
                    <a:pt x="247" y="1560"/>
                  </a:lnTo>
                  <a:lnTo>
                    <a:pt x="250" y="1557"/>
                  </a:lnTo>
                  <a:lnTo>
                    <a:pt x="250" y="1557"/>
                  </a:lnTo>
                  <a:lnTo>
                    <a:pt x="275" y="1523"/>
                  </a:lnTo>
                  <a:lnTo>
                    <a:pt x="275" y="1523"/>
                  </a:lnTo>
                  <a:lnTo>
                    <a:pt x="276" y="1520"/>
                  </a:lnTo>
                  <a:lnTo>
                    <a:pt x="276" y="1520"/>
                  </a:lnTo>
                  <a:lnTo>
                    <a:pt x="282" y="1513"/>
                  </a:lnTo>
                  <a:lnTo>
                    <a:pt x="282" y="1513"/>
                  </a:lnTo>
                  <a:lnTo>
                    <a:pt x="304" y="1483"/>
                  </a:lnTo>
                  <a:lnTo>
                    <a:pt x="304" y="1483"/>
                  </a:lnTo>
                  <a:lnTo>
                    <a:pt x="308" y="1477"/>
                  </a:lnTo>
                  <a:lnTo>
                    <a:pt x="308" y="1477"/>
                  </a:lnTo>
                  <a:lnTo>
                    <a:pt x="311" y="1471"/>
                  </a:lnTo>
                  <a:lnTo>
                    <a:pt x="311" y="1471"/>
                  </a:lnTo>
                  <a:lnTo>
                    <a:pt x="333" y="1441"/>
                  </a:lnTo>
                  <a:lnTo>
                    <a:pt x="333" y="1441"/>
                  </a:lnTo>
                  <a:lnTo>
                    <a:pt x="338" y="1434"/>
                  </a:lnTo>
                  <a:lnTo>
                    <a:pt x="338" y="1434"/>
                  </a:lnTo>
                  <a:lnTo>
                    <a:pt x="360" y="1402"/>
                  </a:lnTo>
                  <a:lnTo>
                    <a:pt x="360" y="1402"/>
                  </a:lnTo>
                  <a:lnTo>
                    <a:pt x="362" y="1397"/>
                  </a:lnTo>
                  <a:lnTo>
                    <a:pt x="362" y="1397"/>
                  </a:lnTo>
                  <a:lnTo>
                    <a:pt x="365" y="1394"/>
                  </a:lnTo>
                  <a:lnTo>
                    <a:pt x="365" y="1394"/>
                  </a:lnTo>
                  <a:lnTo>
                    <a:pt x="369" y="1387"/>
                  </a:lnTo>
                  <a:lnTo>
                    <a:pt x="369" y="1387"/>
                  </a:lnTo>
                  <a:lnTo>
                    <a:pt x="388" y="1359"/>
                  </a:lnTo>
                  <a:lnTo>
                    <a:pt x="388" y="1359"/>
                  </a:lnTo>
                  <a:lnTo>
                    <a:pt x="395" y="1347"/>
                  </a:lnTo>
                  <a:lnTo>
                    <a:pt x="395" y="1347"/>
                  </a:lnTo>
                  <a:lnTo>
                    <a:pt x="419" y="1310"/>
                  </a:lnTo>
                  <a:lnTo>
                    <a:pt x="419" y="1310"/>
                  </a:lnTo>
                  <a:lnTo>
                    <a:pt x="419" y="1310"/>
                  </a:lnTo>
                  <a:lnTo>
                    <a:pt x="419" y="1310"/>
                  </a:lnTo>
                  <a:lnTo>
                    <a:pt x="420" y="1308"/>
                  </a:lnTo>
                  <a:lnTo>
                    <a:pt x="420" y="1308"/>
                  </a:lnTo>
                  <a:lnTo>
                    <a:pt x="438" y="1279"/>
                  </a:lnTo>
                  <a:lnTo>
                    <a:pt x="438" y="1279"/>
                  </a:lnTo>
                  <a:lnTo>
                    <a:pt x="440" y="1274"/>
                  </a:lnTo>
                  <a:lnTo>
                    <a:pt x="440" y="1274"/>
                  </a:lnTo>
                  <a:lnTo>
                    <a:pt x="442" y="1272"/>
                  </a:lnTo>
                  <a:lnTo>
                    <a:pt x="442" y="1272"/>
                  </a:lnTo>
                  <a:lnTo>
                    <a:pt x="447" y="1263"/>
                  </a:lnTo>
                  <a:lnTo>
                    <a:pt x="447" y="1263"/>
                  </a:lnTo>
                  <a:lnTo>
                    <a:pt x="461" y="1239"/>
                  </a:lnTo>
                  <a:lnTo>
                    <a:pt x="461" y="1239"/>
                  </a:lnTo>
                  <a:lnTo>
                    <a:pt x="465" y="1232"/>
                  </a:lnTo>
                  <a:lnTo>
                    <a:pt x="465" y="1232"/>
                  </a:lnTo>
                  <a:lnTo>
                    <a:pt x="468" y="1226"/>
                  </a:lnTo>
                  <a:lnTo>
                    <a:pt x="468" y="1226"/>
                  </a:lnTo>
                  <a:lnTo>
                    <a:pt x="483" y="1202"/>
                  </a:lnTo>
                  <a:lnTo>
                    <a:pt x="483" y="1202"/>
                  </a:lnTo>
                  <a:lnTo>
                    <a:pt x="487" y="1194"/>
                  </a:lnTo>
                  <a:lnTo>
                    <a:pt x="487" y="1194"/>
                  </a:lnTo>
                  <a:lnTo>
                    <a:pt x="489" y="1190"/>
                  </a:lnTo>
                  <a:lnTo>
                    <a:pt x="489" y="1190"/>
                  </a:lnTo>
                  <a:lnTo>
                    <a:pt x="509" y="1155"/>
                  </a:lnTo>
                  <a:lnTo>
                    <a:pt x="509" y="1155"/>
                  </a:lnTo>
                  <a:lnTo>
                    <a:pt x="524" y="1125"/>
                  </a:lnTo>
                  <a:lnTo>
                    <a:pt x="524" y="1125"/>
                  </a:lnTo>
                  <a:lnTo>
                    <a:pt x="530" y="1115"/>
                  </a:lnTo>
                  <a:lnTo>
                    <a:pt x="530" y="1115"/>
                  </a:lnTo>
                  <a:lnTo>
                    <a:pt x="540" y="1095"/>
                  </a:lnTo>
                  <a:lnTo>
                    <a:pt x="540" y="1095"/>
                  </a:lnTo>
                  <a:lnTo>
                    <a:pt x="546" y="1082"/>
                  </a:lnTo>
                  <a:lnTo>
                    <a:pt x="546" y="1082"/>
                  </a:lnTo>
                  <a:lnTo>
                    <a:pt x="554" y="1064"/>
                  </a:lnTo>
                  <a:lnTo>
                    <a:pt x="554" y="1064"/>
                  </a:lnTo>
                  <a:lnTo>
                    <a:pt x="560" y="1051"/>
                  </a:lnTo>
                  <a:lnTo>
                    <a:pt x="560" y="1051"/>
                  </a:lnTo>
                  <a:lnTo>
                    <a:pt x="567" y="1037"/>
                  </a:lnTo>
                  <a:lnTo>
                    <a:pt x="567" y="1037"/>
                  </a:lnTo>
                  <a:lnTo>
                    <a:pt x="569" y="1033"/>
                  </a:lnTo>
                  <a:lnTo>
                    <a:pt x="569" y="1033"/>
                  </a:lnTo>
                  <a:lnTo>
                    <a:pt x="570" y="1029"/>
                  </a:lnTo>
                  <a:lnTo>
                    <a:pt x="570" y="1029"/>
                  </a:lnTo>
                  <a:lnTo>
                    <a:pt x="575" y="1019"/>
                  </a:lnTo>
                  <a:lnTo>
                    <a:pt x="575" y="1019"/>
                  </a:lnTo>
                  <a:lnTo>
                    <a:pt x="583" y="1002"/>
                  </a:lnTo>
                  <a:lnTo>
                    <a:pt x="583" y="1002"/>
                  </a:lnTo>
                  <a:lnTo>
                    <a:pt x="589" y="988"/>
                  </a:lnTo>
                  <a:lnTo>
                    <a:pt x="589" y="988"/>
                  </a:lnTo>
                  <a:lnTo>
                    <a:pt x="596" y="972"/>
                  </a:lnTo>
                  <a:lnTo>
                    <a:pt x="596" y="972"/>
                  </a:lnTo>
                  <a:lnTo>
                    <a:pt x="602" y="958"/>
                  </a:lnTo>
                  <a:lnTo>
                    <a:pt x="602" y="958"/>
                  </a:lnTo>
                  <a:lnTo>
                    <a:pt x="609" y="940"/>
                  </a:lnTo>
                  <a:lnTo>
                    <a:pt x="609" y="940"/>
                  </a:lnTo>
                  <a:lnTo>
                    <a:pt x="614" y="926"/>
                  </a:lnTo>
                  <a:lnTo>
                    <a:pt x="614" y="926"/>
                  </a:lnTo>
                  <a:lnTo>
                    <a:pt x="618" y="918"/>
                  </a:lnTo>
                  <a:lnTo>
                    <a:pt x="618" y="918"/>
                  </a:lnTo>
                  <a:lnTo>
                    <a:pt x="620" y="909"/>
                  </a:lnTo>
                  <a:lnTo>
                    <a:pt x="620" y="909"/>
                  </a:lnTo>
                  <a:lnTo>
                    <a:pt x="624" y="901"/>
                  </a:lnTo>
                  <a:lnTo>
                    <a:pt x="624" y="901"/>
                  </a:lnTo>
                  <a:lnTo>
                    <a:pt x="626" y="895"/>
                  </a:lnTo>
                  <a:lnTo>
                    <a:pt x="626" y="895"/>
                  </a:lnTo>
                  <a:lnTo>
                    <a:pt x="632" y="878"/>
                  </a:lnTo>
                  <a:lnTo>
                    <a:pt x="632" y="878"/>
                  </a:lnTo>
                  <a:lnTo>
                    <a:pt x="637" y="864"/>
                  </a:lnTo>
                  <a:lnTo>
                    <a:pt x="637" y="864"/>
                  </a:lnTo>
                  <a:lnTo>
                    <a:pt x="642" y="846"/>
                  </a:lnTo>
                  <a:lnTo>
                    <a:pt x="642" y="846"/>
                  </a:lnTo>
                  <a:lnTo>
                    <a:pt x="647" y="832"/>
                  </a:lnTo>
                  <a:lnTo>
                    <a:pt x="647" y="832"/>
                  </a:lnTo>
                  <a:lnTo>
                    <a:pt x="653" y="815"/>
                  </a:lnTo>
                  <a:lnTo>
                    <a:pt x="653" y="815"/>
                  </a:lnTo>
                  <a:lnTo>
                    <a:pt x="657" y="801"/>
                  </a:lnTo>
                  <a:lnTo>
                    <a:pt x="657" y="801"/>
                  </a:lnTo>
                  <a:lnTo>
                    <a:pt x="659" y="797"/>
                  </a:lnTo>
                  <a:lnTo>
                    <a:pt x="659" y="797"/>
                  </a:lnTo>
                  <a:lnTo>
                    <a:pt x="662" y="783"/>
                  </a:lnTo>
                  <a:lnTo>
                    <a:pt x="662" y="783"/>
                  </a:lnTo>
                  <a:lnTo>
                    <a:pt x="666" y="772"/>
                  </a:lnTo>
                  <a:lnTo>
                    <a:pt x="666" y="772"/>
                  </a:lnTo>
                  <a:lnTo>
                    <a:pt x="666" y="769"/>
                  </a:lnTo>
                  <a:lnTo>
                    <a:pt x="666" y="769"/>
                  </a:lnTo>
                  <a:lnTo>
                    <a:pt x="671" y="751"/>
                  </a:lnTo>
                  <a:lnTo>
                    <a:pt x="671" y="751"/>
                  </a:lnTo>
                  <a:lnTo>
                    <a:pt x="674" y="738"/>
                  </a:lnTo>
                  <a:lnTo>
                    <a:pt x="674" y="738"/>
                  </a:lnTo>
                  <a:lnTo>
                    <a:pt x="680" y="715"/>
                  </a:lnTo>
                  <a:lnTo>
                    <a:pt x="680" y="715"/>
                  </a:lnTo>
                  <a:lnTo>
                    <a:pt x="681" y="707"/>
                  </a:lnTo>
                  <a:lnTo>
                    <a:pt x="681" y="707"/>
                  </a:lnTo>
                  <a:lnTo>
                    <a:pt x="688" y="677"/>
                  </a:lnTo>
                  <a:lnTo>
                    <a:pt x="688" y="677"/>
                  </a:lnTo>
                  <a:lnTo>
                    <a:pt x="688" y="675"/>
                  </a:lnTo>
                  <a:lnTo>
                    <a:pt x="688" y="675"/>
                  </a:lnTo>
                  <a:lnTo>
                    <a:pt x="688" y="675"/>
                  </a:lnTo>
                  <a:lnTo>
                    <a:pt x="688" y="675"/>
                  </a:lnTo>
                  <a:lnTo>
                    <a:pt x="689" y="668"/>
                  </a:lnTo>
                  <a:lnTo>
                    <a:pt x="689" y="668"/>
                  </a:lnTo>
                  <a:lnTo>
                    <a:pt x="691" y="660"/>
                  </a:lnTo>
                  <a:lnTo>
                    <a:pt x="691" y="660"/>
                  </a:lnTo>
                  <a:lnTo>
                    <a:pt x="692" y="651"/>
                  </a:lnTo>
                  <a:lnTo>
                    <a:pt x="692" y="651"/>
                  </a:lnTo>
                  <a:lnTo>
                    <a:pt x="693" y="643"/>
                  </a:lnTo>
                  <a:lnTo>
                    <a:pt x="693" y="643"/>
                  </a:lnTo>
                  <a:lnTo>
                    <a:pt x="697" y="622"/>
                  </a:lnTo>
                  <a:lnTo>
                    <a:pt x="697" y="622"/>
                  </a:lnTo>
                  <a:lnTo>
                    <a:pt x="697" y="616"/>
                  </a:lnTo>
                  <a:lnTo>
                    <a:pt x="697" y="616"/>
                  </a:lnTo>
                  <a:lnTo>
                    <a:pt x="700" y="595"/>
                  </a:lnTo>
                  <a:lnTo>
                    <a:pt x="700" y="595"/>
                  </a:lnTo>
                  <a:lnTo>
                    <a:pt x="700" y="594"/>
                  </a:lnTo>
                  <a:lnTo>
                    <a:pt x="700" y="594"/>
                  </a:lnTo>
                  <a:lnTo>
                    <a:pt x="700" y="594"/>
                  </a:lnTo>
                  <a:lnTo>
                    <a:pt x="700" y="594"/>
                  </a:lnTo>
                  <a:lnTo>
                    <a:pt x="703" y="573"/>
                  </a:lnTo>
                  <a:lnTo>
                    <a:pt x="703" y="573"/>
                  </a:lnTo>
                  <a:lnTo>
                    <a:pt x="703" y="568"/>
                  </a:lnTo>
                  <a:lnTo>
                    <a:pt x="703" y="568"/>
                  </a:lnTo>
                  <a:lnTo>
                    <a:pt x="704" y="548"/>
                  </a:lnTo>
                  <a:lnTo>
                    <a:pt x="704" y="546"/>
                  </a:lnTo>
                  <a:lnTo>
                    <a:pt x="704" y="546"/>
                  </a:lnTo>
                  <a:lnTo>
                    <a:pt x="705" y="545"/>
                  </a:lnTo>
                  <a:lnTo>
                    <a:pt x="705" y="545"/>
                  </a:lnTo>
                  <a:lnTo>
                    <a:pt x="705" y="525"/>
                  </a:lnTo>
                  <a:lnTo>
                    <a:pt x="705" y="525"/>
                  </a:lnTo>
                  <a:lnTo>
                    <a:pt x="705" y="521"/>
                  </a:lnTo>
                  <a:lnTo>
                    <a:pt x="705" y="521"/>
                  </a:lnTo>
                  <a:lnTo>
                    <a:pt x="706" y="516"/>
                  </a:lnTo>
                  <a:lnTo>
                    <a:pt x="706" y="516"/>
                  </a:lnTo>
                  <a:lnTo>
                    <a:pt x="706" y="501"/>
                  </a:lnTo>
                  <a:lnTo>
                    <a:pt x="706" y="501"/>
                  </a:lnTo>
                  <a:lnTo>
                    <a:pt x="706" y="500"/>
                  </a:lnTo>
                  <a:lnTo>
                    <a:pt x="706" y="500"/>
                  </a:lnTo>
                  <a:lnTo>
                    <a:pt x="706" y="498"/>
                  </a:lnTo>
                  <a:lnTo>
                    <a:pt x="706" y="498"/>
                  </a:lnTo>
                  <a:lnTo>
                    <a:pt x="706" y="480"/>
                  </a:lnTo>
                  <a:lnTo>
                    <a:pt x="706" y="480"/>
                  </a:lnTo>
                  <a:close/>
                </a:path>
              </a:pathLst>
            </a:custGeom>
            <a:solidFill>
              <a:srgbClr val="9D2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375" y="2358"/>
              <a:ext cx="412" cy="1211"/>
            </a:xfrm>
            <a:custGeom>
              <a:avLst/>
              <a:gdLst>
                <a:gd name="T0" fmla="*/ 412 w 412"/>
                <a:gd name="T1" fmla="*/ 1197 h 1211"/>
                <a:gd name="T2" fmla="*/ 277 w 412"/>
                <a:gd name="T3" fmla="*/ 1211 h 1211"/>
                <a:gd name="T4" fmla="*/ 0 w 412"/>
                <a:gd name="T5" fmla="*/ 53 h 1211"/>
                <a:gd name="T6" fmla="*/ 129 w 412"/>
                <a:gd name="T7" fmla="*/ 0 h 1211"/>
                <a:gd name="T8" fmla="*/ 412 w 412"/>
                <a:gd name="T9" fmla="*/ 119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1211">
                  <a:moveTo>
                    <a:pt x="412" y="1197"/>
                  </a:moveTo>
                  <a:lnTo>
                    <a:pt x="277" y="1211"/>
                  </a:lnTo>
                  <a:lnTo>
                    <a:pt x="0" y="53"/>
                  </a:lnTo>
                  <a:lnTo>
                    <a:pt x="129" y="0"/>
                  </a:lnTo>
                  <a:lnTo>
                    <a:pt x="412" y="1197"/>
                  </a:lnTo>
                  <a:close/>
                </a:path>
              </a:pathLst>
            </a:custGeom>
            <a:solidFill>
              <a:srgbClr val="9D2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04" y="2079"/>
              <a:ext cx="2118" cy="2241"/>
            </a:xfrm>
            <a:custGeom>
              <a:avLst/>
              <a:gdLst>
                <a:gd name="T0" fmla="*/ 2093 w 2118"/>
                <a:gd name="T1" fmla="*/ 765 h 2241"/>
                <a:gd name="T2" fmla="*/ 2068 w 2118"/>
                <a:gd name="T3" fmla="*/ 665 h 2241"/>
                <a:gd name="T4" fmla="*/ 2011 w 2118"/>
                <a:gd name="T5" fmla="*/ 519 h 2241"/>
                <a:gd name="T6" fmla="*/ 1934 w 2118"/>
                <a:gd name="T7" fmla="*/ 388 h 2241"/>
                <a:gd name="T8" fmla="*/ 1811 w 2118"/>
                <a:gd name="T9" fmla="*/ 242 h 2241"/>
                <a:gd name="T10" fmla="*/ 1705 w 2118"/>
                <a:gd name="T11" fmla="*/ 154 h 2241"/>
                <a:gd name="T12" fmla="*/ 1592 w 2118"/>
                <a:gd name="T13" fmla="*/ 85 h 2241"/>
                <a:gd name="T14" fmla="*/ 1498 w 2118"/>
                <a:gd name="T15" fmla="*/ 47 h 2241"/>
                <a:gd name="T16" fmla="*/ 1468 w 2118"/>
                <a:gd name="T17" fmla="*/ 36 h 2241"/>
                <a:gd name="T18" fmla="*/ 1416 w 2118"/>
                <a:gd name="T19" fmla="*/ 21 h 2241"/>
                <a:gd name="T20" fmla="*/ 1304 w 2118"/>
                <a:gd name="T21" fmla="*/ 4 h 2241"/>
                <a:gd name="T22" fmla="*/ 1154 w 2118"/>
                <a:gd name="T23" fmla="*/ 4 h 2241"/>
                <a:gd name="T24" fmla="*/ 1042 w 2118"/>
                <a:gd name="T25" fmla="*/ 22 h 2241"/>
                <a:gd name="T26" fmla="*/ 930 w 2118"/>
                <a:gd name="T27" fmla="*/ 57 h 2241"/>
                <a:gd name="T28" fmla="*/ 821 w 2118"/>
                <a:gd name="T29" fmla="*/ 107 h 2241"/>
                <a:gd name="T30" fmla="*/ 717 w 2118"/>
                <a:gd name="T31" fmla="*/ 172 h 2241"/>
                <a:gd name="T32" fmla="*/ 586 w 2118"/>
                <a:gd name="T33" fmla="*/ 282 h 2241"/>
                <a:gd name="T34" fmla="*/ 494 w 2118"/>
                <a:gd name="T35" fmla="*/ 377 h 2241"/>
                <a:gd name="T36" fmla="*/ 409 w 2118"/>
                <a:gd name="T37" fmla="*/ 484 h 2241"/>
                <a:gd name="T38" fmla="*/ 283 w 2118"/>
                <a:gd name="T39" fmla="*/ 1476 h 2241"/>
                <a:gd name="T40" fmla="*/ 939 w 2118"/>
                <a:gd name="T41" fmla="*/ 953 h 2241"/>
                <a:gd name="T42" fmla="*/ 1003 w 2118"/>
                <a:gd name="T43" fmla="*/ 841 h 2241"/>
                <a:gd name="T44" fmla="*/ 1046 w 2118"/>
                <a:gd name="T45" fmla="*/ 781 h 2241"/>
                <a:gd name="T46" fmla="*/ 1092 w 2118"/>
                <a:gd name="T47" fmla="*/ 728 h 2241"/>
                <a:gd name="T48" fmla="*/ 1142 w 2118"/>
                <a:gd name="T49" fmla="*/ 683 h 2241"/>
                <a:gd name="T50" fmla="*/ 1223 w 2118"/>
                <a:gd name="T51" fmla="*/ 626 h 2241"/>
                <a:gd name="T52" fmla="*/ 1288 w 2118"/>
                <a:gd name="T53" fmla="*/ 594 h 2241"/>
                <a:gd name="T54" fmla="*/ 1354 w 2118"/>
                <a:gd name="T55" fmla="*/ 574 h 2241"/>
                <a:gd name="T56" fmla="*/ 1422 w 2118"/>
                <a:gd name="T57" fmla="*/ 565 h 2241"/>
                <a:gd name="T58" fmla="*/ 1490 w 2118"/>
                <a:gd name="T59" fmla="*/ 567 h 2241"/>
                <a:gd name="T60" fmla="*/ 1509 w 2118"/>
                <a:gd name="T61" fmla="*/ 571 h 2241"/>
                <a:gd name="T62" fmla="*/ 1529 w 2118"/>
                <a:gd name="T63" fmla="*/ 574 h 2241"/>
                <a:gd name="T64" fmla="*/ 1604 w 2118"/>
                <a:gd name="T65" fmla="*/ 600 h 2241"/>
                <a:gd name="T66" fmla="*/ 1658 w 2118"/>
                <a:gd name="T67" fmla="*/ 630 h 2241"/>
                <a:gd name="T68" fmla="*/ 1705 w 2118"/>
                <a:gd name="T69" fmla="*/ 667 h 2241"/>
                <a:gd name="T70" fmla="*/ 1748 w 2118"/>
                <a:gd name="T71" fmla="*/ 713 h 2241"/>
                <a:gd name="T72" fmla="*/ 1784 w 2118"/>
                <a:gd name="T73" fmla="*/ 765 h 2241"/>
                <a:gd name="T74" fmla="*/ 1826 w 2118"/>
                <a:gd name="T75" fmla="*/ 856 h 2241"/>
                <a:gd name="T76" fmla="*/ 1846 w 2118"/>
                <a:gd name="T77" fmla="*/ 935 h 2241"/>
                <a:gd name="T78" fmla="*/ 1855 w 2118"/>
                <a:gd name="T79" fmla="*/ 1021 h 2241"/>
                <a:gd name="T80" fmla="*/ 1854 w 2118"/>
                <a:gd name="T81" fmla="*/ 1113 h 2241"/>
                <a:gd name="T82" fmla="*/ 1843 w 2118"/>
                <a:gd name="T83" fmla="*/ 1208 h 2241"/>
                <a:gd name="T84" fmla="*/ 1816 w 2118"/>
                <a:gd name="T85" fmla="*/ 1337 h 2241"/>
                <a:gd name="T86" fmla="*/ 1785 w 2118"/>
                <a:gd name="T87" fmla="*/ 1434 h 2241"/>
                <a:gd name="T88" fmla="*/ 1720 w 2118"/>
                <a:gd name="T89" fmla="*/ 1594 h 2241"/>
                <a:gd name="T90" fmla="*/ 1659 w 2118"/>
                <a:gd name="T91" fmla="*/ 1720 h 2241"/>
                <a:gd name="T92" fmla="*/ 1549 w 2118"/>
                <a:gd name="T93" fmla="*/ 1905 h 2241"/>
                <a:gd name="T94" fmla="*/ 1425 w 2118"/>
                <a:gd name="T95" fmla="*/ 2088 h 2241"/>
                <a:gd name="T96" fmla="*/ 1334 w 2118"/>
                <a:gd name="T97" fmla="*/ 2207 h 2241"/>
                <a:gd name="T98" fmla="*/ 1529 w 2118"/>
                <a:gd name="T99" fmla="*/ 2236 h 2241"/>
                <a:gd name="T100" fmla="*/ 1627 w 2118"/>
                <a:gd name="T101" fmla="*/ 2125 h 2241"/>
                <a:gd name="T102" fmla="*/ 1764 w 2118"/>
                <a:gd name="T103" fmla="*/ 1949 h 2241"/>
                <a:gd name="T104" fmla="*/ 1888 w 2118"/>
                <a:gd name="T105" fmla="*/ 1762 h 2241"/>
                <a:gd name="T106" fmla="*/ 1943 w 2118"/>
                <a:gd name="T107" fmla="*/ 1662 h 2241"/>
                <a:gd name="T108" fmla="*/ 1993 w 2118"/>
                <a:gd name="T109" fmla="*/ 1558 h 2241"/>
                <a:gd name="T110" fmla="*/ 2038 w 2118"/>
                <a:gd name="T111" fmla="*/ 1446 h 2241"/>
                <a:gd name="T112" fmla="*/ 2075 w 2118"/>
                <a:gd name="T113" fmla="*/ 1326 h 2241"/>
                <a:gd name="T114" fmla="*/ 2101 w 2118"/>
                <a:gd name="T115" fmla="*/ 1199 h 2241"/>
                <a:gd name="T116" fmla="*/ 2117 w 2118"/>
                <a:gd name="T117" fmla="*/ 1061 h 2241"/>
                <a:gd name="T118" fmla="*/ 2118 w 2118"/>
                <a:gd name="T119" fmla="*/ 966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18" h="2241">
                  <a:moveTo>
                    <a:pt x="2111" y="866"/>
                  </a:moveTo>
                  <a:lnTo>
                    <a:pt x="2111" y="866"/>
                  </a:lnTo>
                  <a:lnTo>
                    <a:pt x="2104" y="816"/>
                  </a:lnTo>
                  <a:lnTo>
                    <a:pt x="2093" y="765"/>
                  </a:lnTo>
                  <a:lnTo>
                    <a:pt x="2093" y="765"/>
                  </a:lnTo>
                  <a:lnTo>
                    <a:pt x="2082" y="715"/>
                  </a:lnTo>
                  <a:lnTo>
                    <a:pt x="2068" y="665"/>
                  </a:lnTo>
                  <a:lnTo>
                    <a:pt x="2068" y="665"/>
                  </a:lnTo>
                  <a:lnTo>
                    <a:pt x="2051" y="615"/>
                  </a:lnTo>
                  <a:lnTo>
                    <a:pt x="2032" y="567"/>
                  </a:lnTo>
                  <a:lnTo>
                    <a:pt x="2032" y="567"/>
                  </a:lnTo>
                  <a:lnTo>
                    <a:pt x="2011" y="519"/>
                  </a:lnTo>
                  <a:lnTo>
                    <a:pt x="1988" y="473"/>
                  </a:lnTo>
                  <a:lnTo>
                    <a:pt x="1962" y="430"/>
                  </a:lnTo>
                  <a:lnTo>
                    <a:pt x="1934" y="388"/>
                  </a:lnTo>
                  <a:lnTo>
                    <a:pt x="1934" y="388"/>
                  </a:lnTo>
                  <a:lnTo>
                    <a:pt x="1906" y="349"/>
                  </a:lnTo>
                  <a:lnTo>
                    <a:pt x="1876" y="311"/>
                  </a:lnTo>
                  <a:lnTo>
                    <a:pt x="1843" y="275"/>
                  </a:lnTo>
                  <a:lnTo>
                    <a:pt x="1811" y="242"/>
                  </a:lnTo>
                  <a:lnTo>
                    <a:pt x="1811" y="242"/>
                  </a:lnTo>
                  <a:lnTo>
                    <a:pt x="1777" y="211"/>
                  </a:lnTo>
                  <a:lnTo>
                    <a:pt x="1741" y="180"/>
                  </a:lnTo>
                  <a:lnTo>
                    <a:pt x="1705" y="154"/>
                  </a:lnTo>
                  <a:lnTo>
                    <a:pt x="1668" y="129"/>
                  </a:lnTo>
                  <a:lnTo>
                    <a:pt x="1668" y="129"/>
                  </a:lnTo>
                  <a:lnTo>
                    <a:pt x="1631" y="106"/>
                  </a:lnTo>
                  <a:lnTo>
                    <a:pt x="1592" y="85"/>
                  </a:lnTo>
                  <a:lnTo>
                    <a:pt x="1553" y="68"/>
                  </a:lnTo>
                  <a:lnTo>
                    <a:pt x="1515" y="53"/>
                  </a:lnTo>
                  <a:lnTo>
                    <a:pt x="1515" y="53"/>
                  </a:lnTo>
                  <a:lnTo>
                    <a:pt x="1498" y="47"/>
                  </a:lnTo>
                  <a:lnTo>
                    <a:pt x="1498" y="47"/>
                  </a:lnTo>
                  <a:lnTo>
                    <a:pt x="1483" y="41"/>
                  </a:lnTo>
                  <a:lnTo>
                    <a:pt x="1483" y="41"/>
                  </a:lnTo>
                  <a:lnTo>
                    <a:pt x="1468" y="36"/>
                  </a:lnTo>
                  <a:lnTo>
                    <a:pt x="1468" y="36"/>
                  </a:lnTo>
                  <a:lnTo>
                    <a:pt x="1452" y="32"/>
                  </a:lnTo>
                  <a:lnTo>
                    <a:pt x="1452" y="32"/>
                  </a:lnTo>
                  <a:lnTo>
                    <a:pt x="1416" y="21"/>
                  </a:lnTo>
                  <a:lnTo>
                    <a:pt x="1379" y="14"/>
                  </a:lnTo>
                  <a:lnTo>
                    <a:pt x="1341" y="8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267" y="1"/>
                  </a:lnTo>
                  <a:lnTo>
                    <a:pt x="1229" y="0"/>
                  </a:lnTo>
                  <a:lnTo>
                    <a:pt x="1192" y="1"/>
                  </a:lnTo>
                  <a:lnTo>
                    <a:pt x="1154" y="4"/>
                  </a:lnTo>
                  <a:lnTo>
                    <a:pt x="1154" y="4"/>
                  </a:lnTo>
                  <a:lnTo>
                    <a:pt x="1116" y="8"/>
                  </a:lnTo>
                  <a:lnTo>
                    <a:pt x="1079" y="14"/>
                  </a:lnTo>
                  <a:lnTo>
                    <a:pt x="1042" y="22"/>
                  </a:lnTo>
                  <a:lnTo>
                    <a:pt x="1004" y="33"/>
                  </a:lnTo>
                  <a:lnTo>
                    <a:pt x="1004" y="33"/>
                  </a:lnTo>
                  <a:lnTo>
                    <a:pt x="967" y="44"/>
                  </a:lnTo>
                  <a:lnTo>
                    <a:pt x="930" y="57"/>
                  </a:lnTo>
                  <a:lnTo>
                    <a:pt x="894" y="72"/>
                  </a:lnTo>
                  <a:lnTo>
                    <a:pt x="858" y="90"/>
                  </a:lnTo>
                  <a:lnTo>
                    <a:pt x="858" y="90"/>
                  </a:lnTo>
                  <a:lnTo>
                    <a:pt x="821" y="107"/>
                  </a:lnTo>
                  <a:lnTo>
                    <a:pt x="786" y="128"/>
                  </a:lnTo>
                  <a:lnTo>
                    <a:pt x="751" y="149"/>
                  </a:lnTo>
                  <a:lnTo>
                    <a:pt x="717" y="172"/>
                  </a:lnTo>
                  <a:lnTo>
                    <a:pt x="717" y="172"/>
                  </a:lnTo>
                  <a:lnTo>
                    <a:pt x="683" y="198"/>
                  </a:lnTo>
                  <a:lnTo>
                    <a:pt x="650" y="225"/>
                  </a:lnTo>
                  <a:lnTo>
                    <a:pt x="617" y="252"/>
                  </a:lnTo>
                  <a:lnTo>
                    <a:pt x="586" y="282"/>
                  </a:lnTo>
                  <a:lnTo>
                    <a:pt x="586" y="282"/>
                  </a:lnTo>
                  <a:lnTo>
                    <a:pt x="555" y="312"/>
                  </a:lnTo>
                  <a:lnTo>
                    <a:pt x="523" y="344"/>
                  </a:lnTo>
                  <a:lnTo>
                    <a:pt x="494" y="377"/>
                  </a:lnTo>
                  <a:lnTo>
                    <a:pt x="465" y="412"/>
                  </a:lnTo>
                  <a:lnTo>
                    <a:pt x="465" y="412"/>
                  </a:lnTo>
                  <a:lnTo>
                    <a:pt x="437" y="448"/>
                  </a:lnTo>
                  <a:lnTo>
                    <a:pt x="409" y="484"/>
                  </a:lnTo>
                  <a:lnTo>
                    <a:pt x="383" y="522"/>
                  </a:lnTo>
                  <a:lnTo>
                    <a:pt x="357" y="560"/>
                  </a:lnTo>
                  <a:lnTo>
                    <a:pt x="0" y="279"/>
                  </a:lnTo>
                  <a:lnTo>
                    <a:pt x="283" y="1476"/>
                  </a:lnTo>
                  <a:lnTo>
                    <a:pt x="1196" y="1222"/>
                  </a:lnTo>
                  <a:lnTo>
                    <a:pt x="917" y="1002"/>
                  </a:lnTo>
                  <a:lnTo>
                    <a:pt x="917" y="1002"/>
                  </a:lnTo>
                  <a:lnTo>
                    <a:pt x="939" y="953"/>
                  </a:lnTo>
                  <a:lnTo>
                    <a:pt x="964" y="907"/>
                  </a:lnTo>
                  <a:lnTo>
                    <a:pt x="964" y="907"/>
                  </a:lnTo>
                  <a:lnTo>
                    <a:pt x="989" y="861"/>
                  </a:lnTo>
                  <a:lnTo>
                    <a:pt x="1003" y="841"/>
                  </a:lnTo>
                  <a:lnTo>
                    <a:pt x="1017" y="821"/>
                  </a:lnTo>
                  <a:lnTo>
                    <a:pt x="1017" y="821"/>
                  </a:lnTo>
                  <a:lnTo>
                    <a:pt x="1031" y="801"/>
                  </a:lnTo>
                  <a:lnTo>
                    <a:pt x="1046" y="781"/>
                  </a:lnTo>
                  <a:lnTo>
                    <a:pt x="1060" y="763"/>
                  </a:lnTo>
                  <a:lnTo>
                    <a:pt x="1076" y="745"/>
                  </a:lnTo>
                  <a:lnTo>
                    <a:pt x="1076" y="745"/>
                  </a:lnTo>
                  <a:lnTo>
                    <a:pt x="1092" y="728"/>
                  </a:lnTo>
                  <a:lnTo>
                    <a:pt x="1108" y="713"/>
                  </a:lnTo>
                  <a:lnTo>
                    <a:pt x="1124" y="696"/>
                  </a:lnTo>
                  <a:lnTo>
                    <a:pt x="1142" y="683"/>
                  </a:lnTo>
                  <a:lnTo>
                    <a:pt x="1142" y="683"/>
                  </a:lnTo>
                  <a:lnTo>
                    <a:pt x="1161" y="666"/>
                  </a:lnTo>
                  <a:lnTo>
                    <a:pt x="1181" y="651"/>
                  </a:lnTo>
                  <a:lnTo>
                    <a:pt x="1202" y="637"/>
                  </a:lnTo>
                  <a:lnTo>
                    <a:pt x="1223" y="626"/>
                  </a:lnTo>
                  <a:lnTo>
                    <a:pt x="1223" y="626"/>
                  </a:lnTo>
                  <a:lnTo>
                    <a:pt x="1244" y="614"/>
                  </a:lnTo>
                  <a:lnTo>
                    <a:pt x="1266" y="603"/>
                  </a:lnTo>
                  <a:lnTo>
                    <a:pt x="1288" y="594"/>
                  </a:lnTo>
                  <a:lnTo>
                    <a:pt x="1310" y="586"/>
                  </a:lnTo>
                  <a:lnTo>
                    <a:pt x="1310" y="586"/>
                  </a:lnTo>
                  <a:lnTo>
                    <a:pt x="1332" y="580"/>
                  </a:lnTo>
                  <a:lnTo>
                    <a:pt x="1354" y="574"/>
                  </a:lnTo>
                  <a:lnTo>
                    <a:pt x="1376" y="570"/>
                  </a:lnTo>
                  <a:lnTo>
                    <a:pt x="1400" y="567"/>
                  </a:lnTo>
                  <a:lnTo>
                    <a:pt x="1400" y="567"/>
                  </a:lnTo>
                  <a:lnTo>
                    <a:pt x="1422" y="565"/>
                  </a:lnTo>
                  <a:lnTo>
                    <a:pt x="1445" y="565"/>
                  </a:lnTo>
                  <a:lnTo>
                    <a:pt x="1467" y="566"/>
                  </a:lnTo>
                  <a:lnTo>
                    <a:pt x="1490" y="567"/>
                  </a:lnTo>
                  <a:lnTo>
                    <a:pt x="1490" y="567"/>
                  </a:lnTo>
                  <a:lnTo>
                    <a:pt x="1499" y="570"/>
                  </a:lnTo>
                  <a:lnTo>
                    <a:pt x="1499" y="570"/>
                  </a:lnTo>
                  <a:lnTo>
                    <a:pt x="1509" y="571"/>
                  </a:lnTo>
                  <a:lnTo>
                    <a:pt x="1509" y="571"/>
                  </a:lnTo>
                  <a:lnTo>
                    <a:pt x="1519" y="572"/>
                  </a:lnTo>
                  <a:lnTo>
                    <a:pt x="1519" y="572"/>
                  </a:lnTo>
                  <a:lnTo>
                    <a:pt x="1529" y="574"/>
                  </a:lnTo>
                  <a:lnTo>
                    <a:pt x="1529" y="574"/>
                  </a:lnTo>
                  <a:lnTo>
                    <a:pt x="1547" y="579"/>
                  </a:lnTo>
                  <a:lnTo>
                    <a:pt x="1567" y="586"/>
                  </a:lnTo>
                  <a:lnTo>
                    <a:pt x="1585" y="593"/>
                  </a:lnTo>
                  <a:lnTo>
                    <a:pt x="1604" y="600"/>
                  </a:lnTo>
                  <a:lnTo>
                    <a:pt x="1604" y="600"/>
                  </a:lnTo>
                  <a:lnTo>
                    <a:pt x="1623" y="609"/>
                  </a:lnTo>
                  <a:lnTo>
                    <a:pt x="1640" y="620"/>
                  </a:lnTo>
                  <a:lnTo>
                    <a:pt x="1658" y="630"/>
                  </a:lnTo>
                  <a:lnTo>
                    <a:pt x="1674" y="642"/>
                  </a:lnTo>
                  <a:lnTo>
                    <a:pt x="1674" y="642"/>
                  </a:lnTo>
                  <a:lnTo>
                    <a:pt x="1690" y="655"/>
                  </a:lnTo>
                  <a:lnTo>
                    <a:pt x="1705" y="667"/>
                  </a:lnTo>
                  <a:lnTo>
                    <a:pt x="1720" y="681"/>
                  </a:lnTo>
                  <a:lnTo>
                    <a:pt x="1735" y="696"/>
                  </a:lnTo>
                  <a:lnTo>
                    <a:pt x="1735" y="696"/>
                  </a:lnTo>
                  <a:lnTo>
                    <a:pt x="1748" y="713"/>
                  </a:lnTo>
                  <a:lnTo>
                    <a:pt x="1761" y="729"/>
                  </a:lnTo>
                  <a:lnTo>
                    <a:pt x="1774" y="746"/>
                  </a:lnTo>
                  <a:lnTo>
                    <a:pt x="1784" y="765"/>
                  </a:lnTo>
                  <a:lnTo>
                    <a:pt x="1784" y="765"/>
                  </a:lnTo>
                  <a:lnTo>
                    <a:pt x="1797" y="786"/>
                  </a:lnTo>
                  <a:lnTo>
                    <a:pt x="1807" y="808"/>
                  </a:lnTo>
                  <a:lnTo>
                    <a:pt x="1817" y="831"/>
                  </a:lnTo>
                  <a:lnTo>
                    <a:pt x="1826" y="856"/>
                  </a:lnTo>
                  <a:lnTo>
                    <a:pt x="1826" y="856"/>
                  </a:lnTo>
                  <a:lnTo>
                    <a:pt x="1833" y="881"/>
                  </a:lnTo>
                  <a:lnTo>
                    <a:pt x="1840" y="908"/>
                  </a:lnTo>
                  <a:lnTo>
                    <a:pt x="1846" y="935"/>
                  </a:lnTo>
                  <a:lnTo>
                    <a:pt x="1849" y="963"/>
                  </a:lnTo>
                  <a:lnTo>
                    <a:pt x="1849" y="963"/>
                  </a:lnTo>
                  <a:lnTo>
                    <a:pt x="1853" y="992"/>
                  </a:lnTo>
                  <a:lnTo>
                    <a:pt x="1855" y="1021"/>
                  </a:lnTo>
                  <a:lnTo>
                    <a:pt x="1856" y="1051"/>
                  </a:lnTo>
                  <a:lnTo>
                    <a:pt x="1856" y="1081"/>
                  </a:lnTo>
                  <a:lnTo>
                    <a:pt x="1856" y="1081"/>
                  </a:lnTo>
                  <a:lnTo>
                    <a:pt x="1854" y="1113"/>
                  </a:lnTo>
                  <a:lnTo>
                    <a:pt x="1852" y="1144"/>
                  </a:lnTo>
                  <a:lnTo>
                    <a:pt x="1848" y="1176"/>
                  </a:lnTo>
                  <a:lnTo>
                    <a:pt x="1843" y="1208"/>
                  </a:lnTo>
                  <a:lnTo>
                    <a:pt x="1843" y="1208"/>
                  </a:lnTo>
                  <a:lnTo>
                    <a:pt x="1838" y="1240"/>
                  </a:lnTo>
                  <a:lnTo>
                    <a:pt x="1831" y="1273"/>
                  </a:lnTo>
                  <a:lnTo>
                    <a:pt x="1824" y="1305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6" y="1369"/>
                  </a:lnTo>
                  <a:lnTo>
                    <a:pt x="1796" y="1402"/>
                  </a:lnTo>
                  <a:lnTo>
                    <a:pt x="1785" y="1434"/>
                  </a:lnTo>
                  <a:lnTo>
                    <a:pt x="1774" y="1466"/>
                  </a:lnTo>
                  <a:lnTo>
                    <a:pt x="1774" y="1466"/>
                  </a:lnTo>
                  <a:lnTo>
                    <a:pt x="1748" y="1531"/>
                  </a:lnTo>
                  <a:lnTo>
                    <a:pt x="1720" y="1594"/>
                  </a:lnTo>
                  <a:lnTo>
                    <a:pt x="1720" y="1594"/>
                  </a:lnTo>
                  <a:lnTo>
                    <a:pt x="1690" y="1658"/>
                  </a:lnTo>
                  <a:lnTo>
                    <a:pt x="1659" y="1720"/>
                  </a:lnTo>
                  <a:lnTo>
                    <a:pt x="1659" y="1720"/>
                  </a:lnTo>
                  <a:lnTo>
                    <a:pt x="1624" y="1782"/>
                  </a:lnTo>
                  <a:lnTo>
                    <a:pt x="1588" y="1844"/>
                  </a:lnTo>
                  <a:lnTo>
                    <a:pt x="1588" y="1844"/>
                  </a:lnTo>
                  <a:lnTo>
                    <a:pt x="1549" y="1905"/>
                  </a:lnTo>
                  <a:lnTo>
                    <a:pt x="1510" y="1967"/>
                  </a:lnTo>
                  <a:lnTo>
                    <a:pt x="1510" y="1967"/>
                  </a:lnTo>
                  <a:lnTo>
                    <a:pt x="1468" y="2027"/>
                  </a:lnTo>
                  <a:lnTo>
                    <a:pt x="1425" y="2088"/>
                  </a:lnTo>
                  <a:lnTo>
                    <a:pt x="1425" y="2088"/>
                  </a:lnTo>
                  <a:lnTo>
                    <a:pt x="1381" y="2148"/>
                  </a:lnTo>
                  <a:lnTo>
                    <a:pt x="1334" y="2207"/>
                  </a:lnTo>
                  <a:lnTo>
                    <a:pt x="1334" y="2207"/>
                  </a:lnTo>
                  <a:lnTo>
                    <a:pt x="1308" y="2241"/>
                  </a:lnTo>
                  <a:lnTo>
                    <a:pt x="1524" y="2241"/>
                  </a:lnTo>
                  <a:lnTo>
                    <a:pt x="1524" y="2241"/>
                  </a:lnTo>
                  <a:lnTo>
                    <a:pt x="1529" y="2236"/>
                  </a:lnTo>
                  <a:lnTo>
                    <a:pt x="1529" y="2236"/>
                  </a:lnTo>
                  <a:lnTo>
                    <a:pt x="1579" y="2181"/>
                  </a:lnTo>
                  <a:lnTo>
                    <a:pt x="1627" y="2125"/>
                  </a:lnTo>
                  <a:lnTo>
                    <a:pt x="1627" y="2125"/>
                  </a:lnTo>
                  <a:lnTo>
                    <a:pt x="1674" y="2068"/>
                  </a:lnTo>
                  <a:lnTo>
                    <a:pt x="1720" y="2009"/>
                  </a:lnTo>
                  <a:lnTo>
                    <a:pt x="1720" y="2009"/>
                  </a:lnTo>
                  <a:lnTo>
                    <a:pt x="1764" y="1949"/>
                  </a:lnTo>
                  <a:lnTo>
                    <a:pt x="1807" y="1889"/>
                  </a:lnTo>
                  <a:lnTo>
                    <a:pt x="1807" y="1889"/>
                  </a:lnTo>
                  <a:lnTo>
                    <a:pt x="1848" y="1826"/>
                  </a:lnTo>
                  <a:lnTo>
                    <a:pt x="1888" y="1762"/>
                  </a:lnTo>
                  <a:lnTo>
                    <a:pt x="1888" y="1762"/>
                  </a:lnTo>
                  <a:lnTo>
                    <a:pt x="1906" y="1730"/>
                  </a:lnTo>
                  <a:lnTo>
                    <a:pt x="1925" y="1697"/>
                  </a:lnTo>
                  <a:lnTo>
                    <a:pt x="1943" y="1662"/>
                  </a:lnTo>
                  <a:lnTo>
                    <a:pt x="1961" y="1629"/>
                  </a:lnTo>
                  <a:lnTo>
                    <a:pt x="1961" y="1629"/>
                  </a:lnTo>
                  <a:lnTo>
                    <a:pt x="1977" y="1594"/>
                  </a:lnTo>
                  <a:lnTo>
                    <a:pt x="1993" y="1558"/>
                  </a:lnTo>
                  <a:lnTo>
                    <a:pt x="2008" y="1522"/>
                  </a:lnTo>
                  <a:lnTo>
                    <a:pt x="2024" y="1483"/>
                  </a:lnTo>
                  <a:lnTo>
                    <a:pt x="2024" y="1483"/>
                  </a:lnTo>
                  <a:lnTo>
                    <a:pt x="2038" y="1446"/>
                  </a:lnTo>
                  <a:lnTo>
                    <a:pt x="2050" y="1408"/>
                  </a:lnTo>
                  <a:lnTo>
                    <a:pt x="2063" y="1367"/>
                  </a:lnTo>
                  <a:lnTo>
                    <a:pt x="2075" y="1326"/>
                  </a:lnTo>
                  <a:lnTo>
                    <a:pt x="2075" y="1326"/>
                  </a:lnTo>
                  <a:lnTo>
                    <a:pt x="2084" y="1286"/>
                  </a:lnTo>
                  <a:lnTo>
                    <a:pt x="2093" y="1243"/>
                  </a:lnTo>
                  <a:lnTo>
                    <a:pt x="2093" y="1243"/>
                  </a:lnTo>
                  <a:lnTo>
                    <a:pt x="2101" y="1199"/>
                  </a:lnTo>
                  <a:lnTo>
                    <a:pt x="2108" y="1154"/>
                  </a:lnTo>
                  <a:lnTo>
                    <a:pt x="2108" y="1154"/>
                  </a:lnTo>
                  <a:lnTo>
                    <a:pt x="2113" y="1109"/>
                  </a:lnTo>
                  <a:lnTo>
                    <a:pt x="2117" y="1061"/>
                  </a:lnTo>
                  <a:lnTo>
                    <a:pt x="2117" y="1061"/>
                  </a:lnTo>
                  <a:lnTo>
                    <a:pt x="2118" y="1014"/>
                  </a:lnTo>
                  <a:lnTo>
                    <a:pt x="2118" y="966"/>
                  </a:lnTo>
                  <a:lnTo>
                    <a:pt x="2118" y="966"/>
                  </a:lnTo>
                  <a:lnTo>
                    <a:pt x="2115" y="916"/>
                  </a:lnTo>
                  <a:lnTo>
                    <a:pt x="2111" y="866"/>
                  </a:lnTo>
                  <a:lnTo>
                    <a:pt x="2111" y="866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19" y="1326642"/>
            <a:ext cx="87338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spc="3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可以使用虚拟机和</a:t>
            </a:r>
            <a:r>
              <a:rPr lang="en-US" altLang="zh-CN" sz="2400" spc="3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“共处一室”，也可以使用光盘独立安装使用。</a:t>
            </a:r>
            <a:r>
              <a:rPr lang="en-US" altLang="zh-CN" sz="2400" spc="300" dirty="0" err="1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版本目前有很多种，其中</a:t>
            </a:r>
            <a:r>
              <a:rPr lang="en-US" altLang="zh-CN" sz="2400" dirty="0" err="1" smtClean="0"/>
              <a:t>Redhat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Debian</a:t>
            </a:r>
            <a:r>
              <a:rPr lang="zh-CN" altLang="en-US" sz="2400" dirty="0" smtClean="0"/>
              <a:t>为代表。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CN" sz="32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119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01" y="2683709"/>
            <a:ext cx="6171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zh-CN" altLang="en-US" sz="2400" dirty="0"/>
              <a:t>        </a:t>
            </a:r>
            <a:r>
              <a:rPr lang="zh-CN" altLang="en-US" sz="2400" dirty="0" smtClean="0"/>
              <a:t>下面介绍下在</a:t>
            </a:r>
            <a:r>
              <a:rPr lang="en-US" altLang="zh-CN" sz="2400" dirty="0" err="1" smtClean="0"/>
              <a:t>vmware</a:t>
            </a:r>
            <a:r>
              <a:rPr lang="en-US" altLang="zh-CN" sz="2400" dirty="0" smtClean="0"/>
              <a:t> workstation</a:t>
            </a:r>
            <a:r>
              <a:rPr lang="zh-CN" altLang="en-US" sz="2400" dirty="0" smtClean="0"/>
              <a:t>虚拟机上安装</a:t>
            </a:r>
            <a:r>
              <a:rPr lang="en-US" altLang="zh-CN" sz="2400" dirty="0" err="1" smtClean="0"/>
              <a:t>redhat</a:t>
            </a:r>
            <a:r>
              <a:rPr lang="zh-CN" altLang="en-US" sz="2400" dirty="0" smtClean="0"/>
              <a:t>： </a:t>
            </a:r>
            <a:r>
              <a:rPr lang="zh-CN" altLang="en-US" sz="2400" dirty="0"/>
              <a:t>  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33995"/>
            <a:ext cx="1880349" cy="5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8" y="4762771"/>
            <a:ext cx="2267481" cy="5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12837" y="1071831"/>
            <a:ext cx="4791075" cy="347662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6"/>
          <a:stretch>
            <a:fillRect/>
          </a:stretch>
        </p:blipFill>
        <p:spPr>
          <a:xfrm>
            <a:off x="598923" y="1519059"/>
            <a:ext cx="4800600" cy="3676650"/>
          </a:xfrm>
          <a:prstGeom prst="rect">
            <a:avLst/>
          </a:prstGeom>
        </p:spPr>
      </p:pic>
      <p:pic>
        <p:nvPicPr>
          <p:cNvPr id="32" name="图片 31"/>
          <p:cNvPicPr/>
          <p:nvPr/>
        </p:nvPicPr>
        <p:blipFill>
          <a:blip r:embed="rId7"/>
          <a:stretch>
            <a:fillRect/>
          </a:stretch>
        </p:blipFill>
        <p:spPr>
          <a:xfrm>
            <a:off x="954212" y="1938155"/>
            <a:ext cx="4800600" cy="3676650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8"/>
          <a:stretch>
            <a:fillRect/>
          </a:stretch>
        </p:blipFill>
        <p:spPr>
          <a:xfrm>
            <a:off x="1427584" y="2261059"/>
            <a:ext cx="4800600" cy="3676650"/>
          </a:xfrm>
          <a:prstGeom prst="rect">
            <a:avLst/>
          </a:prstGeom>
        </p:spPr>
      </p:pic>
      <p:pic>
        <p:nvPicPr>
          <p:cNvPr id="34" name="图片 33"/>
          <p:cNvPicPr/>
          <p:nvPr/>
        </p:nvPicPr>
        <p:blipFill>
          <a:blip r:embed="rId9"/>
          <a:stretch>
            <a:fillRect/>
          </a:stretch>
        </p:blipFill>
        <p:spPr>
          <a:xfrm>
            <a:off x="598923" y="2592300"/>
            <a:ext cx="4800600" cy="3676650"/>
          </a:xfrm>
          <a:prstGeom prst="rect">
            <a:avLst/>
          </a:prstGeom>
        </p:spPr>
      </p:pic>
      <p:pic>
        <p:nvPicPr>
          <p:cNvPr id="35" name="图片 34"/>
          <p:cNvPicPr/>
          <p:nvPr/>
        </p:nvPicPr>
        <p:blipFill>
          <a:blip r:embed="rId10"/>
          <a:stretch>
            <a:fillRect/>
          </a:stretch>
        </p:blipFill>
        <p:spPr>
          <a:xfrm>
            <a:off x="163617" y="3007273"/>
            <a:ext cx="4800600" cy="3676650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11"/>
          <a:stretch>
            <a:fillRect/>
          </a:stretch>
        </p:blipFill>
        <p:spPr>
          <a:xfrm>
            <a:off x="1697391" y="1547307"/>
            <a:ext cx="5274310" cy="4950460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12"/>
          <a:stretch>
            <a:fillRect/>
          </a:stretch>
        </p:blipFill>
        <p:spPr>
          <a:xfrm>
            <a:off x="4844380" y="1081356"/>
            <a:ext cx="4200525" cy="346710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13"/>
          <a:stretch>
            <a:fillRect/>
          </a:stretch>
        </p:blipFill>
        <p:spPr>
          <a:xfrm>
            <a:off x="4549754" y="1592148"/>
            <a:ext cx="4200525" cy="3467100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14"/>
          <a:stretch>
            <a:fillRect/>
          </a:stretch>
        </p:blipFill>
        <p:spPr>
          <a:xfrm>
            <a:off x="4127921" y="1938155"/>
            <a:ext cx="4200525" cy="3467100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15"/>
          <a:stretch>
            <a:fillRect/>
          </a:stretch>
        </p:blipFill>
        <p:spPr>
          <a:xfrm>
            <a:off x="4595716" y="2365834"/>
            <a:ext cx="4200525" cy="3467100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16"/>
          <a:stretch>
            <a:fillRect/>
          </a:stretch>
        </p:blipFill>
        <p:spPr>
          <a:xfrm>
            <a:off x="4784849" y="2814906"/>
            <a:ext cx="4200525" cy="3467100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17"/>
          <a:stretch>
            <a:fillRect/>
          </a:stretch>
        </p:blipFill>
        <p:spPr>
          <a:xfrm>
            <a:off x="4784848" y="3216823"/>
            <a:ext cx="4200525" cy="346710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18"/>
          <a:stretch>
            <a:fillRect/>
          </a:stretch>
        </p:blipFill>
        <p:spPr>
          <a:xfrm>
            <a:off x="2433952" y="1678352"/>
            <a:ext cx="5274310" cy="4950460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19"/>
          <a:stretch>
            <a:fillRect/>
          </a:stretch>
        </p:blipFill>
        <p:spPr>
          <a:xfrm>
            <a:off x="1490766" y="1784402"/>
            <a:ext cx="5274310" cy="4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481" y="687215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err="1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6513" y="1326642"/>
            <a:ext cx="7056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启动虚拟机，进行</a:t>
            </a:r>
            <a:r>
              <a:rPr lang="en-US" altLang="zh-CN" sz="2400" spc="300" dirty="0" err="1" smtClean="0">
                <a:latin typeface="微软雅黑" pitchFamily="34" charset="-122"/>
                <a:ea typeface="微软雅黑" pitchFamily="34" charset="-122"/>
              </a:rPr>
              <a:t>redhat</a:t>
            </a:r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CN" sz="32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563" y="6075293"/>
            <a:ext cx="7740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远程连接工具：</a:t>
            </a:r>
            <a:r>
              <a:rPr lang="en-US" altLang="zh-CN" sz="2400" spc="300" dirty="0" err="1">
                <a:latin typeface="微软雅黑" pitchFamily="34" charset="-122"/>
                <a:ea typeface="微软雅黑" pitchFamily="34" charset="-122"/>
              </a:rPr>
              <a:t>SecureCRT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CN" sz="32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6" y="1803695"/>
            <a:ext cx="8064896" cy="365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1158184"/>
            <a:ext cx="5274310" cy="495046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485546" y="1326642"/>
            <a:ext cx="5274310" cy="378269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54724" y="1499429"/>
            <a:ext cx="5274310" cy="395541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7"/>
          <a:stretch>
            <a:fillRect/>
          </a:stretch>
        </p:blipFill>
        <p:spPr>
          <a:xfrm>
            <a:off x="1259632" y="1655706"/>
            <a:ext cx="5274310" cy="395541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1259632" y="2123013"/>
            <a:ext cx="5274310" cy="395541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9"/>
          <a:stretch>
            <a:fillRect/>
          </a:stretch>
        </p:blipFill>
        <p:spPr>
          <a:xfrm>
            <a:off x="1666505" y="2291419"/>
            <a:ext cx="5274310" cy="3955415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2123728" y="2596931"/>
            <a:ext cx="5274310" cy="395541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11"/>
          <a:stretch>
            <a:fillRect/>
          </a:stretch>
        </p:blipFill>
        <p:spPr>
          <a:xfrm>
            <a:off x="2555776" y="2818820"/>
            <a:ext cx="5274310" cy="395541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12"/>
          <a:stretch>
            <a:fillRect/>
          </a:stretch>
        </p:blipFill>
        <p:spPr>
          <a:xfrm>
            <a:off x="2816667" y="2363068"/>
            <a:ext cx="5274310" cy="395541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13"/>
          <a:stretch>
            <a:fillRect/>
          </a:stretch>
        </p:blipFill>
        <p:spPr>
          <a:xfrm>
            <a:off x="3121071" y="2094537"/>
            <a:ext cx="5274310" cy="3955415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14"/>
          <a:stretch>
            <a:fillRect/>
          </a:stretch>
        </p:blipFill>
        <p:spPr>
          <a:xfrm>
            <a:off x="3276132" y="1710498"/>
            <a:ext cx="5274310" cy="3955415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15"/>
          <a:stretch>
            <a:fillRect/>
          </a:stretch>
        </p:blipFill>
        <p:spPr>
          <a:xfrm>
            <a:off x="3276132" y="1710498"/>
            <a:ext cx="5274310" cy="3955415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>
          <a:blip r:embed="rId16"/>
          <a:stretch>
            <a:fillRect/>
          </a:stretch>
        </p:blipFill>
        <p:spPr>
          <a:xfrm>
            <a:off x="3311365" y="1507719"/>
            <a:ext cx="5274310" cy="395541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17"/>
          <a:stretch>
            <a:fillRect/>
          </a:stretch>
        </p:blipFill>
        <p:spPr>
          <a:xfrm>
            <a:off x="3559992" y="1326642"/>
            <a:ext cx="5274310" cy="3955415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18"/>
          <a:stretch>
            <a:fillRect/>
          </a:stretch>
        </p:blipFill>
        <p:spPr>
          <a:xfrm>
            <a:off x="3791131" y="1240281"/>
            <a:ext cx="5274310" cy="3955415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19"/>
          <a:stretch>
            <a:fillRect/>
          </a:stretch>
        </p:blipFill>
        <p:spPr>
          <a:xfrm>
            <a:off x="1865509" y="2338882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39552" y="92153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上软件安装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9552" y="162880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软件有三种安装方式：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rpm(yum)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包，源码，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文件安装。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2708920"/>
            <a:ext cx="3447226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包安装：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rpm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#rpm –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ivh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rpm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查看安装版本：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rpm -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|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grep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卸载：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 rpm -e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软件名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140801" y="2276872"/>
            <a:ext cx="303159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取得应用软件；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压：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tar –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xvzf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软件包名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编译准备：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/configure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编译：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#make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安装：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#make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intall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卸载：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rm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7" descr="MC90007874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82" y="4725144"/>
            <a:ext cx="1022350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1" y="5739557"/>
            <a:ext cx="36480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2037855" y="432604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 dirty="0">
              <a:latin typeface="Arial" charset="0"/>
              <a:ea typeface="微软雅黑" pitchFamily="34" charset="-122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gray">
          <a:xfrm>
            <a:off x="1581796" y="4253210"/>
            <a:ext cx="600075" cy="615950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gray">
          <a:xfrm>
            <a:off x="1632596" y="439722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Verdana" pitchFamily="34" charset="0"/>
              </a:rPr>
              <a:t>04</a:t>
            </a:r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gray">
          <a:xfrm rot="9281209">
            <a:off x="7557571" y="4370983"/>
            <a:ext cx="349250" cy="358775"/>
          </a:xfrm>
          <a:prstGeom prst="ellipse">
            <a:avLst/>
          </a:prstGeom>
          <a:solidFill>
            <a:srgbClr val="00FF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1" name="TextBox 20"/>
          <p:cNvSpPr txBox="1"/>
          <p:nvPr/>
        </p:nvSpPr>
        <p:spPr>
          <a:xfrm>
            <a:off x="3591771" y="4295899"/>
            <a:ext cx="258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常用命令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gray">
          <a:xfrm>
            <a:off x="1966318" y="2144931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1905" y="2152821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gray">
          <a:xfrm>
            <a:off x="7529708" y="2255711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gray">
          <a:xfrm>
            <a:off x="1475656" y="2125092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gray">
          <a:xfrm>
            <a:off x="1540744" y="2256626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1461" y="324129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摘要</a:t>
            </a:r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gray">
          <a:xfrm>
            <a:off x="1937041" y="2885882"/>
            <a:ext cx="5688013" cy="50380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C34A4A"/>
              </a:gs>
            </a:gsLst>
            <a:lin ang="5400000" scaled="1"/>
          </a:gra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latin typeface="Arial" charset="0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0692" y="2885058"/>
            <a:ext cx="188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gray">
          <a:xfrm>
            <a:off x="1548593" y="2918981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gray">
          <a:xfrm>
            <a:off x="7574620" y="2918981"/>
            <a:ext cx="349250" cy="358775"/>
          </a:xfrm>
          <a:prstGeom prst="ellipse">
            <a:avLst/>
          </a:prstGeom>
          <a:solidFill>
            <a:srgbClr val="0000FF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39" name="AutoShape 2"/>
          <p:cNvSpPr>
            <a:spLocks noChangeArrowheads="1"/>
          </p:cNvSpPr>
          <p:nvPr/>
        </p:nvSpPr>
        <p:spPr bwMode="gray">
          <a:xfrm>
            <a:off x="1967059" y="3645272"/>
            <a:ext cx="5688013" cy="5038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57150" algn="ctr">
            <a:solidFill>
              <a:schemeClr val="accent1"/>
            </a:solidFill>
            <a:round/>
            <a:headEnd/>
            <a:tailEnd/>
          </a:ln>
          <a:effectLst>
            <a:outerShdw dist="52363" dir="4557825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zh-CN" b="0">
              <a:solidFill>
                <a:srgbClr val="FF0000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50710" y="3644448"/>
            <a:ext cx="234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en-US" altLang="zh-CN" sz="2400" spc="3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gray">
          <a:xfrm>
            <a:off x="1572604" y="3533130"/>
            <a:ext cx="600075" cy="615950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gray">
          <a:xfrm>
            <a:off x="1603562" y="3641904"/>
            <a:ext cx="53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</a:rPr>
              <a:t>03</a:t>
            </a:r>
            <a:endParaRPr lang="en-US" altLang="zh-CN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3" name="Oval 20"/>
          <p:cNvSpPr>
            <a:spLocks noChangeArrowheads="1"/>
          </p:cNvSpPr>
          <p:nvPr/>
        </p:nvSpPr>
        <p:spPr bwMode="gray">
          <a:xfrm>
            <a:off x="7610937" y="3695892"/>
            <a:ext cx="349250" cy="358775"/>
          </a:xfrm>
          <a:prstGeom prst="ellipse">
            <a:avLst/>
          </a:prstGeom>
          <a:solidFill>
            <a:srgbClr val="FF0000">
              <a:alpha val="79999"/>
            </a:srgb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gray">
          <a:xfrm>
            <a:off x="1500596" y="2852936"/>
            <a:ext cx="600075" cy="615950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gray">
          <a:xfrm>
            <a:off x="1500596" y="299875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Verdana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276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591" y="729657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根目录介绍</a:t>
            </a:r>
            <a:endParaRPr lang="zh-CN" altLang="en-US" sz="2000" spc="3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119" y="2579312"/>
            <a:ext cx="362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400" spc="3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16" descr="未标题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6934"/>
            <a:ext cx="9144000" cy="57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627784" y="1700808"/>
            <a:ext cx="6300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/bin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：存储常用用户指令。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/boot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：存储核心、模块映像等启动用文件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：存储设备文件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：存储系统、服务的配置目录与文件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/home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：存放个人主目录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/lib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：存放库文件，诸如核心模块、驱动</a:t>
            </a: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lost+found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：存储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fsck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用的孤儿文件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" y="1268760"/>
            <a:ext cx="6400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64008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92" y="3830533"/>
            <a:ext cx="64008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4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803</TotalTime>
  <Words>1706</Words>
  <Application>Microsoft Office PowerPoint</Application>
  <PresentationFormat>全屏显示(4:3)</PresentationFormat>
  <Paragraphs>302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华文行楷</vt:lpstr>
      <vt:lpstr>宋体</vt:lpstr>
      <vt:lpstr>微软雅黑</vt:lpstr>
      <vt:lpstr>Arial</vt:lpstr>
      <vt:lpstr>Calibri</vt:lpstr>
      <vt:lpstr>Verdana</vt:lpstr>
      <vt:lpstr>Wingdings</vt:lpstr>
      <vt:lpstr>Office 主题​​</vt:lpstr>
      <vt:lpstr>春之翼测试实习生系列课程 第四课：Linux简单使用培训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AutoBVT</cp:lastModifiedBy>
  <cp:revision>96</cp:revision>
  <dcterms:created xsi:type="dcterms:W3CDTF">2012-03-19T07:57:03Z</dcterms:created>
  <dcterms:modified xsi:type="dcterms:W3CDTF">2016-08-19T03:20:51Z</dcterms:modified>
</cp:coreProperties>
</file>