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media/hdphoto1.wdp" ContentType="image/vnd.ms-photo"/>
  <Override PartName="/ppt/media/image8.png" ContentType="image/png"/>
  <Override PartName="/ppt/media/image2.png" ContentType="image/png"/>
  <Override PartName="/ppt/media/hdphoto2.wdp" ContentType="image/vnd.ms-photo"/>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11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7.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132.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112.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95.xml.rels" ContentType="application/vnd.openxmlformats-package.relationships+xml"/>
  <Override PartName="/ppt/slideLayouts/_rels/slideLayout64.xml.rels" ContentType="application/vnd.openxmlformats-package.relationships+xml"/>
  <Override PartName="/ppt/slideLayouts/_rels/slideLayout9.xml.rels" ContentType="application/vnd.openxmlformats-package.relationships+xml"/>
  <Override PartName="/ppt/slideLayouts/_rels/slideLayout77.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65.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3.xml.rels" ContentType="application/vnd.openxmlformats-package.relationships+xml"/>
  <Override PartName="/ppt/slideLayouts/_rels/slideLayout45.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31.xml.rels" ContentType="application/vnd.openxmlformats-package.relationships+xml"/>
  <Override PartName="/ppt/slideLayouts/_rels/slideLayout59.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0.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51.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7.xml" ContentType="application/vnd.openxmlformats-officedocument.presentationml.slideLayout+xml"/>
  <Override PartName="/ppt/slideLayouts/slideLayout127.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90.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2.xml" ContentType="application/vnd.openxmlformats-officedocument.presentationml.slideLayout+xml"/>
  <Override PartName="/ppt/slideLayouts/slideLayout130.xml" ContentType="application/vnd.openxmlformats-officedocument.presentationml.slideLayout+xml"/>
  <Override PartName="/ppt/slideLayouts/slideLayout5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3.xml" ContentType="application/vnd.openxmlformats-officedocument.presentationml.slideLayout+xml"/>
  <Override PartName="/ppt/slideLayouts/slideLayout131.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18.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132.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474"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75"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76"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77"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7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5D175A9-AE61-4679-A2BC-D8AD121DF94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sldImg"/>
          </p:nvPr>
        </p:nvSpPr>
        <p:spPr>
          <a:xfrm>
            <a:off x="685800" y="1143000"/>
            <a:ext cx="5485680" cy="3085560"/>
          </a:xfrm>
          <a:prstGeom prst="rect">
            <a:avLst/>
          </a:prstGeom>
        </p:spPr>
      </p:sp>
      <p:sp>
        <p:nvSpPr>
          <p:cNvPr id="505"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506"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FFB1AC9-709A-4391-A72F-12B1FB510216}" type="slidenum">
              <a:rPr b="0" lang="en-US" sz="1200" spc="-1" strike="noStrike">
                <a:solidFill>
                  <a:srgbClr val="000000"/>
                </a:solidFill>
                <a:latin typeface="微软雅黑"/>
                <a:ea typeface="微软雅黑"/>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6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7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7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7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7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8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8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8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8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8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8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9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9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9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0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4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1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1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1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2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2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2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2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2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3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3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4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4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4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44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5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5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6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6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6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6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7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7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7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9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4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5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6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6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6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6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6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6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8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9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0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0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0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0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0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2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3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4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4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4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microsoft.com/office/2007/relationships/hdphoto" Target="../media/hdphoto1.wdp"/><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microsoft.com/office/2007/relationships/hdphoto" Target="../media/hdphoto2.wdp"/><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0" name="Group 1"/>
          <p:cNvGrpSpPr/>
          <p:nvPr/>
        </p:nvGrpSpPr>
        <p:grpSpPr>
          <a:xfrm>
            <a:off x="1103040" y="1218960"/>
            <a:ext cx="9985320" cy="84600"/>
            <a:chOff x="1103040" y="1218960"/>
            <a:chExt cx="9985320" cy="84600"/>
          </a:xfrm>
        </p:grpSpPr>
        <p:sp>
          <p:nvSpPr>
            <p:cNvPr id="1" name="Line 2"/>
            <p:cNvSpPr/>
            <p:nvPr/>
          </p:nvSpPr>
          <p:spPr>
            <a:xfrm flipH="1">
              <a:off x="1103040" y="1218960"/>
              <a:ext cx="998532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2" name="Line 3"/>
            <p:cNvSpPr/>
            <p:nvPr/>
          </p:nvSpPr>
          <p:spPr>
            <a:xfrm flipH="1">
              <a:off x="1103040" y="1303560"/>
              <a:ext cx="998532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grpSp>
        <p:nvGrpSpPr>
          <p:cNvPr id="3" name="Group 4"/>
          <p:cNvGrpSpPr/>
          <p:nvPr/>
        </p:nvGrpSpPr>
        <p:grpSpPr>
          <a:xfrm>
            <a:off x="0" y="5645160"/>
            <a:ext cx="12191760" cy="63360"/>
            <a:chOff x="0" y="5645160"/>
            <a:chExt cx="12191760" cy="63360"/>
          </a:xfrm>
        </p:grpSpPr>
        <p:sp>
          <p:nvSpPr>
            <p:cNvPr id="4" name="Line 5"/>
            <p:cNvSpPr/>
            <p:nvPr/>
          </p:nvSpPr>
          <p:spPr>
            <a:xfrm flipH="1">
              <a:off x="0" y="5645160"/>
              <a:ext cx="1219176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5" name="Line 6"/>
            <p:cNvSpPr/>
            <p:nvPr/>
          </p:nvSpPr>
          <p:spPr>
            <a:xfrm flipH="1">
              <a:off x="0" y="5708520"/>
              <a:ext cx="1219176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grpSp>
        <p:nvGrpSpPr>
          <p:cNvPr id="6" name="Group 7"/>
          <p:cNvGrpSpPr/>
          <p:nvPr/>
        </p:nvGrpSpPr>
        <p:grpSpPr>
          <a:xfrm>
            <a:off x="0" y="1142640"/>
            <a:ext cx="12191760" cy="63360"/>
            <a:chOff x="0" y="1142640"/>
            <a:chExt cx="12191760" cy="63360"/>
          </a:xfrm>
        </p:grpSpPr>
        <p:sp>
          <p:nvSpPr>
            <p:cNvPr id="7" name="Line 8"/>
            <p:cNvSpPr/>
            <p:nvPr/>
          </p:nvSpPr>
          <p:spPr>
            <a:xfrm>
              <a:off x="0" y="1206000"/>
              <a:ext cx="1219176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8" name="Line 9"/>
            <p:cNvSpPr/>
            <p:nvPr/>
          </p:nvSpPr>
          <p:spPr>
            <a:xfrm>
              <a:off x="0" y="1142640"/>
              <a:ext cx="1219176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sp>
        <p:nvSpPr>
          <p:cNvPr id="9" name="CustomShape 10"/>
          <p:cNvSpPr/>
          <p:nvPr/>
        </p:nvSpPr>
        <p:spPr>
          <a:xfrm>
            <a:off x="0" y="5778000"/>
            <a:ext cx="12191400" cy="10792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0" name="CustomShape 11"/>
          <p:cNvSpPr/>
          <p:nvPr/>
        </p:nvSpPr>
        <p:spPr>
          <a:xfrm>
            <a:off x="0" y="0"/>
            <a:ext cx="12191400" cy="10792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11" name="图 9" descr=""/>
          <p:cNvPicPr/>
          <p:nvPr/>
        </p:nvPicPr>
        <p:blipFill>
          <a:blip r:embed="rId2">
            <a:extLst>
              <a:ext uri="{BEBA8EAE-BF5A-486C-A8C5-ECC9F3942E4B}">
                <a14:imgProps xmlns:a14="http://schemas.microsoft.com/office/drawing/2010/main">
                  <a14:imgLayer r:embed="rId3">
                    <a14:imgEffect>
                      <a14:saturation sat="30000"/>
                    </a14:imgEffect>
                  </a14:imgLayer>
                </a14:imgProps>
              </a:ext>
            </a:extLst>
          </a:blip>
          <a:stretch/>
        </p:blipFill>
        <p:spPr>
          <a:xfrm>
            <a:off x="1325880" y="0"/>
            <a:ext cx="1746720" cy="2291400"/>
          </a:xfrm>
          <a:prstGeom prst="rect">
            <a:avLst/>
          </a:prstGeom>
          <a:ln>
            <a:noFill/>
          </a:ln>
        </p:spPr>
      </p:pic>
      <p:sp>
        <p:nvSpPr>
          <p:cNvPr id="12" name="CustomShape 12"/>
          <p:cNvSpPr/>
          <p:nvPr/>
        </p:nvSpPr>
        <p:spPr>
          <a:xfrm>
            <a:off x="12344400" y="0"/>
            <a:ext cx="1294560" cy="685728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00000"/>
              </a:lnSpc>
            </a:pPr>
            <a:r>
              <a:rPr b="1" i="1" lang="en-US" sz="1200" spc="-1" strike="noStrike">
                <a:solidFill>
                  <a:srgbClr val="ffffff"/>
                </a:solidFill>
                <a:latin typeface="微软雅黑"/>
                <a:ea typeface="微软雅黑"/>
              </a:rPr>
              <a:t>注意：</a:t>
            </a:r>
            <a:endParaRPr b="0" lang="en-US" sz="1200" spc="-1" strike="noStrike">
              <a:latin typeface="Arial"/>
            </a:endParaRPr>
          </a:p>
          <a:p>
            <a:pPr>
              <a:lnSpc>
                <a:spcPct val="100000"/>
              </a:lnSpc>
            </a:pPr>
            <a:r>
              <a:rPr b="0" i="1" lang="en-US" sz="1200" spc="-1" strike="noStrike">
                <a:solidFill>
                  <a:srgbClr val="ffffff"/>
                </a:solidFill>
                <a:latin typeface="微软雅黑"/>
                <a:ea typeface="微软雅黑"/>
              </a:rPr>
              <a:t>若要更改此幻灯片上的图像，请选择该图片，并将其删除。然后单击占位符中的图片图标以插入自己的图像。</a:t>
            </a:r>
            <a:endParaRPr b="0" lang="en-US" sz="1200" spc="-1" strike="noStrike">
              <a:latin typeface="Arial"/>
            </a:endParaRPr>
          </a:p>
        </p:txBody>
      </p:sp>
      <p:sp>
        <p:nvSpPr>
          <p:cNvPr id="13" name="PlaceHolder 13"/>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4" name="PlaceHolder 1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391" name="Group 1"/>
          <p:cNvGrpSpPr/>
          <p:nvPr/>
        </p:nvGrpSpPr>
        <p:grpSpPr>
          <a:xfrm>
            <a:off x="1103040" y="1218960"/>
            <a:ext cx="9985320" cy="84600"/>
            <a:chOff x="1103040" y="1218960"/>
            <a:chExt cx="9985320" cy="84600"/>
          </a:xfrm>
        </p:grpSpPr>
        <p:sp>
          <p:nvSpPr>
            <p:cNvPr id="392" name="Line 2"/>
            <p:cNvSpPr/>
            <p:nvPr/>
          </p:nvSpPr>
          <p:spPr>
            <a:xfrm flipH="1">
              <a:off x="1103040" y="1218960"/>
              <a:ext cx="998532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393" name="Line 3"/>
            <p:cNvSpPr/>
            <p:nvPr/>
          </p:nvSpPr>
          <p:spPr>
            <a:xfrm flipH="1">
              <a:off x="1103040" y="1303560"/>
              <a:ext cx="998532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sp>
        <p:nvSpPr>
          <p:cNvPr id="394"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432" name="Group 1"/>
          <p:cNvGrpSpPr/>
          <p:nvPr/>
        </p:nvGrpSpPr>
        <p:grpSpPr>
          <a:xfrm>
            <a:off x="1103040" y="1218960"/>
            <a:ext cx="9985320" cy="84600"/>
            <a:chOff x="1103040" y="1218960"/>
            <a:chExt cx="9985320" cy="84600"/>
          </a:xfrm>
        </p:grpSpPr>
        <p:sp>
          <p:nvSpPr>
            <p:cNvPr id="433" name="Line 2"/>
            <p:cNvSpPr/>
            <p:nvPr/>
          </p:nvSpPr>
          <p:spPr>
            <a:xfrm flipH="1">
              <a:off x="1103040" y="1218960"/>
              <a:ext cx="998532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434" name="Line 3"/>
            <p:cNvSpPr/>
            <p:nvPr/>
          </p:nvSpPr>
          <p:spPr>
            <a:xfrm flipH="1">
              <a:off x="1103040" y="1303560"/>
              <a:ext cx="998532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sp>
        <p:nvSpPr>
          <p:cNvPr id="435"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3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51" name="Group 1"/>
          <p:cNvGrpSpPr/>
          <p:nvPr/>
        </p:nvGrpSpPr>
        <p:grpSpPr>
          <a:xfrm>
            <a:off x="1103040" y="1218960"/>
            <a:ext cx="9985320" cy="84600"/>
            <a:chOff x="1103040" y="1218960"/>
            <a:chExt cx="9985320" cy="84600"/>
          </a:xfrm>
        </p:grpSpPr>
        <p:sp>
          <p:nvSpPr>
            <p:cNvPr id="52" name="Line 2"/>
            <p:cNvSpPr/>
            <p:nvPr/>
          </p:nvSpPr>
          <p:spPr>
            <a:xfrm flipH="1">
              <a:off x="1103040" y="1218960"/>
              <a:ext cx="998532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53" name="Line 3"/>
            <p:cNvSpPr/>
            <p:nvPr/>
          </p:nvSpPr>
          <p:spPr>
            <a:xfrm flipH="1">
              <a:off x="1103040" y="1303560"/>
              <a:ext cx="998532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sp>
        <p:nvSpPr>
          <p:cNvPr id="54" name="CustomShape 4"/>
          <p:cNvSpPr/>
          <p:nvPr/>
        </p:nvSpPr>
        <p:spPr>
          <a:xfrm>
            <a:off x="0" y="5778000"/>
            <a:ext cx="12191400" cy="10792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5" name="CustomShape 5"/>
          <p:cNvSpPr/>
          <p:nvPr/>
        </p:nvSpPr>
        <p:spPr>
          <a:xfrm>
            <a:off x="0" y="0"/>
            <a:ext cx="12191400" cy="107928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56" name="图 10" descr=""/>
          <p:cNvPicPr/>
          <p:nvPr/>
        </p:nvPicPr>
        <p:blipFill>
          <a:blip r:embed="rId2">
            <a:extLst>
              <a:ext uri="{BEBA8EAE-BF5A-486C-A8C5-ECC9F3942E4B}">
                <a14:imgProps xmlns:a14="http://schemas.microsoft.com/office/drawing/2010/main">
                  <a14:imgLayer r:embed="rId3">
                    <a14:imgEffect>
                      <a14:saturation sat="30000"/>
                    </a14:imgEffect>
                  </a14:imgLayer>
                </a14:imgProps>
              </a:ext>
            </a:extLst>
          </a:blip>
          <a:stretch/>
        </p:blipFill>
        <p:spPr>
          <a:xfrm>
            <a:off x="1324440" y="0"/>
            <a:ext cx="1746720" cy="2291400"/>
          </a:xfrm>
          <a:prstGeom prst="rect">
            <a:avLst/>
          </a:prstGeom>
          <a:ln>
            <a:noFill/>
          </a:ln>
        </p:spPr>
      </p:pic>
      <p:sp>
        <p:nvSpPr>
          <p:cNvPr id="57" name="PlaceHolder 6"/>
          <p:cNvSpPr>
            <a:spLocks noGrp="1"/>
          </p:cNvSpPr>
          <p:nvPr>
            <p:ph type="title"/>
          </p:nvPr>
        </p:nvSpPr>
        <p:spPr>
          <a:xfrm>
            <a:off x="1104840" y="76320"/>
            <a:ext cx="9979920" cy="10962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58"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95" name="Group 1"/>
          <p:cNvGrpSpPr/>
          <p:nvPr/>
        </p:nvGrpSpPr>
        <p:grpSpPr>
          <a:xfrm>
            <a:off x="1103040" y="1218960"/>
            <a:ext cx="9985320" cy="84600"/>
            <a:chOff x="1103040" y="1218960"/>
            <a:chExt cx="9985320" cy="84600"/>
          </a:xfrm>
        </p:grpSpPr>
        <p:sp>
          <p:nvSpPr>
            <p:cNvPr id="96" name="Line 2"/>
            <p:cNvSpPr/>
            <p:nvPr/>
          </p:nvSpPr>
          <p:spPr>
            <a:xfrm flipH="1">
              <a:off x="1103040" y="1218960"/>
              <a:ext cx="998532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97" name="Line 3"/>
            <p:cNvSpPr/>
            <p:nvPr/>
          </p:nvSpPr>
          <p:spPr>
            <a:xfrm flipH="1">
              <a:off x="1103040" y="1303560"/>
              <a:ext cx="998532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grpSp>
        <p:nvGrpSpPr>
          <p:cNvPr id="98" name="Group 4"/>
          <p:cNvGrpSpPr/>
          <p:nvPr/>
        </p:nvGrpSpPr>
        <p:grpSpPr>
          <a:xfrm>
            <a:off x="0" y="2514600"/>
            <a:ext cx="12191760" cy="3193920"/>
            <a:chOff x="0" y="2514600"/>
            <a:chExt cx="12191760" cy="3193920"/>
          </a:xfrm>
        </p:grpSpPr>
        <p:grpSp>
          <p:nvGrpSpPr>
            <p:cNvPr id="99" name="Group 5"/>
            <p:cNvGrpSpPr/>
            <p:nvPr/>
          </p:nvGrpSpPr>
          <p:grpSpPr>
            <a:xfrm>
              <a:off x="0" y="2514600"/>
              <a:ext cx="12191760" cy="63000"/>
              <a:chOff x="0" y="2514600"/>
              <a:chExt cx="12191760" cy="63000"/>
            </a:xfrm>
          </p:grpSpPr>
          <p:sp>
            <p:nvSpPr>
              <p:cNvPr id="100" name="Line 6"/>
              <p:cNvSpPr/>
              <p:nvPr/>
            </p:nvSpPr>
            <p:spPr>
              <a:xfrm>
                <a:off x="0" y="2577600"/>
                <a:ext cx="1219176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101" name="Line 7"/>
              <p:cNvSpPr/>
              <p:nvPr/>
            </p:nvSpPr>
            <p:spPr>
              <a:xfrm>
                <a:off x="0" y="2514600"/>
                <a:ext cx="1219176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sp>
          <p:nvSpPr>
            <p:cNvPr id="102" name="CustomShape 8"/>
            <p:cNvSpPr/>
            <p:nvPr/>
          </p:nvSpPr>
          <p:spPr>
            <a:xfrm>
              <a:off x="0" y="2640960"/>
              <a:ext cx="12191400" cy="2940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nvGrpSpPr>
            <p:cNvPr id="103" name="Group 9"/>
            <p:cNvGrpSpPr/>
            <p:nvPr/>
          </p:nvGrpSpPr>
          <p:grpSpPr>
            <a:xfrm>
              <a:off x="0" y="5645160"/>
              <a:ext cx="12191760" cy="63360"/>
              <a:chOff x="0" y="5645160"/>
              <a:chExt cx="12191760" cy="63360"/>
            </a:xfrm>
          </p:grpSpPr>
          <p:sp>
            <p:nvSpPr>
              <p:cNvPr id="104" name="Line 10"/>
              <p:cNvSpPr/>
              <p:nvPr/>
            </p:nvSpPr>
            <p:spPr>
              <a:xfrm flipH="1">
                <a:off x="0" y="5645160"/>
                <a:ext cx="1219176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105" name="Line 11"/>
              <p:cNvSpPr/>
              <p:nvPr/>
            </p:nvSpPr>
            <p:spPr>
              <a:xfrm flipH="1">
                <a:off x="0" y="5708520"/>
                <a:ext cx="1219176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grpSp>
      <p:pic>
        <p:nvPicPr>
          <p:cNvPr id="106" name="图 6" descr=""/>
          <p:cNvPicPr/>
          <p:nvPr/>
        </p:nvPicPr>
        <p:blipFill>
          <a:blip r:embed="rId2"/>
          <a:stretch/>
        </p:blipFill>
        <p:spPr>
          <a:xfrm>
            <a:off x="1325880" y="0"/>
            <a:ext cx="1782360" cy="2971080"/>
          </a:xfrm>
          <a:prstGeom prst="rect">
            <a:avLst/>
          </a:prstGeom>
          <a:ln>
            <a:noFill/>
          </a:ln>
        </p:spPr>
      </p:pic>
      <p:sp>
        <p:nvSpPr>
          <p:cNvPr id="107" name="PlaceHolder 1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08"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145" name="Group 1"/>
          <p:cNvGrpSpPr/>
          <p:nvPr/>
        </p:nvGrpSpPr>
        <p:grpSpPr>
          <a:xfrm>
            <a:off x="1103040" y="1218960"/>
            <a:ext cx="9985320" cy="84600"/>
            <a:chOff x="1103040" y="1218960"/>
            <a:chExt cx="9985320" cy="84600"/>
          </a:xfrm>
        </p:grpSpPr>
        <p:sp>
          <p:nvSpPr>
            <p:cNvPr id="146" name="Line 2"/>
            <p:cNvSpPr/>
            <p:nvPr/>
          </p:nvSpPr>
          <p:spPr>
            <a:xfrm flipH="1">
              <a:off x="1103040" y="1218960"/>
              <a:ext cx="998532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147" name="Line 3"/>
            <p:cNvSpPr/>
            <p:nvPr/>
          </p:nvSpPr>
          <p:spPr>
            <a:xfrm flipH="1">
              <a:off x="1103040" y="1303560"/>
              <a:ext cx="998532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sp>
        <p:nvSpPr>
          <p:cNvPr id="148"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49"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186" name="Group 1"/>
          <p:cNvGrpSpPr/>
          <p:nvPr/>
        </p:nvGrpSpPr>
        <p:grpSpPr>
          <a:xfrm>
            <a:off x="1103040" y="1218960"/>
            <a:ext cx="9985320" cy="84600"/>
            <a:chOff x="1103040" y="1218960"/>
            <a:chExt cx="9985320" cy="84600"/>
          </a:xfrm>
        </p:grpSpPr>
        <p:sp>
          <p:nvSpPr>
            <p:cNvPr id="187" name="Line 2"/>
            <p:cNvSpPr/>
            <p:nvPr/>
          </p:nvSpPr>
          <p:spPr>
            <a:xfrm flipH="1">
              <a:off x="1103040" y="1218960"/>
              <a:ext cx="998532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188" name="Line 3"/>
            <p:cNvSpPr/>
            <p:nvPr/>
          </p:nvSpPr>
          <p:spPr>
            <a:xfrm flipH="1">
              <a:off x="1103040" y="1303560"/>
              <a:ext cx="998532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sp>
        <p:nvSpPr>
          <p:cNvPr id="189" name="PlaceHolder 4"/>
          <p:cNvSpPr>
            <a:spLocks noGrp="1"/>
          </p:cNvSpPr>
          <p:nvPr>
            <p:ph type="title"/>
          </p:nvPr>
        </p:nvSpPr>
        <p:spPr>
          <a:xfrm>
            <a:off x="1104840" y="76320"/>
            <a:ext cx="9979920" cy="10962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227" name="Group 1"/>
          <p:cNvGrpSpPr/>
          <p:nvPr/>
        </p:nvGrpSpPr>
        <p:grpSpPr>
          <a:xfrm>
            <a:off x="1103040" y="1218960"/>
            <a:ext cx="9985320" cy="84600"/>
            <a:chOff x="1103040" y="1218960"/>
            <a:chExt cx="9985320" cy="84600"/>
          </a:xfrm>
        </p:grpSpPr>
        <p:sp>
          <p:nvSpPr>
            <p:cNvPr id="228" name="Line 2"/>
            <p:cNvSpPr/>
            <p:nvPr/>
          </p:nvSpPr>
          <p:spPr>
            <a:xfrm flipH="1">
              <a:off x="1103040" y="1218960"/>
              <a:ext cx="998532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229" name="Line 3"/>
            <p:cNvSpPr/>
            <p:nvPr/>
          </p:nvSpPr>
          <p:spPr>
            <a:xfrm flipH="1">
              <a:off x="1103040" y="1303560"/>
              <a:ext cx="998532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sp>
        <p:nvSpPr>
          <p:cNvPr id="230" name="PlaceHolder 4"/>
          <p:cNvSpPr>
            <a:spLocks noGrp="1"/>
          </p:cNvSpPr>
          <p:nvPr>
            <p:ph type="title"/>
          </p:nvPr>
        </p:nvSpPr>
        <p:spPr>
          <a:xfrm>
            <a:off x="1104840" y="76320"/>
            <a:ext cx="9979920" cy="10962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231"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268" name="Group 1"/>
          <p:cNvGrpSpPr/>
          <p:nvPr/>
        </p:nvGrpSpPr>
        <p:grpSpPr>
          <a:xfrm>
            <a:off x="1103040" y="1218960"/>
            <a:ext cx="9985320" cy="84600"/>
            <a:chOff x="1103040" y="1218960"/>
            <a:chExt cx="9985320" cy="84600"/>
          </a:xfrm>
        </p:grpSpPr>
        <p:sp>
          <p:nvSpPr>
            <p:cNvPr id="269" name="Line 2"/>
            <p:cNvSpPr/>
            <p:nvPr/>
          </p:nvSpPr>
          <p:spPr>
            <a:xfrm flipH="1">
              <a:off x="1103040" y="1218960"/>
              <a:ext cx="998532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270" name="Line 3"/>
            <p:cNvSpPr/>
            <p:nvPr/>
          </p:nvSpPr>
          <p:spPr>
            <a:xfrm flipH="1">
              <a:off x="1103040" y="1303560"/>
              <a:ext cx="998532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sp>
        <p:nvSpPr>
          <p:cNvPr id="271" name="PlaceHolder 4"/>
          <p:cNvSpPr>
            <a:spLocks noGrp="1"/>
          </p:cNvSpPr>
          <p:nvPr>
            <p:ph type="title"/>
          </p:nvPr>
        </p:nvSpPr>
        <p:spPr>
          <a:xfrm>
            <a:off x="1104840" y="76320"/>
            <a:ext cx="9979920" cy="10962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272"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309" name="Group 1"/>
          <p:cNvGrpSpPr/>
          <p:nvPr/>
        </p:nvGrpSpPr>
        <p:grpSpPr>
          <a:xfrm>
            <a:off x="1103040" y="1218960"/>
            <a:ext cx="9985320" cy="84600"/>
            <a:chOff x="1103040" y="1218960"/>
            <a:chExt cx="9985320" cy="84600"/>
          </a:xfrm>
        </p:grpSpPr>
        <p:sp>
          <p:nvSpPr>
            <p:cNvPr id="310" name="Line 2"/>
            <p:cNvSpPr/>
            <p:nvPr/>
          </p:nvSpPr>
          <p:spPr>
            <a:xfrm flipH="1">
              <a:off x="1103040" y="1218960"/>
              <a:ext cx="998532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311" name="Line 3"/>
            <p:cNvSpPr/>
            <p:nvPr/>
          </p:nvSpPr>
          <p:spPr>
            <a:xfrm flipH="1">
              <a:off x="1103040" y="1303560"/>
              <a:ext cx="998532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sp>
        <p:nvSpPr>
          <p:cNvPr id="312" name="PlaceHolder 4"/>
          <p:cNvSpPr>
            <a:spLocks noGrp="1"/>
          </p:cNvSpPr>
          <p:nvPr>
            <p:ph type="title"/>
          </p:nvPr>
        </p:nvSpPr>
        <p:spPr>
          <a:xfrm>
            <a:off x="1104840" y="76320"/>
            <a:ext cx="9979920" cy="10962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313"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350" name="Group 1"/>
          <p:cNvGrpSpPr/>
          <p:nvPr/>
        </p:nvGrpSpPr>
        <p:grpSpPr>
          <a:xfrm>
            <a:off x="1103040" y="1218960"/>
            <a:ext cx="9985320" cy="84600"/>
            <a:chOff x="1103040" y="1218960"/>
            <a:chExt cx="9985320" cy="84600"/>
          </a:xfrm>
        </p:grpSpPr>
        <p:sp>
          <p:nvSpPr>
            <p:cNvPr id="351" name="Line 2"/>
            <p:cNvSpPr/>
            <p:nvPr/>
          </p:nvSpPr>
          <p:spPr>
            <a:xfrm flipH="1">
              <a:off x="1103040" y="1218960"/>
              <a:ext cx="9985320" cy="0"/>
            </a:xfrm>
            <a:prstGeom prst="line">
              <a:avLst/>
            </a:prstGeom>
            <a:ln w="38160">
              <a:solidFill>
                <a:schemeClr val="tx1"/>
              </a:solidFill>
            </a:ln>
          </p:spPr>
          <p:style>
            <a:lnRef idx="1">
              <a:schemeClr val="accent1"/>
            </a:lnRef>
            <a:fillRef idx="0">
              <a:schemeClr val="accent1"/>
            </a:fillRef>
            <a:effectRef idx="0">
              <a:schemeClr val="accent1"/>
            </a:effectRef>
            <a:fontRef idx="minor"/>
          </p:style>
        </p:sp>
        <p:sp>
          <p:nvSpPr>
            <p:cNvPr id="352" name="Line 3"/>
            <p:cNvSpPr/>
            <p:nvPr/>
          </p:nvSpPr>
          <p:spPr>
            <a:xfrm flipH="1">
              <a:off x="1103040" y="1303560"/>
              <a:ext cx="998532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grpSp>
      <p:sp>
        <p:nvSpPr>
          <p:cNvPr id="353" name="PlaceHolder 4"/>
          <p:cNvSpPr>
            <a:spLocks noGrp="1"/>
          </p:cNvSpPr>
          <p:nvPr>
            <p:ph type="title"/>
          </p:nvPr>
        </p:nvSpPr>
        <p:spPr>
          <a:xfrm>
            <a:off x="1104840" y="76320"/>
            <a:ext cx="9979920" cy="10962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35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9.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0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1104840" y="2292120"/>
            <a:ext cx="5733360" cy="2219040"/>
          </a:xfrm>
          <a:prstGeom prst="rect">
            <a:avLst/>
          </a:prstGeom>
          <a:noFill/>
          <a:ln>
            <a:noFill/>
          </a:ln>
        </p:spPr>
        <p:style>
          <a:lnRef idx="0"/>
          <a:fillRef idx="0"/>
          <a:effectRef idx="0"/>
          <a:fontRef idx="minor"/>
        </p:style>
        <p:txBody>
          <a:bodyPr lIns="0" rIns="0" tIns="45000" bIns="45000" anchor="ctr">
            <a:noAutofit/>
          </a:bodyPr>
          <a:p>
            <a:pPr>
              <a:lnSpc>
                <a:spcPct val="90000"/>
              </a:lnSpc>
            </a:pPr>
            <a:r>
              <a:rPr b="0" lang="en-US" sz="4400" spc="-1" strike="noStrike" cap="all">
                <a:solidFill>
                  <a:srgbClr val="514843"/>
                </a:solidFill>
                <a:latin typeface="微软雅黑"/>
                <a:ea typeface="微软雅黑"/>
              </a:rPr>
              <a:t>带图片版式的标题</a:t>
            </a:r>
            <a:endParaRPr b="0" lang="en-US" sz="4400" spc="-1" strike="noStrike">
              <a:latin typeface="Arial"/>
            </a:endParaRPr>
          </a:p>
        </p:txBody>
      </p:sp>
      <p:sp>
        <p:nvSpPr>
          <p:cNvPr id="480" name="CustomShape 2"/>
          <p:cNvSpPr/>
          <p:nvPr/>
        </p:nvSpPr>
        <p:spPr>
          <a:xfrm>
            <a:off x="1104840" y="4511880"/>
            <a:ext cx="5733360" cy="954720"/>
          </a:xfrm>
          <a:prstGeom prst="rect">
            <a:avLst/>
          </a:prstGeom>
          <a:noFill/>
          <a:ln>
            <a:noFill/>
          </a:ln>
        </p:spPr>
        <p:style>
          <a:lnRef idx="0"/>
          <a:fillRef idx="0"/>
          <a:effectRef idx="0"/>
          <a:fontRef idx="minor"/>
        </p:style>
        <p:txBody>
          <a:bodyPr lIns="0" rIns="0" tIns="45000" bIns="45000">
            <a:noAutofit/>
          </a:bodyPr>
          <a:p>
            <a:pPr>
              <a:lnSpc>
                <a:spcPct val="90000"/>
              </a:lnSpc>
            </a:pPr>
            <a:r>
              <a:rPr b="0" lang="en-US" sz="1800" spc="-1" strike="noStrike">
                <a:solidFill>
                  <a:srgbClr val="514843"/>
                </a:solidFill>
                <a:latin typeface="微软雅黑"/>
                <a:ea typeface="微软雅黑"/>
              </a:rPr>
              <a:t>副标题</a:t>
            </a:r>
            <a:endParaRPr b="0" lang="en-US" sz="1800" spc="-1" strike="noStrike">
              <a:latin typeface="Arial"/>
            </a:endParaRPr>
          </a:p>
        </p:txBody>
      </p:sp>
      <p:sp>
        <p:nvSpPr>
          <p:cNvPr id="481" name="Line 3"/>
          <p:cNvSpPr/>
          <p:nvPr/>
        </p:nvSpPr>
        <p:spPr>
          <a:xfrm>
            <a:off x="6981120" y="1310760"/>
            <a:ext cx="5210640" cy="4208400"/>
          </a:xfrm>
          <a:prstGeom prst="line">
            <a:avLst/>
          </a:prstGeom>
          <a:ln w="12600">
            <a:solidFill>
              <a:schemeClr val="tx1"/>
            </a:solidFill>
            <a:miter/>
          </a:ln>
        </p:spPr>
        <p:style>
          <a:lnRef idx="0"/>
          <a:fillRef idx="0"/>
          <a:effectRef idx="0"/>
          <a:fontRef idx="minor"/>
        </p:style>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CustomShape 1"/>
          <p:cNvSpPr/>
          <p:nvPr/>
        </p:nvSpPr>
        <p:spPr>
          <a:xfrm>
            <a:off x="1104840" y="76320"/>
            <a:ext cx="9979920" cy="1096200"/>
          </a:xfrm>
          <a:prstGeom prst="rect">
            <a:avLst/>
          </a:prstGeom>
          <a:noFill/>
          <a:ln>
            <a:noFill/>
          </a:ln>
        </p:spPr>
        <p:style>
          <a:lnRef idx="0"/>
          <a:fillRef idx="0"/>
          <a:effectRef idx="0"/>
          <a:fontRef idx="minor"/>
        </p:style>
      </p:sp>
      <p:sp>
        <p:nvSpPr>
          <p:cNvPr id="502" name="CustomShape 2"/>
          <p:cNvSpPr/>
          <p:nvPr/>
        </p:nvSpPr>
        <p:spPr>
          <a:xfrm>
            <a:off x="5641920" y="1600200"/>
            <a:ext cx="5444640" cy="4571280"/>
          </a:xfrm>
          <a:prstGeom prst="rect">
            <a:avLst/>
          </a:prstGeom>
          <a:noFill/>
          <a:ln>
            <a:noFill/>
          </a:ln>
        </p:spPr>
        <p:style>
          <a:lnRef idx="0"/>
          <a:fillRef idx="0"/>
          <a:effectRef idx="0"/>
          <a:fontRef idx="minor"/>
        </p:style>
      </p:sp>
      <p:sp>
        <p:nvSpPr>
          <p:cNvPr id="503" name="CustomShape 3"/>
          <p:cNvSpPr/>
          <p:nvPr/>
        </p:nvSpPr>
        <p:spPr>
          <a:xfrm>
            <a:off x="1104840" y="1600200"/>
            <a:ext cx="4383720" cy="4571280"/>
          </a:xfrm>
          <a:prstGeom prst="rect">
            <a:avLst/>
          </a:prstGeom>
          <a:noFill/>
          <a:ln>
            <a:noFill/>
          </a:ln>
        </p:spPr>
        <p:style>
          <a:lnRef idx="0"/>
          <a:fillRef idx="0"/>
          <a:effectRef idx="0"/>
          <a:fontRef idx="minor"/>
        </p:style>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CustomShape 1"/>
          <p:cNvSpPr/>
          <p:nvPr/>
        </p:nvSpPr>
        <p:spPr>
          <a:xfrm>
            <a:off x="1104840" y="2292120"/>
            <a:ext cx="10095840" cy="2219040"/>
          </a:xfrm>
          <a:prstGeom prst="rect">
            <a:avLst/>
          </a:prstGeom>
          <a:noFill/>
          <a:ln>
            <a:noFill/>
          </a:ln>
        </p:spPr>
        <p:style>
          <a:lnRef idx="0"/>
          <a:fillRef idx="0"/>
          <a:effectRef idx="0"/>
          <a:fontRef idx="minor"/>
        </p:style>
      </p:sp>
      <p:sp>
        <p:nvSpPr>
          <p:cNvPr id="483" name="CustomShape 2"/>
          <p:cNvSpPr/>
          <p:nvPr/>
        </p:nvSpPr>
        <p:spPr>
          <a:xfrm>
            <a:off x="1104840" y="4511880"/>
            <a:ext cx="10095840" cy="954720"/>
          </a:xfrm>
          <a:prstGeom prst="rect">
            <a:avLst/>
          </a:prstGeom>
          <a:noFill/>
          <a:ln>
            <a:noFill/>
          </a:ln>
        </p:spPr>
        <p:style>
          <a:lnRef idx="0"/>
          <a:fillRef idx="0"/>
          <a:effectRef idx="0"/>
          <a:fontRef idx="minor"/>
        </p:style>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1104840" y="2971800"/>
            <a:ext cx="10070280" cy="1683360"/>
          </a:xfrm>
          <a:prstGeom prst="rect">
            <a:avLst/>
          </a:prstGeom>
          <a:noFill/>
          <a:ln>
            <a:noFill/>
          </a:ln>
        </p:spPr>
        <p:style>
          <a:lnRef idx="0"/>
          <a:fillRef idx="0"/>
          <a:effectRef idx="0"/>
          <a:fontRef idx="minor"/>
        </p:style>
        <p:txBody>
          <a:bodyPr lIns="0" rIns="0" tIns="45000" bIns="45000" anchor="ctr">
            <a:noAutofit/>
          </a:bodyPr>
          <a:p>
            <a:pPr>
              <a:lnSpc>
                <a:spcPct val="100000"/>
              </a:lnSpc>
            </a:pPr>
            <a:r>
              <a:rPr b="0" lang="en-US" sz="4400" spc="-1" strike="noStrike">
                <a:solidFill>
                  <a:srgbClr val="ffffff"/>
                </a:solidFill>
                <a:latin typeface="Euphemia"/>
              </a:rPr>
              <a:t>Internet of Things</a:t>
            </a:r>
            <a:endParaRPr b="0" lang="en-US" sz="4400" spc="-1" strike="noStrike">
              <a:latin typeface="Arial"/>
            </a:endParaRPr>
          </a:p>
        </p:txBody>
      </p:sp>
      <p:sp>
        <p:nvSpPr>
          <p:cNvPr id="485" name="CustomShape 2"/>
          <p:cNvSpPr/>
          <p:nvPr/>
        </p:nvSpPr>
        <p:spPr>
          <a:xfrm>
            <a:off x="1104840" y="4655880"/>
            <a:ext cx="10070280" cy="509040"/>
          </a:xfrm>
          <a:prstGeom prst="rect">
            <a:avLst/>
          </a:prstGeom>
          <a:noFill/>
          <a:ln>
            <a:noFill/>
          </a:ln>
        </p:spPr>
        <p:style>
          <a:lnRef idx="0"/>
          <a:fillRef idx="0"/>
          <a:effectRef idx="0"/>
          <a:fontRef idx="minor"/>
        </p:style>
        <p:txBody>
          <a:bodyPr lIns="0" rIns="0" tIns="45000" bIns="45000">
            <a:noAutofit/>
          </a:bodyPr>
          <a:p>
            <a:pPr marL="432000" indent="-323640">
              <a:lnSpc>
                <a:spcPct val="100000"/>
              </a:lnSpc>
              <a:spcBef>
                <a:spcPts val="1417"/>
              </a:spcBef>
              <a:buClr>
                <a:srgbClr val="000000"/>
              </a:buClr>
              <a:buSzPct val="45000"/>
              <a:buFont typeface="Wingdings" charset="2"/>
              <a:buChar char=""/>
            </a:pPr>
            <a:r>
              <a:rPr b="0" lang="en-US" sz="2000" spc="-1" strike="noStrike">
                <a:solidFill>
                  <a:srgbClr val="ffffff"/>
                </a:solidFill>
                <a:latin typeface="微软雅黑"/>
              </a:rPr>
              <a:t>物联网</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a:off x="1104840" y="76320"/>
            <a:ext cx="9979920" cy="1096200"/>
          </a:xfrm>
          <a:prstGeom prst="rect">
            <a:avLst/>
          </a:prstGeom>
          <a:noFill/>
          <a:ln>
            <a:noFill/>
          </a:ln>
        </p:spPr>
        <p:style>
          <a:lnRef idx="0"/>
          <a:fillRef idx="0"/>
          <a:effectRef idx="0"/>
          <a:fontRef idx="minor"/>
        </p:style>
        <p:txBody>
          <a:bodyPr lIns="0" rIns="0" tIns="45000" bIns="45000" anchor="b">
            <a:noAutofit/>
          </a:bodyPr>
          <a:p>
            <a:pPr>
              <a:lnSpc>
                <a:spcPct val="100000"/>
              </a:lnSpc>
            </a:pPr>
            <a:r>
              <a:rPr b="0" lang="en-US" sz="1800" spc="-1" strike="noStrike">
                <a:solidFill>
                  <a:srgbClr val="514843"/>
                </a:solidFill>
                <a:latin typeface="Euphemia"/>
              </a:rPr>
              <a:t>Internet of Things</a:t>
            </a:r>
            <a:endParaRPr b="0" lang="en-US" sz="1800" spc="-1" strike="noStrike">
              <a:latin typeface="Arial"/>
            </a:endParaRPr>
          </a:p>
        </p:txBody>
      </p:sp>
      <p:pic>
        <p:nvPicPr>
          <p:cNvPr id="487" name="" descr=""/>
          <p:cNvPicPr/>
          <p:nvPr/>
        </p:nvPicPr>
        <p:blipFill>
          <a:blip r:embed="rId1"/>
          <a:stretch/>
        </p:blipFill>
        <p:spPr>
          <a:xfrm>
            <a:off x="1080000" y="1492560"/>
            <a:ext cx="3664080" cy="2179080"/>
          </a:xfrm>
          <a:prstGeom prst="rect">
            <a:avLst/>
          </a:prstGeom>
          <a:ln>
            <a:noFill/>
          </a:ln>
        </p:spPr>
      </p:pic>
      <p:pic>
        <p:nvPicPr>
          <p:cNvPr id="488" name="" descr=""/>
          <p:cNvPicPr/>
          <p:nvPr/>
        </p:nvPicPr>
        <p:blipFill>
          <a:blip r:embed="rId2"/>
          <a:stretch/>
        </p:blipFill>
        <p:spPr>
          <a:xfrm>
            <a:off x="936000" y="3888000"/>
            <a:ext cx="3765960" cy="2447640"/>
          </a:xfrm>
          <a:prstGeom prst="rect">
            <a:avLst/>
          </a:prstGeom>
          <a:ln>
            <a:noFill/>
          </a:ln>
        </p:spPr>
      </p:pic>
      <p:pic>
        <p:nvPicPr>
          <p:cNvPr id="489" name="" descr=""/>
          <p:cNvPicPr/>
          <p:nvPr/>
        </p:nvPicPr>
        <p:blipFill>
          <a:blip r:embed="rId3"/>
          <a:stretch/>
        </p:blipFill>
        <p:spPr>
          <a:xfrm>
            <a:off x="5184000" y="1671840"/>
            <a:ext cx="5903640" cy="43038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CustomShape 1"/>
          <p:cNvSpPr/>
          <p:nvPr/>
        </p:nvSpPr>
        <p:spPr>
          <a:xfrm>
            <a:off x="1104840" y="76320"/>
            <a:ext cx="9979920" cy="1096200"/>
          </a:xfrm>
          <a:prstGeom prst="rect">
            <a:avLst/>
          </a:prstGeom>
          <a:noFill/>
          <a:ln>
            <a:noFill/>
          </a:ln>
        </p:spPr>
        <p:style>
          <a:lnRef idx="0"/>
          <a:fillRef idx="0"/>
          <a:effectRef idx="0"/>
          <a:fontRef idx="minor"/>
        </p:style>
        <p:txBody>
          <a:bodyPr lIns="0" rIns="0" tIns="45000" bIns="45000" anchor="b">
            <a:noAutofit/>
          </a:bodyPr>
          <a:p>
            <a:pPr>
              <a:lnSpc>
                <a:spcPct val="100000"/>
              </a:lnSpc>
            </a:pPr>
            <a:r>
              <a:rPr b="0" lang="en-US" sz="3200" spc="-1" strike="noStrike">
                <a:solidFill>
                  <a:srgbClr val="514843"/>
                </a:solidFill>
                <a:latin typeface="Euphemia"/>
              </a:rPr>
              <a:t>What is Internet of Things</a:t>
            </a:r>
            <a:endParaRPr b="0" lang="en-US" sz="3200" spc="-1" strike="noStrike">
              <a:latin typeface="Arial"/>
            </a:endParaRPr>
          </a:p>
        </p:txBody>
      </p:sp>
      <p:sp>
        <p:nvSpPr>
          <p:cNvPr id="491" name="CustomShape 2"/>
          <p:cNvSpPr/>
          <p:nvPr/>
        </p:nvSpPr>
        <p:spPr>
          <a:xfrm>
            <a:off x="1080000" y="1706760"/>
            <a:ext cx="10151640" cy="3042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600" spc="-1" strike="noStrike">
                <a:latin typeface="Arial"/>
              </a:rPr>
              <a:t>    </a:t>
            </a:r>
            <a:r>
              <a:rPr b="0" lang="en-US" sz="2600" spc="-1" strike="noStrike">
                <a:latin typeface="Arial"/>
              </a:rPr>
              <a:t>The Internet of things, simply speaking, is a sensor network. It is a network structure that combines Internet technology and communication equipment to realize the interconnection of everything. The working principle of the Internet of things is to put information sensing chips in the objects, and realize the interconnection of information when there is no network through the sensing technology on the chip. It is an important development direction of computer.</a:t>
            </a:r>
            <a:endParaRPr b="0" lang="en-US" sz="2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CustomShape 1"/>
          <p:cNvSpPr/>
          <p:nvPr/>
        </p:nvSpPr>
        <p:spPr>
          <a:xfrm>
            <a:off x="1104840" y="76320"/>
            <a:ext cx="9979920" cy="1096200"/>
          </a:xfrm>
          <a:prstGeom prst="rect">
            <a:avLst/>
          </a:prstGeom>
          <a:noFill/>
          <a:ln>
            <a:noFill/>
          </a:ln>
        </p:spPr>
        <p:style>
          <a:lnRef idx="0"/>
          <a:fillRef idx="0"/>
          <a:effectRef idx="0"/>
          <a:fontRef idx="minor"/>
        </p:style>
        <p:txBody>
          <a:bodyPr lIns="0" rIns="0" tIns="45000" bIns="45000" anchor="b">
            <a:noAutofit/>
          </a:bodyPr>
          <a:p>
            <a:pPr>
              <a:lnSpc>
                <a:spcPct val="100000"/>
              </a:lnSpc>
            </a:pPr>
            <a:r>
              <a:rPr b="0" lang="en-US" sz="3200" spc="-1" strike="noStrike">
                <a:solidFill>
                  <a:srgbClr val="514843"/>
                </a:solidFill>
                <a:latin typeface="Euphemia"/>
              </a:rPr>
              <a:t>IoT helps us fight against disease</a:t>
            </a:r>
            <a:endParaRPr b="0" lang="en-US" sz="3200" spc="-1" strike="noStrike">
              <a:latin typeface="Arial"/>
            </a:endParaRPr>
          </a:p>
        </p:txBody>
      </p:sp>
      <p:sp>
        <p:nvSpPr>
          <p:cNvPr id="493" name="CustomShape 2"/>
          <p:cNvSpPr/>
          <p:nvPr/>
        </p:nvSpPr>
        <p:spPr>
          <a:xfrm>
            <a:off x="1080000" y="1706760"/>
            <a:ext cx="10151640" cy="2673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600" spc="-1" strike="noStrike">
                <a:latin typeface="Arial"/>
              </a:rPr>
              <a:t>    </a:t>
            </a:r>
            <a:r>
              <a:rPr b="0" lang="en-US" sz="2600" spc="-1" strike="noStrike">
                <a:latin typeface="Arial"/>
              </a:rPr>
              <a:t>At present, there is a very typical representative.  The current global challenge of COVID-19 pandemic[pænˈdemɪk] has surpassed the provincial, radical, conceptual, spiritual, social, and pedagogical [ˌpɛdəˈgɒdʒɪkəl]  boundaries. Internet of Things (IoT) enabled healthcare system is useful for proper monitoring of COVID-19 patients, by employing an interconnected network. This technology helps to increase patient satisfaction and reduces readmission rate in the hospital.</a:t>
            </a:r>
            <a:endParaRPr b="0" lang="en-US" sz="2600" spc="-1" strike="noStrike">
              <a:latin typeface="Arial"/>
            </a:endParaRPr>
          </a:p>
        </p:txBody>
      </p:sp>
      <p:pic>
        <p:nvPicPr>
          <p:cNvPr id="494" name="" descr=""/>
          <p:cNvPicPr/>
          <p:nvPr/>
        </p:nvPicPr>
        <p:blipFill>
          <a:blip r:embed="rId1"/>
          <a:stretch/>
        </p:blipFill>
        <p:spPr>
          <a:xfrm>
            <a:off x="1008000" y="5328000"/>
            <a:ext cx="3846960" cy="21938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a:off x="1104840" y="76320"/>
            <a:ext cx="9979920" cy="1096200"/>
          </a:xfrm>
          <a:prstGeom prst="rect">
            <a:avLst/>
          </a:prstGeom>
          <a:noFill/>
          <a:ln>
            <a:noFill/>
          </a:ln>
        </p:spPr>
        <p:style>
          <a:lnRef idx="0"/>
          <a:fillRef idx="0"/>
          <a:effectRef idx="0"/>
          <a:fontRef idx="minor"/>
        </p:style>
        <p:txBody>
          <a:bodyPr lIns="0" rIns="0" tIns="45000" bIns="45000" anchor="b">
            <a:noAutofit/>
          </a:bodyPr>
          <a:p>
            <a:pPr>
              <a:lnSpc>
                <a:spcPct val="100000"/>
              </a:lnSpc>
            </a:pPr>
            <a:r>
              <a:rPr b="0" lang="en-US" sz="3200" spc="-1" strike="noStrike">
                <a:solidFill>
                  <a:srgbClr val="514843"/>
                </a:solidFill>
                <a:latin typeface="Euphemia"/>
              </a:rPr>
              <a:t>Internet of Things and 5-g</a:t>
            </a:r>
            <a:endParaRPr b="0" lang="en-US" sz="3200" spc="-1" strike="noStrike">
              <a:latin typeface="Arial"/>
            </a:endParaRPr>
          </a:p>
        </p:txBody>
      </p:sp>
      <p:sp>
        <p:nvSpPr>
          <p:cNvPr id="496" name="CustomShape 2"/>
          <p:cNvSpPr/>
          <p:nvPr/>
        </p:nvSpPr>
        <p:spPr>
          <a:xfrm>
            <a:off x="1080000" y="1706760"/>
            <a:ext cx="10151640" cy="414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600" spc="-1" strike="noStrike">
                <a:latin typeface="Arial"/>
              </a:rPr>
              <a:t>    </a:t>
            </a:r>
            <a:r>
              <a:rPr b="0" lang="en-US" sz="2600" spc="-1" strike="noStrike">
                <a:latin typeface="Arial"/>
              </a:rPr>
              <a:t>For the development of the Internet of things, the biggest problem is to meet the large demand. First of all, for the better and faster development of the Internet of things, there must be a complete and standard network system to support the development of its work; for the network communication technology, there are higher requirements, which need the full coverage of mobile terminals and communication technology. Under the premise of the comprehensive promotion and coverage of 5g communication technology, the Internet of things will be further promoted and developed, and the whole market needs the support of network system.</a:t>
            </a:r>
            <a:endParaRPr b="0" lang="en-US" sz="2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1"/>
          <p:cNvSpPr/>
          <p:nvPr/>
        </p:nvSpPr>
        <p:spPr>
          <a:xfrm>
            <a:off x="1104840" y="76320"/>
            <a:ext cx="9979920" cy="1096200"/>
          </a:xfrm>
          <a:prstGeom prst="rect">
            <a:avLst/>
          </a:prstGeom>
          <a:noFill/>
          <a:ln>
            <a:noFill/>
          </a:ln>
        </p:spPr>
        <p:style>
          <a:lnRef idx="0"/>
          <a:fillRef idx="0"/>
          <a:effectRef idx="0"/>
          <a:fontRef idx="minor"/>
        </p:style>
        <p:txBody>
          <a:bodyPr lIns="0" rIns="0" tIns="45000" bIns="45000" anchor="b">
            <a:noAutofit/>
          </a:bodyPr>
          <a:p>
            <a:pPr>
              <a:lnSpc>
                <a:spcPct val="100000"/>
              </a:lnSpc>
            </a:pPr>
            <a:r>
              <a:rPr b="0" lang="en-US" sz="3200" spc="-1" strike="noStrike">
                <a:solidFill>
                  <a:srgbClr val="514843"/>
                </a:solidFill>
                <a:latin typeface="Euphemia"/>
              </a:rPr>
              <a:t>IoT changes our life</a:t>
            </a:r>
            <a:endParaRPr b="0" lang="en-US" sz="3200" spc="-1" strike="noStrike">
              <a:latin typeface="Arial"/>
            </a:endParaRPr>
          </a:p>
        </p:txBody>
      </p:sp>
      <p:sp>
        <p:nvSpPr>
          <p:cNvPr id="498" name="CustomShape 2"/>
          <p:cNvSpPr/>
          <p:nvPr/>
        </p:nvSpPr>
        <p:spPr>
          <a:xfrm>
            <a:off x="1080000" y="1512000"/>
            <a:ext cx="10151640" cy="3780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600" spc="-1" strike="noStrike">
                <a:latin typeface="Arial"/>
              </a:rPr>
              <a:t>   </a:t>
            </a:r>
            <a:r>
              <a:rPr b="0" lang="en-US" sz="2600" spc="-1" strike="noStrike">
                <a:latin typeface="Arial"/>
              </a:rPr>
              <a:t>IoT has improved our day today quality lives by major technical changes. IoT makes our life easier by use of multiple technologies and different kinds of applications. It provides augmentation and automation. It helps us save time and money, improve decision making, find usage in variety of applications. IoT’s different application domains are healthcare, home automation, smart city, smart grid, smart vehicles, transportation, smart parking, smart infrastructure, industrial, manufacturing, business, governance, supply chain, logistics, education, agriculture and mining. IoT has multiple advantages. </a:t>
            </a:r>
            <a:endParaRPr b="0" lang="en-US" sz="2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CustomShape 1"/>
          <p:cNvSpPr/>
          <p:nvPr/>
        </p:nvSpPr>
        <p:spPr>
          <a:xfrm>
            <a:off x="1104840" y="76320"/>
            <a:ext cx="9979920" cy="1096200"/>
          </a:xfrm>
          <a:prstGeom prst="rect">
            <a:avLst/>
          </a:prstGeom>
          <a:noFill/>
          <a:ln>
            <a:noFill/>
          </a:ln>
        </p:spPr>
        <p:style>
          <a:lnRef idx="0"/>
          <a:fillRef idx="0"/>
          <a:effectRef idx="0"/>
          <a:fontRef idx="minor"/>
        </p:style>
        <p:txBody>
          <a:bodyPr lIns="0" rIns="0" tIns="45000" bIns="45000" anchor="b">
            <a:noAutofit/>
          </a:bodyPr>
          <a:p>
            <a:pPr>
              <a:lnSpc>
                <a:spcPct val="100000"/>
              </a:lnSpc>
            </a:pPr>
            <a:r>
              <a:rPr b="0" lang="en-US" sz="3200" spc="-1" strike="noStrike">
                <a:solidFill>
                  <a:srgbClr val="514843"/>
                </a:solidFill>
                <a:latin typeface="Euphemia"/>
              </a:rPr>
              <a:t>IoT changes our life</a:t>
            </a:r>
            <a:endParaRPr b="0" lang="en-US" sz="3200" spc="-1" strike="noStrike">
              <a:latin typeface="Arial"/>
            </a:endParaRPr>
          </a:p>
        </p:txBody>
      </p:sp>
      <p:pic>
        <p:nvPicPr>
          <p:cNvPr id="500" name="" descr=""/>
          <p:cNvPicPr/>
          <p:nvPr/>
        </p:nvPicPr>
        <p:blipFill>
          <a:blip r:embed="rId1"/>
          <a:stretch/>
        </p:blipFill>
        <p:spPr>
          <a:xfrm>
            <a:off x="2088000" y="1440000"/>
            <a:ext cx="7991640" cy="51944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60</TotalTime>
  <Application>LibreOffice/6.3.6.2$Linux_X86_64 LibreOffice_project/30$Build-2</Application>
  <Words>7</Words>
  <Paragraphs>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2020-05-22T04:26:27Z</dcterms:created>
  <dc:creator/>
  <dc:description/>
  <dc:language>zh-CN</dc:language>
  <cp:lastModifiedBy/>
  <dcterms:modified xsi:type="dcterms:W3CDTF">2020-05-27T16:49:56Z</dcterms:modified>
  <cp:revision>39</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ampaignTags">
    <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HiddenSlides">
    <vt:i4>0</vt:i4>
  </property>
  <property fmtid="{D5CDD505-2E9C-101B-9397-08002B2CF9AE}" pid="7" name="HyperlinksChanged">
    <vt:bool>0</vt:bool>
  </property>
  <property fmtid="{D5CDD505-2E9C-101B-9397-08002B2CF9AE}" pid="8" name="InternalTags">
    <vt:lpwstr/>
  </property>
  <property fmtid="{D5CDD505-2E9C-101B-9397-08002B2CF9AE}" pid="9" name="LinksUpToDate">
    <vt:bool>0</vt:bool>
  </property>
  <property fmtid="{D5CDD505-2E9C-101B-9397-08002B2CF9AE}" pid="10" name="LocalizationTags">
    <vt:lpwstr/>
  </property>
  <property fmtid="{D5CDD505-2E9C-101B-9397-08002B2CF9AE}" pid="11" name="MMClips">
    <vt:i4>0</vt:i4>
  </property>
  <property fmtid="{D5CDD505-2E9C-101B-9397-08002B2CF9AE}" pid="12" name="Notes">
    <vt:i4>1</vt:i4>
  </property>
  <property fmtid="{D5CDD505-2E9C-101B-9397-08002B2CF9AE}" pid="13" name="PresentationFormat">
    <vt:lpwstr>宽屏</vt:lpwstr>
  </property>
  <property fmtid="{D5CDD505-2E9C-101B-9397-08002B2CF9AE}" pid="14" name="ScaleCrop">
    <vt:bool>0</vt:bool>
  </property>
  <property fmtid="{D5CDD505-2E9C-101B-9397-08002B2CF9AE}" pid="15" name="ScenarioTags">
    <vt:lpwstr/>
  </property>
  <property fmtid="{D5CDD505-2E9C-101B-9397-08002B2CF9AE}" pid="16" name="ShareDoc">
    <vt:bool>0</vt:bool>
  </property>
  <property fmtid="{D5CDD505-2E9C-101B-9397-08002B2CF9AE}" pid="17" name="Slides">
    <vt:i4>7</vt:i4>
  </property>
</Properties>
</file>