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4"/>
    <p:sldMasterId id="2147483731" r:id="rId5"/>
  </p:sldMasterIdLst>
  <p:notesMasterIdLst>
    <p:notesMasterId r:id="rId28"/>
  </p:notesMasterIdLst>
  <p:handoutMasterIdLst>
    <p:handoutMasterId r:id="rId29"/>
  </p:handoutMasterIdLst>
  <p:sldIdLst>
    <p:sldId id="265" r:id="rId6"/>
    <p:sldId id="306" r:id="rId7"/>
    <p:sldId id="311" r:id="rId8"/>
    <p:sldId id="314" r:id="rId9"/>
    <p:sldId id="304" r:id="rId10"/>
    <p:sldId id="309" r:id="rId11"/>
    <p:sldId id="310" r:id="rId12"/>
    <p:sldId id="313" r:id="rId13"/>
    <p:sldId id="315" r:id="rId14"/>
    <p:sldId id="305" r:id="rId15"/>
    <p:sldId id="312" r:id="rId16"/>
    <p:sldId id="322" r:id="rId17"/>
    <p:sldId id="317" r:id="rId18"/>
    <p:sldId id="318" r:id="rId19"/>
    <p:sldId id="307" r:id="rId20"/>
    <p:sldId id="316" r:id="rId21"/>
    <p:sldId id="325" r:id="rId22"/>
    <p:sldId id="324" r:id="rId23"/>
    <p:sldId id="308" r:id="rId24"/>
    <p:sldId id="319" r:id="rId25"/>
    <p:sldId id="321" r:id="rId26"/>
    <p:sldId id="323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B4C3"/>
    <a:srgbClr val="FC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65994" autoAdjust="0"/>
  </p:normalViewPr>
  <p:slideViewPr>
    <p:cSldViewPr snapToGrid="0" snapToObjects="1">
      <p:cViewPr varScale="1">
        <p:scale>
          <a:sx n="80" d="100"/>
          <a:sy n="80" d="100"/>
        </p:scale>
        <p:origin x="1584" y="56"/>
      </p:cViewPr>
      <p:guideLst/>
    </p:cSldViewPr>
  </p:slideViewPr>
  <p:outlineViewPr>
    <p:cViewPr>
      <p:scale>
        <a:sx n="33" d="100"/>
        <a:sy n="33" d="100"/>
      </p:scale>
      <p:origin x="0" y="-9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ui Lan" userId="046113c4-4b6b-4ad1-9898-de38db5ddf06" providerId="ADAL" clId="{F39DD760-D2EC-4128-AE7C-999B050DA6CB}"/>
    <pc:docChg chg="undo custSel modSld">
      <pc:chgData name="Yihui Lan" userId="046113c4-4b6b-4ad1-9898-de38db5ddf06" providerId="ADAL" clId="{F39DD760-D2EC-4128-AE7C-999B050DA6CB}" dt="2023-05-29T13:01:49.047" v="18" actId="1076"/>
      <pc:docMkLst>
        <pc:docMk/>
      </pc:docMkLst>
      <pc:sldChg chg="delSp modSp delAnim">
        <pc:chgData name="Yihui Lan" userId="046113c4-4b6b-4ad1-9898-de38db5ddf06" providerId="ADAL" clId="{F39DD760-D2EC-4128-AE7C-999B050DA6CB}" dt="2023-05-29T13:01:14.442" v="12" actId="1076"/>
        <pc:sldMkLst>
          <pc:docMk/>
          <pc:sldMk cId="3143933787" sldId="291"/>
        </pc:sldMkLst>
        <pc:spChg chg="mod">
          <ac:chgData name="Yihui Lan" userId="046113c4-4b6b-4ad1-9898-de38db5ddf06" providerId="ADAL" clId="{F39DD760-D2EC-4128-AE7C-999B050DA6CB}" dt="2023-05-29T13:01:14.442" v="12" actId="1076"/>
          <ac:spMkLst>
            <pc:docMk/>
            <pc:sldMk cId="3143933787" sldId="291"/>
            <ac:spMk id="2" creationId="{67A152FD-04A2-9210-F789-861D3BE49039}"/>
          </ac:spMkLst>
        </pc:spChg>
        <pc:spChg chg="del">
          <ac:chgData name="Yihui Lan" userId="046113c4-4b6b-4ad1-9898-de38db5ddf06" providerId="ADAL" clId="{F39DD760-D2EC-4128-AE7C-999B050DA6CB}" dt="2023-05-29T13:00:43.335" v="4" actId="478"/>
          <ac:spMkLst>
            <pc:docMk/>
            <pc:sldMk cId="3143933787" sldId="291"/>
            <ac:spMk id="6" creationId="{1A8DC057-B5A9-47C6-67B2-40A82DC4FDA9}"/>
          </ac:spMkLst>
        </pc:spChg>
        <pc:spChg chg="del">
          <ac:chgData name="Yihui Lan" userId="046113c4-4b6b-4ad1-9898-de38db5ddf06" providerId="ADAL" clId="{F39DD760-D2EC-4128-AE7C-999B050DA6CB}" dt="2023-05-29T13:00:46.536" v="5" actId="478"/>
          <ac:spMkLst>
            <pc:docMk/>
            <pc:sldMk cId="3143933787" sldId="291"/>
            <ac:spMk id="9" creationId="{CCADC9B8-26CC-7BF1-7D36-CE979F368790}"/>
          </ac:spMkLst>
        </pc:spChg>
        <pc:spChg chg="del">
          <ac:chgData name="Yihui Lan" userId="046113c4-4b6b-4ad1-9898-de38db5ddf06" providerId="ADAL" clId="{F39DD760-D2EC-4128-AE7C-999B050DA6CB}" dt="2023-05-29T13:00:19.612" v="0" actId="478"/>
          <ac:spMkLst>
            <pc:docMk/>
            <pc:sldMk cId="3143933787" sldId="291"/>
            <ac:spMk id="10" creationId="{BADB30C8-0638-08F4-3751-CCA38E0C510B}"/>
          </ac:spMkLst>
        </pc:spChg>
        <pc:spChg chg="del">
          <ac:chgData name="Yihui Lan" userId="046113c4-4b6b-4ad1-9898-de38db5ddf06" providerId="ADAL" clId="{F39DD760-D2EC-4128-AE7C-999B050DA6CB}" dt="2023-05-29T13:00:38.468" v="3" actId="478"/>
          <ac:spMkLst>
            <pc:docMk/>
            <pc:sldMk cId="3143933787" sldId="291"/>
            <ac:spMk id="11" creationId="{6FAF269E-7C2B-B673-4416-784AAAE397B7}"/>
          </ac:spMkLst>
        </pc:spChg>
        <pc:spChg chg="del">
          <ac:chgData name="Yihui Lan" userId="046113c4-4b6b-4ad1-9898-de38db5ddf06" providerId="ADAL" clId="{F39DD760-D2EC-4128-AE7C-999B050DA6CB}" dt="2023-05-29T13:00:34.099" v="2" actId="478"/>
          <ac:spMkLst>
            <pc:docMk/>
            <pc:sldMk cId="3143933787" sldId="291"/>
            <ac:spMk id="12" creationId="{D50BA9FB-83CA-AE2F-8ADA-7DD006DAEE26}"/>
          </ac:spMkLst>
        </pc:spChg>
        <pc:spChg chg="del">
          <ac:chgData name="Yihui Lan" userId="046113c4-4b6b-4ad1-9898-de38db5ddf06" providerId="ADAL" clId="{F39DD760-D2EC-4128-AE7C-999B050DA6CB}" dt="2023-05-29T13:00:24.332" v="1" actId="478"/>
          <ac:spMkLst>
            <pc:docMk/>
            <pc:sldMk cId="3143933787" sldId="291"/>
            <ac:spMk id="13" creationId="{E9010B7B-BAD4-BA3C-93F8-4D29B9D65D55}"/>
          </ac:spMkLst>
        </pc:spChg>
        <pc:spChg chg="del">
          <ac:chgData name="Yihui Lan" userId="046113c4-4b6b-4ad1-9898-de38db5ddf06" providerId="ADAL" clId="{F39DD760-D2EC-4128-AE7C-999B050DA6CB}" dt="2023-05-29T13:00:50.436" v="6" actId="478"/>
          <ac:spMkLst>
            <pc:docMk/>
            <pc:sldMk cId="3143933787" sldId="291"/>
            <ac:spMk id="14" creationId="{0DB267C1-FA33-E377-2376-F7A44FE7FC2D}"/>
          </ac:spMkLst>
        </pc:spChg>
      </pc:sldChg>
      <pc:sldChg chg="modSp">
        <pc:chgData name="Yihui Lan" userId="046113c4-4b6b-4ad1-9898-de38db5ddf06" providerId="ADAL" clId="{F39DD760-D2EC-4128-AE7C-999B050DA6CB}" dt="2023-05-29T13:01:49.047" v="18" actId="1076"/>
        <pc:sldMkLst>
          <pc:docMk/>
          <pc:sldMk cId="626942686" sldId="297"/>
        </pc:sldMkLst>
        <pc:spChg chg="mod">
          <ac:chgData name="Yihui Lan" userId="046113c4-4b6b-4ad1-9898-de38db5ddf06" providerId="ADAL" clId="{F39DD760-D2EC-4128-AE7C-999B050DA6CB}" dt="2023-05-29T13:01:38.862" v="15" actId="27636"/>
          <ac:spMkLst>
            <pc:docMk/>
            <pc:sldMk cId="626942686" sldId="297"/>
            <ac:spMk id="2" creationId="{4E119B53-DDC8-4AB3-50FB-5F6E161F6128}"/>
          </ac:spMkLst>
        </pc:spChg>
        <pc:picChg chg="mod">
          <ac:chgData name="Yihui Lan" userId="046113c4-4b6b-4ad1-9898-de38db5ddf06" providerId="ADAL" clId="{F39DD760-D2EC-4128-AE7C-999B050DA6CB}" dt="2023-05-29T13:01:49.047" v="18" actId="1076"/>
          <ac:picMkLst>
            <pc:docMk/>
            <pc:sldMk cId="626942686" sldId="297"/>
            <ac:picMk id="4" creationId="{F7C19168-2C9F-106F-DD5B-8D5036DD638C}"/>
          </ac:picMkLst>
        </pc:picChg>
      </pc:sldChg>
    </pc:docChg>
  </pc:docChgLst>
  <pc:docChgLst>
    <pc:chgData name="Yihui Lan" userId="046113c4-4b6b-4ad1-9898-de38db5ddf06" providerId="ADAL" clId="{C14D4A19-A060-4C6F-951C-44082833F7EE}"/>
    <pc:docChg chg="modSld">
      <pc:chgData name="Yihui Lan" userId="046113c4-4b6b-4ad1-9898-de38db5ddf06" providerId="ADAL" clId="{C14D4A19-A060-4C6F-951C-44082833F7EE}" dt="2022-12-09T04:09:16.300" v="0"/>
      <pc:docMkLst>
        <pc:docMk/>
      </pc:docMkLst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957572615" sldId="259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957572615" sldId="259"/>
            <ac:spMk id="3" creationId="{AB1E3F9B-4791-45C9-B844-0DEFE002BD2E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957572615" sldId="259"/>
            <ac:spMk id="4" creationId="{12C8BBEA-059B-4A04-9E46-45AE62D0C608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957572615" sldId="259"/>
            <ac:spMk id="5" creationId="{1AC860A5-10D2-4481-AF3A-2BF0C372F63C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1455395372" sldId="262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455395372" sldId="262"/>
            <ac:spMk id="4" creationId="{58616667-75DF-4747-8670-363BFBEB8746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455395372" sldId="262"/>
            <ac:spMk id="5" creationId="{DF397C91-9964-4F7E-A8E4-C7ACCA9656C1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1455395372" sldId="262"/>
            <ac:spMk id="6" creationId="{2362A1B9-AA87-4878-A93C-92C0B51396AD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2107154420" sldId="263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107154420" sldId="263"/>
            <ac:spMk id="3" creationId="{208F637C-A1FB-44C0-80A1-214135D4354A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107154420" sldId="263"/>
            <ac:spMk id="4" creationId="{F5DBE36A-FABC-4839-AC79-AFB335449872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2691548534" sldId="267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691548534" sldId="267"/>
            <ac:spMk id="2" creationId="{E8255623-6CEA-4F7B-949A-9C7FEA5A012E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1561898756" sldId="268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1561898756" sldId="268"/>
            <ac:spMk id="3" creationId="{39EF0214-9FF2-4B7C-8327-B923B2509795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61898756" sldId="268"/>
            <ac:spMk id="5" creationId="{F7F3A224-D452-4DA0-9288-AF27EEC4C39E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61898756" sldId="268"/>
            <ac:spMk id="6" creationId="{52E75B91-4724-41CE-8100-4264C0C4C970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3727807895" sldId="269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3727807895" sldId="269"/>
            <ac:spMk id="2" creationId="{505FB355-D2EE-499E-8E2D-4209765CE687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3727807895" sldId="269"/>
            <ac:spMk id="3" creationId="{0D580833-BBC4-48AD-8A27-2C1614650492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3727807895" sldId="269"/>
            <ac:spMk id="8" creationId="{F6ABB557-0293-4C8E-8E30-BCB59F928AEF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3727807895" sldId="269"/>
            <ac:spMk id="9" creationId="{34A22F83-FFEF-4206-9E5F-6FDEF63F75AA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3727807895" sldId="269"/>
            <ac:spMk id="10" creationId="{48BA4415-0067-4696-BAA0-81C73646B47B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1593451570" sldId="271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93451570" sldId="271"/>
            <ac:spMk id="3" creationId="{B031507B-7E89-4496-A236-F18499709FD8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93451570" sldId="271"/>
            <ac:spMk id="5" creationId="{BFB5AA2D-77CC-436D-8417-295DCCFA24B4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1593451570" sldId="271"/>
            <ac:spMk id="6" creationId="{900604E8-FD42-4F9B-87EC-49BAE27D538A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2696554335" sldId="272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696554335" sldId="272"/>
            <ac:spMk id="2" creationId="{BB0EEFB9-CF6B-4763-9556-3AA9628A2EBB}"/>
          </ac:spMkLst>
        </pc:spChg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696554335" sldId="272"/>
            <ac:spMk id="3" creationId="{957263A2-187B-426E-9F0D-892D15775A04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2696554335" sldId="272"/>
            <ac:spMk id="6" creationId="{05D919BF-520D-4DB2-BF52-23744E842A58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2696554335" sldId="272"/>
            <ac:spMk id="7" creationId="{3D5C5492-1EC9-4DF6-ACFB-BB986B029F08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2696554335" sldId="272"/>
            <ac:spMk id="8" creationId="{7ADEF535-3BB1-4948-B3AB-EA351F65A0C5}"/>
          </ac:spMkLst>
        </pc:spChg>
      </pc:sldChg>
      <pc:sldChg chg="delSp">
        <pc:chgData name="Yihui Lan" userId="046113c4-4b6b-4ad1-9898-de38db5ddf06" providerId="ADAL" clId="{C14D4A19-A060-4C6F-951C-44082833F7EE}" dt="2022-12-09T04:09:16.300" v="0"/>
        <pc:sldMkLst>
          <pc:docMk/>
          <pc:sldMk cId="1740686262" sldId="274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740686262" sldId="274"/>
            <ac:spMk id="4" creationId="{275B5E0C-F36A-417B-BA14-044A5E8E9ADF}"/>
          </ac:spMkLst>
        </pc:spChg>
      </pc:sldChg>
      <pc:sldChg chg="delSp">
        <pc:chgData name="Yihui Lan" userId="046113c4-4b6b-4ad1-9898-de38db5ddf06" providerId="ADAL" clId="{C14D4A19-A060-4C6F-951C-44082833F7EE}" dt="2022-12-09T04:09:16.300" v="0"/>
        <pc:sldMkLst>
          <pc:docMk/>
          <pc:sldMk cId="1860839838" sldId="275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860839838" sldId="275"/>
            <ac:spMk id="4" creationId="{86E37ABA-7763-432A-8B01-E4C51E1BEA5D}"/>
          </ac:spMkLst>
        </pc:spChg>
      </pc:sldChg>
      <pc:sldChg chg="delSp">
        <pc:chgData name="Yihui Lan" userId="046113c4-4b6b-4ad1-9898-de38db5ddf06" providerId="ADAL" clId="{C14D4A19-A060-4C6F-951C-44082833F7EE}" dt="2022-12-09T04:09:16.300" v="0"/>
        <pc:sldMkLst>
          <pc:docMk/>
          <pc:sldMk cId="1242771797" sldId="276"/>
        </pc:sldMkLst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242771797" sldId="276"/>
            <ac:spMk id="4" creationId="{B52980EC-21FB-4BDC-A9D5-4388D8BE2A0E}"/>
          </ac:spMkLst>
        </pc:spChg>
      </pc:sldChg>
      <pc:sldChg chg="addSp delSp modSp">
        <pc:chgData name="Yihui Lan" userId="046113c4-4b6b-4ad1-9898-de38db5ddf06" providerId="ADAL" clId="{C14D4A19-A060-4C6F-951C-44082833F7EE}" dt="2022-12-09T04:09:16.300" v="0"/>
        <pc:sldMkLst>
          <pc:docMk/>
          <pc:sldMk cId="1569928836" sldId="279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1569928836" sldId="279"/>
            <ac:spMk id="3" creationId="{482E1713-6740-466A-869A-F203F41BD17C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69928836" sldId="279"/>
            <ac:spMk id="4" creationId="{04025E57-1853-4377-998F-A24C364F74BB}"/>
          </ac:spMkLst>
        </pc:spChg>
        <pc:spChg chg="del">
          <ac:chgData name="Yihui Lan" userId="046113c4-4b6b-4ad1-9898-de38db5ddf06" providerId="ADAL" clId="{C14D4A19-A060-4C6F-951C-44082833F7EE}" dt="2022-12-09T04:09:16.300" v="0"/>
          <ac:spMkLst>
            <pc:docMk/>
            <pc:sldMk cId="1569928836" sldId="279"/>
            <ac:spMk id="5" creationId="{7B420278-2D49-4D2C-8F0E-4BDDEDDE63AB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2071795482" sldId="280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071795482" sldId="280"/>
            <ac:spMk id="2" creationId="{19A635D9-C032-4E6D-845E-4852C9B6D9AE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2697963900" sldId="282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2697963900" sldId="282"/>
            <ac:spMk id="2" creationId="{FE228DCE-2733-411E-8E22-02C9DF1F087A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674241768" sldId="292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674241768" sldId="292"/>
            <ac:spMk id="2" creationId="{AE842C0D-3CD4-4AA0-BE77-778B5C966FFC}"/>
          </ac:spMkLst>
        </pc:spChg>
      </pc:sldChg>
      <pc:sldChg chg="addSp modSp">
        <pc:chgData name="Yihui Lan" userId="046113c4-4b6b-4ad1-9898-de38db5ddf06" providerId="ADAL" clId="{C14D4A19-A060-4C6F-951C-44082833F7EE}" dt="2022-12-09T04:09:16.300" v="0"/>
        <pc:sldMkLst>
          <pc:docMk/>
          <pc:sldMk cId="1650855091" sldId="294"/>
        </pc:sldMkLst>
        <pc:spChg chg="add mod">
          <ac:chgData name="Yihui Lan" userId="046113c4-4b6b-4ad1-9898-de38db5ddf06" providerId="ADAL" clId="{C14D4A19-A060-4C6F-951C-44082833F7EE}" dt="2022-12-09T04:09:16.300" v="0"/>
          <ac:spMkLst>
            <pc:docMk/>
            <pc:sldMk cId="1650855091" sldId="294"/>
            <ac:spMk id="2" creationId="{82DE0260-7B01-46FA-A421-79BABEF65344}"/>
          </ac:spMkLst>
        </pc:spChg>
      </pc:sldChg>
    </pc:docChg>
  </pc:docChgLst>
  <pc:docChgLst>
    <pc:chgData name="Yihui Lan" userId="046113c4-4b6b-4ad1-9898-de38db5ddf06" providerId="ADAL" clId="{0822F463-81E0-47DC-9A89-F50526776AA6}"/>
    <pc:docChg chg="undo redo custSel mod modSld delMainMaster modMainMaster">
      <pc:chgData name="Yihui Lan" userId="046113c4-4b6b-4ad1-9898-de38db5ddf06" providerId="ADAL" clId="{0822F463-81E0-47DC-9A89-F50526776AA6}" dt="2022-12-09T04:07:11.693" v="177" actId="6549"/>
      <pc:docMkLst>
        <pc:docMk/>
      </pc:docMkLst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957572615" sldId="259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957572615" sldId="259"/>
            <ac:spMk id="3" creationId="{AB1E3F9B-4791-45C9-B844-0DEFE002BD2E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957572615" sldId="259"/>
            <ac:spMk id="4" creationId="{12C8BBEA-059B-4A04-9E46-45AE62D0C608}"/>
          </ac:spMkLst>
        </pc:spChg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957572615" sldId="259"/>
            <ac:spMk id="8" creationId="{345B4E81-7697-3387-C837-ED52C72A8ADD}"/>
          </ac:spMkLst>
        </pc:sp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1455395372" sldId="262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455395372" sldId="262"/>
            <ac:spMk id="4" creationId="{58616667-75DF-4747-8670-363BFBEB8746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455395372" sldId="262"/>
            <ac:spMk id="5" creationId="{DF397C91-9964-4F7E-A8E4-C7ACCA9656C1}"/>
          </ac:spMkLst>
        </pc:spChg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1455395372" sldId="262"/>
            <ac:spMk id="14" creationId="{BCCC8B99-F047-0CED-F646-8D17371E5686}"/>
          </ac:spMkLst>
        </pc:spChg>
      </pc:sldChg>
      <pc:sldChg chg="delSp">
        <pc:chgData name="Yihui Lan" userId="046113c4-4b6b-4ad1-9898-de38db5ddf06" providerId="ADAL" clId="{0822F463-81E0-47DC-9A89-F50526776AA6}" dt="2022-12-09T03:48:11.721" v="84"/>
        <pc:sldMkLst>
          <pc:docMk/>
          <pc:sldMk cId="2107154420" sldId="263"/>
        </pc:sldMkLst>
        <pc:spChg chg="del">
          <ac:chgData name="Yihui Lan" userId="046113c4-4b6b-4ad1-9898-de38db5ddf06" providerId="ADAL" clId="{0822F463-81E0-47DC-9A89-F50526776AA6}" dt="2022-12-09T03:48:11.721" v="84"/>
          <ac:spMkLst>
            <pc:docMk/>
            <pc:sldMk cId="2107154420" sldId="263"/>
            <ac:spMk id="10" creationId="{B233BFE4-9B08-2780-7B7B-7237C3B30967}"/>
          </ac:spMkLst>
        </pc:spChg>
      </pc:sldChg>
      <pc:sldChg chg="addSp delSp modSp mod modClrScheme chgLayout">
        <pc:chgData name="Yihui Lan" userId="046113c4-4b6b-4ad1-9898-de38db5ddf06" providerId="ADAL" clId="{0822F463-81E0-47DC-9A89-F50526776AA6}" dt="2022-12-09T03:42:40.512" v="51" actId="478"/>
        <pc:sldMkLst>
          <pc:docMk/>
          <pc:sldMk cId="1161760586" sldId="265"/>
        </pc:sldMkLst>
        <pc:spChg chg="add del mod">
          <ac:chgData name="Yihui Lan" userId="046113c4-4b6b-4ad1-9898-de38db5ddf06" providerId="ADAL" clId="{0822F463-81E0-47DC-9A89-F50526776AA6}" dt="2022-12-09T03:26:21.374" v="3"/>
          <ac:spMkLst>
            <pc:docMk/>
            <pc:sldMk cId="1161760586" sldId="265"/>
            <ac:spMk id="2" creationId="{15897FB8-14CC-4A66-9F75-6B8B6D6E99E1}"/>
          </ac:spMkLst>
        </pc:spChg>
        <pc:spChg chg="add del mod ord">
          <ac:chgData name="Yihui Lan" userId="046113c4-4b6b-4ad1-9898-de38db5ddf06" providerId="ADAL" clId="{0822F463-81E0-47DC-9A89-F50526776AA6}" dt="2022-12-09T03:39:55.119" v="44" actId="478"/>
          <ac:spMkLst>
            <pc:docMk/>
            <pc:sldMk cId="1161760586" sldId="265"/>
            <ac:spMk id="3" creationId="{75C9B6C6-0C90-5727-A37F-0F6FCB5483C4}"/>
          </ac:spMkLst>
        </pc:spChg>
        <pc:spChg chg="add del mod">
          <ac:chgData name="Yihui Lan" userId="046113c4-4b6b-4ad1-9898-de38db5ddf06" providerId="ADAL" clId="{0822F463-81E0-47DC-9A89-F50526776AA6}" dt="2022-12-09T03:39:31.558" v="37"/>
          <ac:spMkLst>
            <pc:docMk/>
            <pc:sldMk cId="1161760586" sldId="265"/>
            <ac:spMk id="4" creationId="{2DDA679A-0A36-4671-AA6B-BBF1D52BBF14}"/>
          </ac:spMkLst>
        </pc:spChg>
        <pc:spChg chg="mod ord">
          <ac:chgData name="Yihui Lan" userId="046113c4-4b6b-4ad1-9898-de38db5ddf06" providerId="ADAL" clId="{0822F463-81E0-47DC-9A89-F50526776AA6}" dt="2022-12-09T03:26:06.503" v="2" actId="26606"/>
          <ac:spMkLst>
            <pc:docMk/>
            <pc:sldMk cId="1161760586" sldId="265"/>
            <ac:spMk id="5" creationId="{ACC1D6D2-C9BD-C65F-415D-9CC935D7A088}"/>
          </ac:spMkLst>
        </pc:spChg>
        <pc:spChg chg="add del mod">
          <ac:chgData name="Yihui Lan" userId="046113c4-4b6b-4ad1-9898-de38db5ddf06" providerId="ADAL" clId="{0822F463-81E0-47DC-9A89-F50526776AA6}" dt="2022-12-09T03:39:49.140" v="42" actId="478"/>
          <ac:spMkLst>
            <pc:docMk/>
            <pc:sldMk cId="1161760586" sldId="265"/>
            <ac:spMk id="7" creationId="{DD2A7A52-B87F-49F1-9816-0C7880AE7817}"/>
          </ac:spMkLst>
        </pc:spChg>
        <pc:spChg chg="add del mod">
          <ac:chgData name="Yihui Lan" userId="046113c4-4b6b-4ad1-9898-de38db5ddf06" providerId="ADAL" clId="{0822F463-81E0-47DC-9A89-F50526776AA6}" dt="2022-12-09T03:42:40.512" v="51" actId="478"/>
          <ac:spMkLst>
            <pc:docMk/>
            <pc:sldMk cId="1161760586" sldId="265"/>
            <ac:spMk id="8" creationId="{33006CD8-18A7-4C42-8A28-988D4392D2B5}"/>
          </ac:spMkLst>
        </pc:spChg>
        <pc:spChg chg="add del mod">
          <ac:chgData name="Yihui Lan" userId="046113c4-4b6b-4ad1-9898-de38db5ddf06" providerId="ADAL" clId="{0822F463-81E0-47DC-9A89-F50526776AA6}" dt="2022-12-09T03:39:39.405" v="40" actId="478"/>
          <ac:spMkLst>
            <pc:docMk/>
            <pc:sldMk cId="1161760586" sldId="265"/>
            <ac:spMk id="9" creationId="{8A2304CA-688F-4130-B3ED-FE90C5AAF864}"/>
          </ac:spMkLst>
        </pc:spChg>
        <pc:spChg chg="add mod">
          <ac:chgData name="Yihui Lan" userId="046113c4-4b6b-4ad1-9898-de38db5ddf06" providerId="ADAL" clId="{0822F463-81E0-47DC-9A89-F50526776AA6}" dt="2022-12-09T03:40:00.310" v="46" actId="1076"/>
          <ac:spMkLst>
            <pc:docMk/>
            <pc:sldMk cId="1161760586" sldId="265"/>
            <ac:spMk id="10" creationId="{7631E6CE-7B6A-415B-B4B4-92F9BEF22895}"/>
          </ac:spMkLst>
        </pc:spChg>
        <pc:spChg chg="add mod">
          <ac:chgData name="Yihui Lan" userId="046113c4-4b6b-4ad1-9898-de38db5ddf06" providerId="ADAL" clId="{0822F463-81E0-47DC-9A89-F50526776AA6}" dt="2022-12-09T03:40:02.358" v="47" actId="1076"/>
          <ac:spMkLst>
            <pc:docMk/>
            <pc:sldMk cId="1161760586" sldId="265"/>
            <ac:spMk id="11" creationId="{FEFEB8F1-67B0-44E5-B94B-0C503D779BBF}"/>
          </ac:spMkLst>
        </pc:spChg>
        <pc:spChg chg="add mod">
          <ac:chgData name="Yihui Lan" userId="046113c4-4b6b-4ad1-9898-de38db5ddf06" providerId="ADAL" clId="{0822F463-81E0-47DC-9A89-F50526776AA6}" dt="2022-12-09T03:39:31.614" v="39" actId="27636"/>
          <ac:spMkLst>
            <pc:docMk/>
            <pc:sldMk cId="1161760586" sldId="265"/>
            <ac:spMk id="12" creationId="{D9BF7974-FE3A-43DE-8031-F352FE15C392}"/>
          </ac:spMkLst>
        </pc:spChg>
        <pc:spChg chg="add mod">
          <ac:chgData name="Yihui Lan" userId="046113c4-4b6b-4ad1-9898-de38db5ddf06" providerId="ADAL" clId="{0822F463-81E0-47DC-9A89-F50526776AA6}" dt="2022-12-09T03:39:31.613" v="38" actId="27636"/>
          <ac:spMkLst>
            <pc:docMk/>
            <pc:sldMk cId="1161760586" sldId="265"/>
            <ac:spMk id="13" creationId="{DD9E25D3-7ED3-4F4C-9B9E-BBB41FFF8E8D}"/>
          </ac:spMkLst>
        </pc:spChg>
        <pc:picChg chg="mod">
          <ac:chgData name="Yihui Lan" userId="046113c4-4b6b-4ad1-9898-de38db5ddf06" providerId="ADAL" clId="{0822F463-81E0-47DC-9A89-F50526776AA6}" dt="2022-12-09T03:26:06.503" v="2" actId="26606"/>
          <ac:picMkLst>
            <pc:docMk/>
            <pc:sldMk cId="1161760586" sldId="265"/>
            <ac:picMk id="6" creationId="{80D908B3-8B71-48C5-173B-9CF529804B2D}"/>
          </ac:picMkLst>
        </pc:pic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1561898756" sldId="268"/>
        </pc:sldMkLst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1561898756" sldId="268"/>
            <ac:spMk id="3" creationId="{C545CC00-AE09-6F4C-D48E-2F6C4EE2AA57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61898756" sldId="268"/>
            <ac:spMk id="5" creationId="{F7F3A224-D452-4DA0-9288-AF27EEC4C39E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61898756" sldId="268"/>
            <ac:spMk id="6" creationId="{52E75B91-4724-41CE-8100-4264C0C4C970}"/>
          </ac:spMkLst>
        </pc:sp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3727807895" sldId="269"/>
        </pc:sldMkLst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3727807895" sldId="269"/>
            <ac:spMk id="2" creationId="{1D8B4AAF-4B5C-BB30-606F-B7715E878B75}"/>
          </ac:spMkLst>
        </pc:spChg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3727807895" sldId="269"/>
            <ac:spMk id="3" creationId="{BF84BD55-163D-5837-937E-32FC6809D424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3727807895" sldId="269"/>
            <ac:spMk id="8" creationId="{F6ABB557-0293-4C8E-8E30-BCB59F928AEF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3727807895" sldId="269"/>
            <ac:spMk id="9" creationId="{34A22F83-FFEF-4206-9E5F-6FDEF63F75AA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3727807895" sldId="269"/>
            <ac:spMk id="10" creationId="{48BA4415-0067-4696-BAA0-81C73646B47B}"/>
          </ac:spMkLst>
        </pc:sp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1593451570" sldId="271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93451570" sldId="271"/>
            <ac:spMk id="3" creationId="{B031507B-7E89-4496-A236-F18499709FD8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93451570" sldId="271"/>
            <ac:spMk id="5" creationId="{BFB5AA2D-77CC-436D-8417-295DCCFA24B4}"/>
          </ac:spMkLst>
        </pc:spChg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1593451570" sldId="271"/>
            <ac:spMk id="7" creationId="{E4790F63-84DE-1444-B725-CE92FEE61B81}"/>
          </ac:spMkLst>
        </pc:sp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2696554335" sldId="272"/>
        </pc:sldMkLst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2696554335" sldId="272"/>
            <ac:spMk id="2" creationId="{0A1DE134-21F2-0C07-73ED-274730224D5B}"/>
          </ac:spMkLst>
        </pc:spChg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2696554335" sldId="272"/>
            <ac:spMk id="3" creationId="{C599A6F2-E165-C5EF-3313-2C5DC4FDF841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2696554335" sldId="272"/>
            <ac:spMk id="6" creationId="{05D919BF-520D-4DB2-BF52-23744E842A58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2696554335" sldId="272"/>
            <ac:spMk id="7" creationId="{3D5C5492-1EC9-4DF6-ACFB-BB986B029F08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2696554335" sldId="272"/>
            <ac:spMk id="8" creationId="{7ADEF535-3BB1-4948-B3AB-EA351F65A0C5}"/>
          </ac:spMkLst>
        </pc:spChg>
      </pc:sldChg>
      <pc:sldChg chg="addSp modSp">
        <pc:chgData name="Yihui Lan" userId="046113c4-4b6b-4ad1-9898-de38db5ddf06" providerId="ADAL" clId="{0822F463-81E0-47DC-9A89-F50526776AA6}" dt="2022-12-09T04:00:44.336" v="97"/>
        <pc:sldMkLst>
          <pc:docMk/>
          <pc:sldMk cId="1740686262" sldId="274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740686262" sldId="274"/>
            <ac:spMk id="4" creationId="{275B5E0C-F36A-417B-BA14-044A5E8E9ADF}"/>
          </ac:spMkLst>
        </pc:spChg>
      </pc:sldChg>
      <pc:sldChg chg="addSp modSp">
        <pc:chgData name="Yihui Lan" userId="046113c4-4b6b-4ad1-9898-de38db5ddf06" providerId="ADAL" clId="{0822F463-81E0-47DC-9A89-F50526776AA6}" dt="2022-12-09T04:00:44.336" v="97"/>
        <pc:sldMkLst>
          <pc:docMk/>
          <pc:sldMk cId="1860839838" sldId="275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860839838" sldId="275"/>
            <ac:spMk id="4" creationId="{86E37ABA-7763-432A-8B01-E4C51E1BEA5D}"/>
          </ac:spMkLst>
        </pc:spChg>
      </pc:sldChg>
      <pc:sldChg chg="addSp modSp">
        <pc:chgData name="Yihui Lan" userId="046113c4-4b6b-4ad1-9898-de38db5ddf06" providerId="ADAL" clId="{0822F463-81E0-47DC-9A89-F50526776AA6}" dt="2022-12-09T04:00:44.336" v="97"/>
        <pc:sldMkLst>
          <pc:docMk/>
          <pc:sldMk cId="1242771797" sldId="276"/>
        </pc:sldMkLst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242771797" sldId="276"/>
            <ac:spMk id="4" creationId="{B52980EC-21FB-4BDC-A9D5-4388D8BE2A0E}"/>
          </ac:spMkLst>
        </pc:spChg>
      </pc:sldChg>
      <pc:sldChg chg="modSp">
        <pc:chgData name="Yihui Lan" userId="046113c4-4b6b-4ad1-9898-de38db5ddf06" providerId="ADAL" clId="{0822F463-81E0-47DC-9A89-F50526776AA6}" dt="2022-12-09T03:50:04.397" v="86" actId="27636"/>
        <pc:sldMkLst>
          <pc:docMk/>
          <pc:sldMk cId="603368585" sldId="277"/>
        </pc:sldMkLst>
        <pc:spChg chg="mod">
          <ac:chgData name="Yihui Lan" userId="046113c4-4b6b-4ad1-9898-de38db5ddf06" providerId="ADAL" clId="{0822F463-81E0-47DC-9A89-F50526776AA6}" dt="2022-12-09T03:50:04.397" v="86" actId="27636"/>
          <ac:spMkLst>
            <pc:docMk/>
            <pc:sldMk cId="603368585" sldId="277"/>
            <ac:spMk id="2" creationId="{C2431204-0522-A9AF-9173-45D8526D6D2E}"/>
          </ac:spMkLst>
        </pc:spChg>
      </pc:sldChg>
      <pc:sldChg chg="addSp delSp modSp">
        <pc:chgData name="Yihui Lan" userId="046113c4-4b6b-4ad1-9898-de38db5ddf06" providerId="ADAL" clId="{0822F463-81E0-47DC-9A89-F50526776AA6}" dt="2022-12-09T04:00:44.336" v="97"/>
        <pc:sldMkLst>
          <pc:docMk/>
          <pc:sldMk cId="1569928836" sldId="279"/>
        </pc:sldMkLst>
        <pc:spChg chg="add del">
          <ac:chgData name="Yihui Lan" userId="046113c4-4b6b-4ad1-9898-de38db5ddf06" providerId="ADAL" clId="{0822F463-81E0-47DC-9A89-F50526776AA6}" dt="2022-12-09T03:46:22.680" v="83"/>
          <ac:spMkLst>
            <pc:docMk/>
            <pc:sldMk cId="1569928836" sldId="279"/>
            <ac:spMk id="3" creationId="{FA7B2418-6810-1055-1A45-30FA6B033232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69928836" sldId="279"/>
            <ac:spMk id="4" creationId="{04025E57-1853-4377-998F-A24C364F74BB}"/>
          </ac:spMkLst>
        </pc:spChg>
        <pc:spChg chg="add mod">
          <ac:chgData name="Yihui Lan" userId="046113c4-4b6b-4ad1-9898-de38db5ddf06" providerId="ADAL" clId="{0822F463-81E0-47DC-9A89-F50526776AA6}" dt="2022-12-09T04:00:44.336" v="97"/>
          <ac:spMkLst>
            <pc:docMk/>
            <pc:sldMk cId="1569928836" sldId="279"/>
            <ac:spMk id="5" creationId="{7B420278-2D49-4D2C-8F0E-4BDDEDDE63AB}"/>
          </ac:spMkLst>
        </pc:spChg>
      </pc:sldChg>
      <pc:sldChg chg="delSp">
        <pc:chgData name="Yihui Lan" userId="046113c4-4b6b-4ad1-9898-de38db5ddf06" providerId="ADAL" clId="{0822F463-81E0-47DC-9A89-F50526776AA6}" dt="2022-12-09T03:48:11.721" v="84"/>
        <pc:sldMkLst>
          <pc:docMk/>
          <pc:sldMk cId="2697963900" sldId="282"/>
        </pc:sldMkLst>
        <pc:spChg chg="del">
          <ac:chgData name="Yihui Lan" userId="046113c4-4b6b-4ad1-9898-de38db5ddf06" providerId="ADAL" clId="{0822F463-81E0-47DC-9A89-F50526776AA6}" dt="2022-12-09T03:48:11.721" v="84"/>
          <ac:spMkLst>
            <pc:docMk/>
            <pc:sldMk cId="2697963900" sldId="282"/>
            <ac:spMk id="2" creationId="{5050FA50-8659-0C7C-F7C6-D45805BA345E}"/>
          </ac:spMkLst>
        </pc:spChg>
      </pc:sldChg>
      <pc:sldChg chg="modSp">
        <pc:chgData name="Yihui Lan" userId="046113c4-4b6b-4ad1-9898-de38db5ddf06" providerId="ADAL" clId="{0822F463-81E0-47DC-9A89-F50526776AA6}" dt="2022-12-09T03:50:04.452" v="87" actId="27636"/>
        <pc:sldMkLst>
          <pc:docMk/>
          <pc:sldMk cId="4264278138" sldId="289"/>
        </pc:sldMkLst>
        <pc:spChg chg="mod">
          <ac:chgData name="Yihui Lan" userId="046113c4-4b6b-4ad1-9898-de38db5ddf06" providerId="ADAL" clId="{0822F463-81E0-47DC-9A89-F50526776AA6}" dt="2022-12-09T03:50:04.452" v="87" actId="27636"/>
          <ac:spMkLst>
            <pc:docMk/>
            <pc:sldMk cId="4264278138" sldId="289"/>
            <ac:spMk id="3" creationId="{6E6D893D-0882-75D2-D764-A13BB1D5669F}"/>
          </ac:spMkLst>
        </pc:spChg>
      </pc:sldChg>
      <pc:sldChg chg="modSp">
        <pc:chgData name="Yihui Lan" userId="046113c4-4b6b-4ad1-9898-de38db5ddf06" providerId="ADAL" clId="{0822F463-81E0-47DC-9A89-F50526776AA6}" dt="2022-12-09T03:50:04.455" v="88" actId="27636"/>
        <pc:sldMkLst>
          <pc:docMk/>
          <pc:sldMk cId="3805860836" sldId="290"/>
        </pc:sldMkLst>
        <pc:spChg chg="mod">
          <ac:chgData name="Yihui Lan" userId="046113c4-4b6b-4ad1-9898-de38db5ddf06" providerId="ADAL" clId="{0822F463-81E0-47DC-9A89-F50526776AA6}" dt="2022-12-09T03:50:04.455" v="88" actId="27636"/>
          <ac:spMkLst>
            <pc:docMk/>
            <pc:sldMk cId="3805860836" sldId="290"/>
            <ac:spMk id="3" creationId="{CAF02D29-ECC3-327E-F3F4-95DAE5C4E622}"/>
          </ac:spMkLst>
        </pc:spChg>
      </pc:sldChg>
      <pc:sldChg chg="delSp">
        <pc:chgData name="Yihui Lan" userId="046113c4-4b6b-4ad1-9898-de38db5ddf06" providerId="ADAL" clId="{0822F463-81E0-47DC-9A89-F50526776AA6}" dt="2022-12-09T03:48:11.721" v="84"/>
        <pc:sldMkLst>
          <pc:docMk/>
          <pc:sldMk cId="674241768" sldId="292"/>
        </pc:sldMkLst>
        <pc:spChg chg="del">
          <ac:chgData name="Yihui Lan" userId="046113c4-4b6b-4ad1-9898-de38db5ddf06" providerId="ADAL" clId="{0822F463-81E0-47DC-9A89-F50526776AA6}" dt="2022-12-09T03:48:11.721" v="84"/>
          <ac:spMkLst>
            <pc:docMk/>
            <pc:sldMk cId="674241768" sldId="292"/>
            <ac:spMk id="2" creationId="{BE4B2E57-9D3C-D2F9-7D6C-2B5FF8FBC445}"/>
          </ac:spMkLst>
        </pc:spChg>
      </pc:sldChg>
      <pc:sldChg chg="modSp">
        <pc:chgData name="Yihui Lan" userId="046113c4-4b6b-4ad1-9898-de38db5ddf06" providerId="ADAL" clId="{0822F463-81E0-47DC-9A89-F50526776AA6}" dt="2022-12-09T03:50:04.475" v="89" actId="27636"/>
        <pc:sldMkLst>
          <pc:docMk/>
          <pc:sldMk cId="1650855091" sldId="294"/>
        </pc:sldMkLst>
        <pc:spChg chg="mod">
          <ac:chgData name="Yihui Lan" userId="046113c4-4b6b-4ad1-9898-de38db5ddf06" providerId="ADAL" clId="{0822F463-81E0-47DC-9A89-F50526776AA6}" dt="2022-12-09T03:50:04.475" v="89" actId="27636"/>
          <ac:spMkLst>
            <pc:docMk/>
            <pc:sldMk cId="1650855091" sldId="294"/>
            <ac:spMk id="3" creationId="{507C6CE5-42BD-6611-FA4B-9EB1580360A1}"/>
          </ac:spMkLst>
        </pc:spChg>
      </pc:sldChg>
      <pc:sldChg chg="modSp">
        <pc:chgData name="Yihui Lan" userId="046113c4-4b6b-4ad1-9898-de38db5ddf06" providerId="ADAL" clId="{0822F463-81E0-47DC-9A89-F50526776AA6}" dt="2022-12-09T03:50:04.488" v="90" actId="27636"/>
        <pc:sldMkLst>
          <pc:docMk/>
          <pc:sldMk cId="626942686" sldId="297"/>
        </pc:sldMkLst>
        <pc:spChg chg="mod">
          <ac:chgData name="Yihui Lan" userId="046113c4-4b6b-4ad1-9898-de38db5ddf06" providerId="ADAL" clId="{0822F463-81E0-47DC-9A89-F50526776AA6}" dt="2022-12-09T03:50:04.488" v="90" actId="27636"/>
          <ac:spMkLst>
            <pc:docMk/>
            <pc:sldMk cId="626942686" sldId="297"/>
            <ac:spMk id="2" creationId="{4E119B53-DDC8-4AB3-50FB-5F6E161F6128}"/>
          </ac:spMkLst>
        </pc:spChg>
      </pc:sldChg>
      <pc:sldMasterChg chg="modSldLayout">
        <pc:chgData name="Yihui Lan" userId="046113c4-4b6b-4ad1-9898-de38db5ddf06" providerId="ADAL" clId="{0822F463-81E0-47DC-9A89-F50526776AA6}" dt="2022-12-09T03:27:02.880" v="10" actId="478"/>
        <pc:sldMasterMkLst>
          <pc:docMk/>
          <pc:sldMasterMk cId="1550542115" sldId="2147483677"/>
        </pc:sldMasterMkLst>
        <pc:sldLayoutChg chg="delSp">
          <pc:chgData name="Yihui Lan" userId="046113c4-4b6b-4ad1-9898-de38db5ddf06" providerId="ADAL" clId="{0822F463-81E0-47DC-9A89-F50526776AA6}" dt="2022-12-09T03:26:47.407" v="4" actId="478"/>
          <pc:sldLayoutMkLst>
            <pc:docMk/>
            <pc:sldMasterMk cId="1550542115" sldId="2147483677"/>
            <pc:sldLayoutMk cId="2044981354" sldId="2147483676"/>
          </pc:sldLayoutMkLst>
          <pc:picChg chg="del">
            <ac:chgData name="Yihui Lan" userId="046113c4-4b6b-4ad1-9898-de38db5ddf06" providerId="ADAL" clId="{0822F463-81E0-47DC-9A89-F50526776AA6}" dt="2022-12-09T03:26:47.407" v="4" actId="478"/>
            <ac:picMkLst>
              <pc:docMk/>
              <pc:sldMasterMk cId="1550542115" sldId="2147483677"/>
              <pc:sldLayoutMk cId="2044981354" sldId="2147483676"/>
              <ac:picMk id="7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6:49.625" v="5" actId="478"/>
          <pc:sldLayoutMkLst>
            <pc:docMk/>
            <pc:sldMasterMk cId="1550542115" sldId="2147483677"/>
            <pc:sldLayoutMk cId="247270460" sldId="2147483689"/>
          </pc:sldLayoutMkLst>
          <pc:picChg chg="del">
            <ac:chgData name="Yihui Lan" userId="046113c4-4b6b-4ad1-9898-de38db5ddf06" providerId="ADAL" clId="{0822F463-81E0-47DC-9A89-F50526776AA6}" dt="2022-12-09T03:26:49.625" v="5" actId="478"/>
            <ac:picMkLst>
              <pc:docMk/>
              <pc:sldMasterMk cId="1550542115" sldId="2147483677"/>
              <pc:sldLayoutMk cId="247270460" sldId="2147483689"/>
              <ac:picMk id="7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6:53.538" v="6" actId="478"/>
          <pc:sldLayoutMkLst>
            <pc:docMk/>
            <pc:sldMasterMk cId="1550542115" sldId="2147483677"/>
            <pc:sldLayoutMk cId="1283366455" sldId="2147483692"/>
          </pc:sldLayoutMkLst>
          <pc:picChg chg="del">
            <ac:chgData name="Yihui Lan" userId="046113c4-4b6b-4ad1-9898-de38db5ddf06" providerId="ADAL" clId="{0822F463-81E0-47DC-9A89-F50526776AA6}" dt="2022-12-09T03:26:53.538" v="6" actId="478"/>
            <ac:picMkLst>
              <pc:docMk/>
              <pc:sldMasterMk cId="1550542115" sldId="2147483677"/>
              <pc:sldLayoutMk cId="1283366455" sldId="2147483692"/>
              <ac:picMk id="2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6:56.003" v="7" actId="478"/>
          <pc:sldLayoutMkLst>
            <pc:docMk/>
            <pc:sldMasterMk cId="1550542115" sldId="2147483677"/>
            <pc:sldLayoutMk cId="214258717" sldId="2147483693"/>
          </pc:sldLayoutMkLst>
          <pc:picChg chg="del">
            <ac:chgData name="Yihui Lan" userId="046113c4-4b6b-4ad1-9898-de38db5ddf06" providerId="ADAL" clId="{0822F463-81E0-47DC-9A89-F50526776AA6}" dt="2022-12-09T03:26:56.003" v="7" actId="478"/>
            <ac:picMkLst>
              <pc:docMk/>
              <pc:sldMasterMk cId="1550542115" sldId="2147483677"/>
              <pc:sldLayoutMk cId="214258717" sldId="2147483693"/>
              <ac:picMk id="8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6:58.858" v="8" actId="478"/>
          <pc:sldLayoutMkLst>
            <pc:docMk/>
            <pc:sldMasterMk cId="1550542115" sldId="2147483677"/>
            <pc:sldLayoutMk cId="1863664247" sldId="2147483694"/>
          </pc:sldLayoutMkLst>
          <pc:picChg chg="del">
            <ac:chgData name="Yihui Lan" userId="046113c4-4b6b-4ad1-9898-de38db5ddf06" providerId="ADAL" clId="{0822F463-81E0-47DC-9A89-F50526776AA6}" dt="2022-12-09T03:26:58.858" v="8" actId="478"/>
            <ac:picMkLst>
              <pc:docMk/>
              <pc:sldMasterMk cId="1550542115" sldId="2147483677"/>
              <pc:sldLayoutMk cId="1863664247" sldId="2147483694"/>
              <ac:picMk id="8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7:02.880" v="10" actId="478"/>
          <pc:sldLayoutMkLst>
            <pc:docMk/>
            <pc:sldMasterMk cId="1550542115" sldId="2147483677"/>
            <pc:sldLayoutMk cId="1556007834" sldId="2147483695"/>
          </pc:sldLayoutMkLst>
          <pc:picChg chg="del">
            <ac:chgData name="Yihui Lan" userId="046113c4-4b6b-4ad1-9898-de38db5ddf06" providerId="ADAL" clId="{0822F463-81E0-47DC-9A89-F50526776AA6}" dt="2022-12-09T03:27:02.880" v="10" actId="478"/>
            <ac:picMkLst>
              <pc:docMk/>
              <pc:sldMasterMk cId="1550542115" sldId="2147483677"/>
              <pc:sldLayoutMk cId="1556007834" sldId="2147483695"/>
              <ac:picMk id="8" creationId="{00000000-0000-0000-0000-000000000000}"/>
            </ac:picMkLst>
          </pc:picChg>
        </pc:sldLayoutChg>
        <pc:sldLayoutChg chg="delSp">
          <pc:chgData name="Yihui Lan" userId="046113c4-4b6b-4ad1-9898-de38db5ddf06" providerId="ADAL" clId="{0822F463-81E0-47DC-9A89-F50526776AA6}" dt="2022-12-09T03:27:01.124" v="9" actId="478"/>
          <pc:sldLayoutMkLst>
            <pc:docMk/>
            <pc:sldMasterMk cId="1550542115" sldId="2147483677"/>
            <pc:sldLayoutMk cId="1915296519" sldId="2147483696"/>
          </pc:sldLayoutMkLst>
          <pc:picChg chg="del">
            <ac:chgData name="Yihui Lan" userId="046113c4-4b6b-4ad1-9898-de38db5ddf06" providerId="ADAL" clId="{0822F463-81E0-47DC-9A89-F50526776AA6}" dt="2022-12-09T03:27:01.124" v="9" actId="478"/>
            <ac:picMkLst>
              <pc:docMk/>
              <pc:sldMasterMk cId="1550542115" sldId="2147483677"/>
              <pc:sldLayoutMk cId="1915296519" sldId="2147483696"/>
              <ac:picMk id="6" creationId="{00000000-0000-0000-0000-000000000000}"/>
            </ac:picMkLst>
          </pc:picChg>
        </pc:sldLayoutChg>
      </pc:sldMasterChg>
      <pc:sldMasterChg chg="addSp modSp del delSldLayout">
        <pc:chgData name="Yihui Lan" userId="046113c4-4b6b-4ad1-9898-de38db5ddf06" providerId="ADAL" clId="{0822F463-81E0-47DC-9A89-F50526776AA6}" dt="2022-12-09T03:32:09.752" v="36" actId="2696"/>
        <pc:sldMasterMkLst>
          <pc:docMk/>
          <pc:sldMasterMk cId="1173885634" sldId="2147483697"/>
        </pc:sldMasterMkLst>
        <pc:spChg chg="add mod">
          <ac:chgData name="Yihui Lan" userId="046113c4-4b6b-4ad1-9898-de38db5ddf06" providerId="ADAL" clId="{0822F463-81E0-47DC-9A89-F50526776AA6}" dt="2022-12-09T03:31:59.947" v="24"/>
          <ac:spMkLst>
            <pc:docMk/>
            <pc:sldMasterMk cId="1173885634" sldId="2147483697"/>
            <ac:spMk id="2" creationId="{AEB2E464-D06C-4B8F-A9CE-6B8B472F42A7}"/>
          </ac:spMkLst>
        </pc:spChg>
        <pc:spChg chg="add mod">
          <ac:chgData name="Yihui Lan" userId="046113c4-4b6b-4ad1-9898-de38db5ddf06" providerId="ADAL" clId="{0822F463-81E0-47DC-9A89-F50526776AA6}" dt="2022-12-09T03:31:59.947" v="24"/>
          <ac:spMkLst>
            <pc:docMk/>
            <pc:sldMasterMk cId="1173885634" sldId="2147483697"/>
            <ac:spMk id="3" creationId="{9B98532B-C6FD-4F6A-A8C0-2664B572F50C}"/>
          </ac:spMkLst>
        </pc:spChg>
        <pc:spChg chg="add mod">
          <ac:chgData name="Yihui Lan" userId="046113c4-4b6b-4ad1-9898-de38db5ddf06" providerId="ADAL" clId="{0822F463-81E0-47DC-9A89-F50526776AA6}" dt="2022-12-09T03:31:59.947" v="24"/>
          <ac:spMkLst>
            <pc:docMk/>
            <pc:sldMasterMk cId="1173885634" sldId="2147483697"/>
            <ac:spMk id="4" creationId="{E68AADBB-69D5-4A00-835F-49B127530C23}"/>
          </ac:spMkLst>
        </pc:spChg>
        <pc:spChg chg="add mod">
          <ac:chgData name="Yihui Lan" userId="046113c4-4b6b-4ad1-9898-de38db5ddf06" providerId="ADAL" clId="{0822F463-81E0-47DC-9A89-F50526776AA6}" dt="2022-12-09T03:31:59.947" v="24"/>
          <ac:spMkLst>
            <pc:docMk/>
            <pc:sldMasterMk cId="1173885634" sldId="2147483697"/>
            <ac:spMk id="5" creationId="{12CCE7E6-DD66-46D3-8796-A9DE336013CF}"/>
          </ac:spMkLst>
        </pc:spChg>
        <pc:spChg chg="add mod">
          <ac:chgData name="Yihui Lan" userId="046113c4-4b6b-4ad1-9898-de38db5ddf06" providerId="ADAL" clId="{0822F463-81E0-47DC-9A89-F50526776AA6}" dt="2022-12-09T03:31:59.947" v="24"/>
          <ac:spMkLst>
            <pc:docMk/>
            <pc:sldMasterMk cId="1173885634" sldId="2147483697"/>
            <ac:spMk id="6" creationId="{617BA519-0C4F-42FE-9218-BB10D47486E1}"/>
          </ac:spMkLst>
        </pc:spChg>
        <pc:sldLayoutChg chg="del">
          <pc:chgData name="Yihui Lan" userId="046113c4-4b6b-4ad1-9898-de38db5ddf06" providerId="ADAL" clId="{0822F463-81E0-47DC-9A89-F50526776AA6}" dt="2022-12-09T03:32:09.727" v="25" actId="2696"/>
          <pc:sldLayoutMkLst>
            <pc:docMk/>
            <pc:sldMasterMk cId="1173885634" sldId="2147483697"/>
            <pc:sldLayoutMk cId="226897074" sldId="2147483698"/>
          </pc:sldLayoutMkLst>
        </pc:sldLayoutChg>
        <pc:sldLayoutChg chg="del">
          <pc:chgData name="Yihui Lan" userId="046113c4-4b6b-4ad1-9898-de38db5ddf06" providerId="ADAL" clId="{0822F463-81E0-47DC-9A89-F50526776AA6}" dt="2022-12-09T03:32:09.728" v="26" actId="2696"/>
          <pc:sldLayoutMkLst>
            <pc:docMk/>
            <pc:sldMasterMk cId="1173885634" sldId="2147483697"/>
            <pc:sldLayoutMk cId="3259961215" sldId="2147483699"/>
          </pc:sldLayoutMkLst>
        </pc:sldLayoutChg>
        <pc:sldLayoutChg chg="del">
          <pc:chgData name="Yihui Lan" userId="046113c4-4b6b-4ad1-9898-de38db5ddf06" providerId="ADAL" clId="{0822F463-81E0-47DC-9A89-F50526776AA6}" dt="2022-12-09T03:32:09.729" v="27" actId="2696"/>
          <pc:sldLayoutMkLst>
            <pc:docMk/>
            <pc:sldMasterMk cId="1173885634" sldId="2147483697"/>
            <pc:sldLayoutMk cId="3584884854" sldId="2147483700"/>
          </pc:sldLayoutMkLst>
        </pc:sldLayoutChg>
        <pc:sldLayoutChg chg="del">
          <pc:chgData name="Yihui Lan" userId="046113c4-4b6b-4ad1-9898-de38db5ddf06" providerId="ADAL" clId="{0822F463-81E0-47DC-9A89-F50526776AA6}" dt="2022-12-09T03:32:09.730" v="28" actId="2696"/>
          <pc:sldLayoutMkLst>
            <pc:docMk/>
            <pc:sldMasterMk cId="1173885634" sldId="2147483697"/>
            <pc:sldLayoutMk cId="2061953108" sldId="2147483701"/>
          </pc:sldLayoutMkLst>
        </pc:sldLayoutChg>
        <pc:sldLayoutChg chg="del">
          <pc:chgData name="Yihui Lan" userId="046113c4-4b6b-4ad1-9898-de38db5ddf06" providerId="ADAL" clId="{0822F463-81E0-47DC-9A89-F50526776AA6}" dt="2022-12-09T03:32:09.731" v="29" actId="2696"/>
          <pc:sldLayoutMkLst>
            <pc:docMk/>
            <pc:sldMasterMk cId="1173885634" sldId="2147483697"/>
            <pc:sldLayoutMk cId="1147784009" sldId="2147483702"/>
          </pc:sldLayoutMkLst>
        </pc:sldLayoutChg>
        <pc:sldLayoutChg chg="del">
          <pc:chgData name="Yihui Lan" userId="046113c4-4b6b-4ad1-9898-de38db5ddf06" providerId="ADAL" clId="{0822F463-81E0-47DC-9A89-F50526776AA6}" dt="2022-12-09T03:32:09.732" v="30" actId="2696"/>
          <pc:sldLayoutMkLst>
            <pc:docMk/>
            <pc:sldMasterMk cId="1173885634" sldId="2147483697"/>
            <pc:sldLayoutMk cId="2557667370" sldId="2147483703"/>
          </pc:sldLayoutMkLst>
        </pc:sldLayoutChg>
        <pc:sldLayoutChg chg="del">
          <pc:chgData name="Yihui Lan" userId="046113c4-4b6b-4ad1-9898-de38db5ddf06" providerId="ADAL" clId="{0822F463-81E0-47DC-9A89-F50526776AA6}" dt="2022-12-09T03:32:09.733" v="31" actId="2696"/>
          <pc:sldLayoutMkLst>
            <pc:docMk/>
            <pc:sldMasterMk cId="1173885634" sldId="2147483697"/>
            <pc:sldLayoutMk cId="1805031878" sldId="2147483704"/>
          </pc:sldLayoutMkLst>
        </pc:sldLayoutChg>
        <pc:sldLayoutChg chg="del">
          <pc:chgData name="Yihui Lan" userId="046113c4-4b6b-4ad1-9898-de38db5ddf06" providerId="ADAL" clId="{0822F463-81E0-47DC-9A89-F50526776AA6}" dt="2022-12-09T03:32:09.733" v="32" actId="2696"/>
          <pc:sldLayoutMkLst>
            <pc:docMk/>
            <pc:sldMasterMk cId="1173885634" sldId="2147483697"/>
            <pc:sldLayoutMk cId="1952430548" sldId="2147483705"/>
          </pc:sldLayoutMkLst>
        </pc:sldLayoutChg>
        <pc:sldLayoutChg chg="del">
          <pc:chgData name="Yihui Lan" userId="046113c4-4b6b-4ad1-9898-de38db5ddf06" providerId="ADAL" clId="{0822F463-81E0-47DC-9A89-F50526776AA6}" dt="2022-12-09T03:32:09.749" v="33" actId="2696"/>
          <pc:sldLayoutMkLst>
            <pc:docMk/>
            <pc:sldMasterMk cId="1173885634" sldId="2147483697"/>
            <pc:sldLayoutMk cId="3217993418" sldId="2147483706"/>
          </pc:sldLayoutMkLst>
        </pc:sldLayoutChg>
        <pc:sldLayoutChg chg="del">
          <pc:chgData name="Yihui Lan" userId="046113c4-4b6b-4ad1-9898-de38db5ddf06" providerId="ADAL" clId="{0822F463-81E0-47DC-9A89-F50526776AA6}" dt="2022-12-09T03:32:09.750" v="34" actId="2696"/>
          <pc:sldLayoutMkLst>
            <pc:docMk/>
            <pc:sldMasterMk cId="1173885634" sldId="2147483697"/>
            <pc:sldLayoutMk cId="2055002893" sldId="2147483707"/>
          </pc:sldLayoutMkLst>
        </pc:sldLayoutChg>
        <pc:sldLayoutChg chg="del">
          <pc:chgData name="Yihui Lan" userId="046113c4-4b6b-4ad1-9898-de38db5ddf06" providerId="ADAL" clId="{0822F463-81E0-47DC-9A89-F50526776AA6}" dt="2022-12-09T03:32:09.750" v="35" actId="2696"/>
          <pc:sldLayoutMkLst>
            <pc:docMk/>
            <pc:sldMasterMk cId="1173885634" sldId="2147483697"/>
            <pc:sldLayoutMk cId="3877600958" sldId="2147483708"/>
          </pc:sldLayoutMkLst>
        </pc:sldLayoutChg>
      </pc:sldMasterChg>
      <pc:sldMasterChg chg="modSldLayout">
        <pc:chgData name="Yihui Lan" userId="046113c4-4b6b-4ad1-9898-de38db5ddf06" providerId="ADAL" clId="{0822F463-81E0-47DC-9A89-F50526776AA6}" dt="2022-12-09T04:07:11.693" v="177" actId="6549"/>
        <pc:sldMasterMkLst>
          <pc:docMk/>
          <pc:sldMasterMk cId="2424541773" sldId="2147483697"/>
        </pc:sldMasterMkLst>
        <pc:sldLayoutChg chg="addSp delSp modSp">
          <pc:chgData name="Yihui Lan" userId="046113c4-4b6b-4ad1-9898-de38db5ddf06" providerId="ADAL" clId="{0822F463-81E0-47DC-9A89-F50526776AA6}" dt="2022-12-09T03:50:11.013" v="96" actId="1035"/>
          <pc:sldLayoutMkLst>
            <pc:docMk/>
            <pc:sldMasterMk cId="2424541773" sldId="2147483697"/>
            <pc:sldLayoutMk cId="1409539063" sldId="2147483729"/>
          </pc:sldLayoutMkLst>
          <pc:spChg chg="del">
            <ac:chgData name="Yihui Lan" userId="046113c4-4b6b-4ad1-9898-de38db5ddf06" providerId="ADAL" clId="{0822F463-81E0-47DC-9A89-F50526776AA6}" dt="2022-12-09T03:43:23.629" v="53" actId="478"/>
            <ac:spMkLst>
              <pc:docMk/>
              <pc:sldMasterMk cId="2424541773" sldId="2147483697"/>
              <pc:sldLayoutMk cId="1409539063" sldId="2147483729"/>
              <ac:spMk id="5" creationId="{76F2C17B-3BE4-9749-B0C0-A66AF55F5F1B}"/>
            </ac:spMkLst>
          </pc:spChg>
          <pc:spChg chg="del">
            <ac:chgData name="Yihui Lan" userId="046113c4-4b6b-4ad1-9898-de38db5ddf06" providerId="ADAL" clId="{0822F463-81E0-47DC-9A89-F50526776AA6}" dt="2022-12-09T03:43:22.293" v="52" actId="478"/>
            <ac:spMkLst>
              <pc:docMk/>
              <pc:sldMasterMk cId="2424541773" sldId="2147483697"/>
              <pc:sldLayoutMk cId="1409539063" sldId="2147483729"/>
              <ac:spMk id="8" creationId="{3C0F6D6D-8E12-1D46-A4AF-26F22F54F0A1}"/>
            </ac:spMkLst>
          </pc:spChg>
          <pc:spChg chg="del">
            <ac:chgData name="Yihui Lan" userId="046113c4-4b6b-4ad1-9898-de38db5ddf06" providerId="ADAL" clId="{0822F463-81E0-47DC-9A89-F50526776AA6}" dt="2022-12-09T03:43:25.588" v="54" actId="478"/>
            <ac:spMkLst>
              <pc:docMk/>
              <pc:sldMasterMk cId="2424541773" sldId="2147483697"/>
              <pc:sldLayoutMk cId="1409539063" sldId="2147483729"/>
              <ac:spMk id="20" creationId="{3CD0559D-6E67-1A44-8513-2C26307CDFD2}"/>
            </ac:spMkLst>
          </pc:spChg>
          <pc:picChg chg="add mod modCrop">
            <ac:chgData name="Yihui Lan" userId="046113c4-4b6b-4ad1-9898-de38db5ddf06" providerId="ADAL" clId="{0822F463-81E0-47DC-9A89-F50526776AA6}" dt="2022-12-09T03:50:04.358" v="85" actId="1076"/>
            <ac:picMkLst>
              <pc:docMk/>
              <pc:sldMasterMk cId="2424541773" sldId="2147483697"/>
              <pc:sldLayoutMk cId="1409539063" sldId="2147483729"/>
              <ac:picMk id="2" creationId="{175BFD56-79B2-4DA5-8118-3E81CD1A1925}"/>
            </ac:picMkLst>
          </pc:picChg>
          <pc:picChg chg="mod">
            <ac:chgData name="Yihui Lan" userId="046113c4-4b6b-4ad1-9898-de38db5ddf06" providerId="ADAL" clId="{0822F463-81E0-47DC-9A89-F50526776AA6}" dt="2022-12-09T03:50:11.013" v="96" actId="1035"/>
            <ac:picMkLst>
              <pc:docMk/>
              <pc:sldMasterMk cId="2424541773" sldId="2147483697"/>
              <pc:sldLayoutMk cId="1409539063" sldId="2147483729"/>
              <ac:picMk id="6" creationId="{3106178B-0F06-DA48-B0F4-313776E65E4B}"/>
            </ac:picMkLst>
          </pc:picChg>
        </pc:sldLayoutChg>
        <pc:sldLayoutChg chg="delSp modSp">
          <pc:chgData name="Yihui Lan" userId="046113c4-4b6b-4ad1-9898-de38db5ddf06" providerId="ADAL" clId="{0822F463-81E0-47DC-9A89-F50526776AA6}" dt="2022-12-09T04:07:11.693" v="177" actId="6549"/>
          <pc:sldLayoutMkLst>
            <pc:docMk/>
            <pc:sldMasterMk cId="2424541773" sldId="2147483697"/>
            <pc:sldLayoutMk cId="3512960605" sldId="2147483730"/>
          </pc:sldLayoutMkLst>
          <pc:spChg chg="mod">
            <ac:chgData name="Yihui Lan" userId="046113c4-4b6b-4ad1-9898-de38db5ddf06" providerId="ADAL" clId="{0822F463-81E0-47DC-9A89-F50526776AA6}" dt="2022-12-09T04:07:11.693" v="177" actId="6549"/>
            <ac:spMkLst>
              <pc:docMk/>
              <pc:sldMasterMk cId="2424541773" sldId="2147483697"/>
              <pc:sldLayoutMk cId="3512960605" sldId="2147483730"/>
              <ac:spMk id="2" creationId="{D14DD03B-B0DB-E742-8753-5980F4B39383}"/>
            </ac:spMkLst>
          </pc:spChg>
          <pc:spChg chg="del">
            <ac:chgData name="Yihui Lan" userId="046113c4-4b6b-4ad1-9898-de38db5ddf06" providerId="ADAL" clId="{0822F463-81E0-47DC-9A89-F50526776AA6}" dt="2022-12-09T04:01:38.094" v="98" actId="478"/>
            <ac:spMkLst>
              <pc:docMk/>
              <pc:sldMasterMk cId="2424541773" sldId="2147483697"/>
              <pc:sldLayoutMk cId="3512960605" sldId="2147483730"/>
              <ac:spMk id="11" creationId="{72FE3512-5E25-D841-9AC1-BD44C3F96775}"/>
            </ac:spMkLst>
          </pc:spChg>
          <pc:spChg chg="mod">
            <ac:chgData name="Yihui Lan" userId="046113c4-4b6b-4ad1-9898-de38db5ddf06" providerId="ADAL" clId="{0822F463-81E0-47DC-9A89-F50526776AA6}" dt="2022-12-09T04:06:46.696" v="176" actId="255"/>
            <ac:spMkLst>
              <pc:docMk/>
              <pc:sldMasterMk cId="2424541773" sldId="2147483697"/>
              <pc:sldLayoutMk cId="3512960605" sldId="2147483730"/>
              <ac:spMk id="14" creationId="{6EFA41F6-68C9-DF40-9F89-A5C792CA74E9}"/>
            </ac:spMkLst>
          </pc:spChg>
        </pc:sldLayoutChg>
      </pc:sldMasterChg>
      <pc:sldMasterChg chg="addSp modSp del delSldLayout">
        <pc:chgData name="Yihui Lan" userId="046113c4-4b6b-4ad1-9898-de38db5ddf06" providerId="ADAL" clId="{0822F463-81E0-47DC-9A89-F50526776AA6}" dt="2022-12-09T03:30:31.111" v="23" actId="2696"/>
        <pc:sldMasterMkLst>
          <pc:docMk/>
          <pc:sldMasterMk cId="3440135950" sldId="2147483697"/>
        </pc:sldMasterMkLst>
        <pc:spChg chg="add mod">
          <ac:chgData name="Yihui Lan" userId="046113c4-4b6b-4ad1-9898-de38db5ddf06" providerId="ADAL" clId="{0822F463-81E0-47DC-9A89-F50526776AA6}" dt="2022-12-09T03:30:21.393" v="11"/>
          <ac:spMkLst>
            <pc:docMk/>
            <pc:sldMasterMk cId="3440135950" sldId="2147483697"/>
            <ac:spMk id="2" creationId="{E74D630B-C0D6-4C2D-B6F3-162555F3A0CF}"/>
          </ac:spMkLst>
        </pc:spChg>
        <pc:spChg chg="add mod">
          <ac:chgData name="Yihui Lan" userId="046113c4-4b6b-4ad1-9898-de38db5ddf06" providerId="ADAL" clId="{0822F463-81E0-47DC-9A89-F50526776AA6}" dt="2022-12-09T03:30:21.393" v="11"/>
          <ac:spMkLst>
            <pc:docMk/>
            <pc:sldMasterMk cId="3440135950" sldId="2147483697"/>
            <ac:spMk id="3" creationId="{F63520AE-D8DB-45ED-8A61-DCCE1EE87D8F}"/>
          </ac:spMkLst>
        </pc:spChg>
        <pc:spChg chg="add mod">
          <ac:chgData name="Yihui Lan" userId="046113c4-4b6b-4ad1-9898-de38db5ddf06" providerId="ADAL" clId="{0822F463-81E0-47DC-9A89-F50526776AA6}" dt="2022-12-09T03:30:21.393" v="11"/>
          <ac:spMkLst>
            <pc:docMk/>
            <pc:sldMasterMk cId="3440135950" sldId="2147483697"/>
            <ac:spMk id="4" creationId="{40B5BA19-D884-44D9-ACAC-CA977059F9A1}"/>
          </ac:spMkLst>
        </pc:spChg>
        <pc:spChg chg="add mod">
          <ac:chgData name="Yihui Lan" userId="046113c4-4b6b-4ad1-9898-de38db5ddf06" providerId="ADAL" clId="{0822F463-81E0-47DC-9A89-F50526776AA6}" dt="2022-12-09T03:30:21.393" v="11"/>
          <ac:spMkLst>
            <pc:docMk/>
            <pc:sldMasterMk cId="3440135950" sldId="2147483697"/>
            <ac:spMk id="5" creationId="{CA7CBAFD-0EF4-4A86-B823-7FF3E32DA232}"/>
          </ac:spMkLst>
        </pc:spChg>
        <pc:spChg chg="add mod">
          <ac:chgData name="Yihui Lan" userId="046113c4-4b6b-4ad1-9898-de38db5ddf06" providerId="ADAL" clId="{0822F463-81E0-47DC-9A89-F50526776AA6}" dt="2022-12-09T03:30:21.393" v="11"/>
          <ac:spMkLst>
            <pc:docMk/>
            <pc:sldMasterMk cId="3440135950" sldId="2147483697"/>
            <ac:spMk id="6" creationId="{B2D55B42-180C-4876-BF1F-534D70FE36C0}"/>
          </ac:spMkLst>
        </pc:spChg>
        <pc:sldLayoutChg chg="del">
          <pc:chgData name="Yihui Lan" userId="046113c4-4b6b-4ad1-9898-de38db5ddf06" providerId="ADAL" clId="{0822F463-81E0-47DC-9A89-F50526776AA6}" dt="2022-12-09T03:30:31.095" v="12" actId="2696"/>
          <pc:sldLayoutMkLst>
            <pc:docMk/>
            <pc:sldMasterMk cId="3440135950" sldId="2147483697"/>
            <pc:sldLayoutMk cId="3300394970" sldId="2147483698"/>
          </pc:sldLayoutMkLst>
        </pc:sldLayoutChg>
        <pc:sldLayoutChg chg="del">
          <pc:chgData name="Yihui Lan" userId="046113c4-4b6b-4ad1-9898-de38db5ddf06" providerId="ADAL" clId="{0822F463-81E0-47DC-9A89-F50526776AA6}" dt="2022-12-09T03:30:31.095" v="13" actId="2696"/>
          <pc:sldLayoutMkLst>
            <pc:docMk/>
            <pc:sldMasterMk cId="3440135950" sldId="2147483697"/>
            <pc:sldLayoutMk cId="3736605903" sldId="2147483699"/>
          </pc:sldLayoutMkLst>
        </pc:sldLayoutChg>
        <pc:sldLayoutChg chg="del">
          <pc:chgData name="Yihui Lan" userId="046113c4-4b6b-4ad1-9898-de38db5ddf06" providerId="ADAL" clId="{0822F463-81E0-47DC-9A89-F50526776AA6}" dt="2022-12-09T03:30:31.095" v="14" actId="2696"/>
          <pc:sldLayoutMkLst>
            <pc:docMk/>
            <pc:sldMasterMk cId="3440135950" sldId="2147483697"/>
            <pc:sldLayoutMk cId="2391051919" sldId="2147483700"/>
          </pc:sldLayoutMkLst>
        </pc:sldLayoutChg>
        <pc:sldLayoutChg chg="del">
          <pc:chgData name="Yihui Lan" userId="046113c4-4b6b-4ad1-9898-de38db5ddf06" providerId="ADAL" clId="{0822F463-81E0-47DC-9A89-F50526776AA6}" dt="2022-12-09T03:30:31.095" v="15" actId="2696"/>
          <pc:sldLayoutMkLst>
            <pc:docMk/>
            <pc:sldMasterMk cId="3440135950" sldId="2147483697"/>
            <pc:sldLayoutMk cId="1458843711" sldId="2147483701"/>
          </pc:sldLayoutMkLst>
        </pc:sldLayoutChg>
        <pc:sldLayoutChg chg="del">
          <pc:chgData name="Yihui Lan" userId="046113c4-4b6b-4ad1-9898-de38db5ddf06" providerId="ADAL" clId="{0822F463-81E0-47DC-9A89-F50526776AA6}" dt="2022-12-09T03:30:31.095" v="16" actId="2696"/>
          <pc:sldLayoutMkLst>
            <pc:docMk/>
            <pc:sldMasterMk cId="3440135950" sldId="2147483697"/>
            <pc:sldLayoutMk cId="376485860" sldId="2147483702"/>
          </pc:sldLayoutMkLst>
        </pc:sldLayoutChg>
        <pc:sldLayoutChg chg="del">
          <pc:chgData name="Yihui Lan" userId="046113c4-4b6b-4ad1-9898-de38db5ddf06" providerId="ADAL" clId="{0822F463-81E0-47DC-9A89-F50526776AA6}" dt="2022-12-09T03:30:31.095" v="17" actId="2696"/>
          <pc:sldLayoutMkLst>
            <pc:docMk/>
            <pc:sldMasterMk cId="3440135950" sldId="2147483697"/>
            <pc:sldLayoutMk cId="1671244836" sldId="2147483703"/>
          </pc:sldLayoutMkLst>
        </pc:sldLayoutChg>
        <pc:sldLayoutChg chg="del">
          <pc:chgData name="Yihui Lan" userId="046113c4-4b6b-4ad1-9898-de38db5ddf06" providerId="ADAL" clId="{0822F463-81E0-47DC-9A89-F50526776AA6}" dt="2022-12-09T03:30:31.111" v="18" actId="2696"/>
          <pc:sldLayoutMkLst>
            <pc:docMk/>
            <pc:sldMasterMk cId="3440135950" sldId="2147483697"/>
            <pc:sldLayoutMk cId="1668644306" sldId="2147483704"/>
          </pc:sldLayoutMkLst>
        </pc:sldLayoutChg>
        <pc:sldLayoutChg chg="del">
          <pc:chgData name="Yihui Lan" userId="046113c4-4b6b-4ad1-9898-de38db5ddf06" providerId="ADAL" clId="{0822F463-81E0-47DC-9A89-F50526776AA6}" dt="2022-12-09T03:30:31.111" v="19" actId="2696"/>
          <pc:sldLayoutMkLst>
            <pc:docMk/>
            <pc:sldMasterMk cId="3440135950" sldId="2147483697"/>
            <pc:sldLayoutMk cId="2582790099" sldId="2147483705"/>
          </pc:sldLayoutMkLst>
        </pc:sldLayoutChg>
        <pc:sldLayoutChg chg="del">
          <pc:chgData name="Yihui Lan" userId="046113c4-4b6b-4ad1-9898-de38db5ddf06" providerId="ADAL" clId="{0822F463-81E0-47DC-9A89-F50526776AA6}" dt="2022-12-09T03:30:31.111" v="20" actId="2696"/>
          <pc:sldLayoutMkLst>
            <pc:docMk/>
            <pc:sldMasterMk cId="3440135950" sldId="2147483697"/>
            <pc:sldLayoutMk cId="1566147918" sldId="2147483706"/>
          </pc:sldLayoutMkLst>
        </pc:sldLayoutChg>
        <pc:sldLayoutChg chg="del">
          <pc:chgData name="Yihui Lan" userId="046113c4-4b6b-4ad1-9898-de38db5ddf06" providerId="ADAL" clId="{0822F463-81E0-47DC-9A89-F50526776AA6}" dt="2022-12-09T03:30:31.111" v="21" actId="2696"/>
          <pc:sldLayoutMkLst>
            <pc:docMk/>
            <pc:sldMasterMk cId="3440135950" sldId="2147483697"/>
            <pc:sldLayoutMk cId="3854230798" sldId="2147483707"/>
          </pc:sldLayoutMkLst>
        </pc:sldLayoutChg>
        <pc:sldLayoutChg chg="del">
          <pc:chgData name="Yihui Lan" userId="046113c4-4b6b-4ad1-9898-de38db5ddf06" providerId="ADAL" clId="{0822F463-81E0-47DC-9A89-F50526776AA6}" dt="2022-12-09T03:30:31.111" v="22" actId="2696"/>
          <pc:sldLayoutMkLst>
            <pc:docMk/>
            <pc:sldMasterMk cId="3440135950" sldId="2147483697"/>
            <pc:sldLayoutMk cId="782315015" sldId="214748370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03B3-A0E4-0F4B-B1B6-74A4145EFC5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5BC3C-2385-1947-9105-333D8DF0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47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134E8-B235-5A4A-886D-94062B59BC6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98F4-E49E-0C4A-95A0-3D4224C6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4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7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40E362-4F0E-9641-8E15-F615497ACE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9" y="2"/>
            <a:ext cx="6763544" cy="29765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2976564"/>
            <a:ext cx="9140031" cy="1252227"/>
          </a:xfrm>
          <a:solidFill>
            <a:schemeClr val="bg1"/>
          </a:solidFill>
        </p:spPr>
        <p:txBody>
          <a:bodyPr lIns="251999" tIns="432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598E1-5E62-8249-ACFC-AF934FCA28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0151" y="3680223"/>
            <a:ext cx="7939880" cy="838917"/>
          </a:xfrm>
        </p:spPr>
        <p:txBody>
          <a:bodyPr lIns="251999" tIns="288000" rIns="251999" bIns="36000">
            <a:noAutofit/>
          </a:bodyPr>
          <a:lstStyle>
            <a:lvl1pPr marL="0" indent="0" algn="l">
              <a:lnSpc>
                <a:spcPct val="70000"/>
              </a:lnSpc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DE20CBB-1EA3-C544-9DCF-63A38D330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9227" y="2976875"/>
            <a:ext cx="3060699" cy="188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98EE335-9EE4-A640-878D-B2014330197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927" y="2203848"/>
            <a:ext cx="251999" cy="96202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31FDE68-9EAC-D44F-808B-FDDAAD33F0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569620"/>
            <a:ext cx="3959227" cy="5616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Optional Information (Date)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3FB373C-7A1D-AD49-8418-716441E6CD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639" y="4569620"/>
            <a:ext cx="4928392" cy="573881"/>
          </a:xfrm>
        </p:spPr>
        <p:txBody>
          <a:bodyPr/>
          <a:lstStyle>
            <a:lvl1pPr marL="0" indent="0" algn="r">
              <a:buNone/>
              <a:defRPr/>
            </a:lvl1pPr>
            <a:lvl2pPr marL="100013" indent="0" algn="r">
              <a:buNone/>
              <a:defRPr/>
            </a:lvl2pPr>
            <a:lvl3pPr marL="200025" indent="0" algn="r">
              <a:buNone/>
              <a:defRPr/>
            </a:lvl3pPr>
            <a:lvl4pPr marL="300038" indent="0" algn="r">
              <a:buNone/>
              <a:defRPr/>
            </a:lvl4pPr>
            <a:lvl5pPr marL="400050" indent="0" algn="r">
              <a:buNone/>
              <a:defRPr/>
            </a:lvl5pPr>
          </a:lstStyle>
          <a:p>
            <a:pPr lvl="0"/>
            <a:r>
              <a:rPr lang="en-GB" dirty="0"/>
              <a:t>Optional Information (Author/Department)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D77D2B-D22A-EC4B-80B0-5AD142E0B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4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bg>
      <p:bgPr>
        <a:solidFill>
          <a:srgbClr val="EAE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6178B-0F06-DA48-B0F4-313776E65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59807DF-2583-CC42-BE59-F199CD469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4888" y="1087041"/>
            <a:ext cx="3059112" cy="348257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AD78BD-6CCF-D847-B247-1222024834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929" y="900369"/>
            <a:ext cx="4013459" cy="966788"/>
          </a:xfrm>
          <a:prstGeom prst="rect">
            <a:avLst/>
          </a:prstGeom>
          <a:noFill/>
        </p:spPr>
        <p:txBody>
          <a:bodyPr lIns="251999" tIns="180000" rIns="251999" bIns="180000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6C96D-EC6E-0442-AB6F-9B38CFD75C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2763" y="2275285"/>
            <a:ext cx="5714752" cy="2351168"/>
          </a:xfrm>
          <a:solidFill>
            <a:srgbClr val="EAE4DE"/>
          </a:solidFill>
        </p:spPr>
        <p:txBody>
          <a:bodyPr lIns="251999" tIns="216000" rIns="251999" bIns="216000" numCol="2" spcCol="252000">
            <a:noAutofit/>
          </a:bodyPr>
          <a:lstStyle>
            <a:lvl1pPr marL="0" indent="0" algn="l">
              <a:lnSpc>
                <a:spcPct val="100000"/>
              </a:lnSpc>
              <a:buNone/>
              <a:defRPr sz="1013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Nam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ipsum.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non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auctor</a:t>
            </a:r>
            <a:r>
              <a:rPr lang="en-GB" dirty="0"/>
              <a:t>. </a:t>
            </a:r>
          </a:p>
          <a:p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 ligula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convallis lorem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vestibulum. </a:t>
            </a:r>
          </a:p>
          <a:p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 ligula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1E436319-B7A9-D141-A3E6-879EECBDC2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553" y="1369930"/>
            <a:ext cx="4660923" cy="1093474"/>
          </a:xfrm>
        </p:spPr>
        <p:txBody>
          <a:bodyPr tIns="288000" bIns="36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ipsum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017FA6E-78B2-CD49-98C6-A1B26AA2B7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9001" y="2976563"/>
            <a:ext cx="3060647" cy="1116806"/>
          </a:xfrm>
          <a:noFill/>
        </p:spPr>
        <p:txBody>
          <a:bodyPr lIns="251999" tIns="216000">
            <a:noAutofit/>
          </a:bodyPr>
          <a:lstStyle>
            <a:lvl1pPr marL="0" indent="0">
              <a:buNone/>
              <a:defRPr sz="1350">
                <a:latin typeface="Palatino" pitchFamily="2" charset="77"/>
                <a:ea typeface="Palatino" pitchFamily="2" charset="77"/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8D6BAAF9-1D96-334C-96A0-628B6EB3336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961539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B6EF1-E543-E045-9C11-1379836A2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800000" cy="4402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8BC7C7D-7982-FC47-9A51-3AA1D825C2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267292" y="2914667"/>
            <a:ext cx="3658775" cy="798887"/>
          </a:xfrm>
          <a:prstGeom prst="rect">
            <a:avLst/>
          </a:prstGeom>
          <a:solidFill>
            <a:schemeClr val="bg1"/>
          </a:solidFill>
        </p:spPr>
        <p:txBody>
          <a:bodyPr lIns="251999" tIns="180000" rIns="251999" bIns="180000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EFD0983-C630-F846-B329-00674D8C81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16200000">
            <a:off x="-893437" y="1663736"/>
            <a:ext cx="4217193" cy="889723"/>
          </a:xfrm>
          <a:solidFill>
            <a:schemeClr val="bg1"/>
          </a:solidFill>
        </p:spPr>
        <p:txBody>
          <a:bodyPr lIns="251999" tIns="251999" rIns="251999" bIns="36000">
            <a:noAutofit/>
          </a:bodyPr>
          <a:lstStyle>
            <a:lvl1pPr marL="0" indent="0" algn="l">
              <a:lnSpc>
                <a:spcPct val="8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FC7788-FA66-204A-B8E0-76C1275301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007" y="1788319"/>
            <a:ext cx="2326287" cy="1993106"/>
          </a:xfrm>
        </p:spPr>
        <p:txBody>
          <a:bodyPr lIns="72000">
            <a:noAutofit/>
          </a:bodyPr>
          <a:lstStyle>
            <a:lvl1pPr marL="0" indent="0">
              <a:buNone/>
              <a:tabLst/>
              <a:defRPr sz="10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Acknowledgement </a:t>
            </a:r>
            <a:br>
              <a:rPr lang="en-US" dirty="0"/>
            </a:br>
            <a:r>
              <a:rPr lang="en-US" dirty="0"/>
              <a:t>of country</a:t>
            </a:r>
          </a:p>
          <a:p>
            <a:pPr lvl="0"/>
            <a:r>
              <a:rPr lang="en-US" dirty="0"/>
              <a:t>Seek Wisdom</a:t>
            </a:r>
          </a:p>
          <a:p>
            <a:pPr lvl="0"/>
            <a:r>
              <a:rPr lang="en-US" dirty="0"/>
              <a:t>UWA’s location</a:t>
            </a:r>
          </a:p>
          <a:p>
            <a:pPr lvl="0"/>
            <a:r>
              <a:rPr lang="en-US" dirty="0"/>
              <a:t>A meeting of minds</a:t>
            </a:r>
          </a:p>
          <a:p>
            <a:pPr lvl="0"/>
            <a:r>
              <a:rPr lang="en-US" dirty="0"/>
              <a:t>A network of wisdom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47EF0A3-9290-4847-869C-1C8725B937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22906" y="1788319"/>
            <a:ext cx="490839" cy="1993106"/>
          </a:xfrm>
        </p:spPr>
        <p:txBody>
          <a:bodyPr rIns="0">
            <a:noAutofit/>
          </a:bodyPr>
          <a:lstStyle>
            <a:lvl1pPr marL="0" indent="0">
              <a:buNone/>
              <a:tabLst/>
              <a:defRPr sz="10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6</a:t>
            </a:r>
          </a:p>
          <a:p>
            <a:pPr lvl="0"/>
            <a:r>
              <a:rPr lang="en-US" dirty="0"/>
              <a:t>7</a:t>
            </a:r>
          </a:p>
          <a:p>
            <a:pPr lvl="0"/>
            <a:r>
              <a:rPr lang="en-US" dirty="0"/>
              <a:t>8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A0D757E-3DB4-9D4D-B664-A02C4F309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1684" y="1788319"/>
            <a:ext cx="2614779" cy="1993106"/>
          </a:xfrm>
        </p:spPr>
        <p:txBody>
          <a:bodyPr lIns="72000">
            <a:noAutofit/>
          </a:bodyPr>
          <a:lstStyle>
            <a:lvl1pPr marL="0" indent="0">
              <a:buNone/>
              <a:tabLst/>
              <a:defRPr sz="10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  <a:p>
            <a:pPr lvl="0"/>
            <a:r>
              <a:rPr lang="en-US" dirty="0" err="1"/>
              <a:t>Consecteturdipiscingelit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nisi,</a:t>
            </a:r>
          </a:p>
          <a:p>
            <a:pPr lvl="0"/>
            <a:r>
              <a:rPr lang="en-US" dirty="0" err="1"/>
              <a:t>eleifend</a:t>
            </a:r>
            <a:r>
              <a:rPr lang="en-US" dirty="0"/>
              <a:t> pharetra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blandi</a:t>
            </a:r>
            <a:r>
              <a:rPr lang="en-US" dirty="0"/>
              <a:t>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40D695-BEA8-3C49-9105-2461C941B9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3579" y="1788319"/>
            <a:ext cx="514071" cy="1993106"/>
          </a:xfrm>
        </p:spPr>
        <p:txBody>
          <a:bodyPr rIns="0">
            <a:noAutofit/>
          </a:bodyPr>
          <a:lstStyle>
            <a:lvl1pPr marL="0" indent="0">
              <a:buNone/>
              <a:tabLst/>
              <a:defRPr sz="10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9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11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17</a:t>
            </a:r>
          </a:p>
          <a:p>
            <a:pPr lvl="0"/>
            <a:r>
              <a:rPr lang="en-US" dirty="0"/>
              <a:t>19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6DEA9C3-4535-D047-B089-102DAD7C92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88495" y="904801"/>
            <a:ext cx="4967011" cy="1074065"/>
          </a:xfrm>
        </p:spPr>
        <p:txBody>
          <a:bodyPr tIns="180000" bIns="180000">
            <a:noAutofit/>
          </a:bodyPr>
          <a:lstStyle>
            <a:lvl1pPr marL="0" indent="0">
              <a:buNone/>
              <a:defRPr sz="303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53658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2C17B-3BE4-9749-B0C0-A66AF55F5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27995" y="2090617"/>
            <a:ext cx="5976144" cy="1993106"/>
          </a:xfrm>
        </p:spPr>
        <p:txBody>
          <a:bodyPr lIns="72000">
            <a:normAutofit/>
          </a:bodyPr>
          <a:lstStyle>
            <a:lvl1pPr marL="0" indent="0">
              <a:buNone/>
              <a:tabLst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Acknowledgement </a:t>
            </a:r>
            <a:br>
              <a:rPr lang="en-US" dirty="0"/>
            </a:br>
            <a:r>
              <a:rPr lang="en-US" dirty="0"/>
              <a:t>of country</a:t>
            </a:r>
          </a:p>
          <a:p>
            <a:pPr lvl="0"/>
            <a:r>
              <a:rPr lang="en-US" dirty="0"/>
              <a:t>Seek Wisdom</a:t>
            </a:r>
          </a:p>
          <a:p>
            <a:pPr lvl="0"/>
            <a:r>
              <a:rPr lang="en-US" dirty="0"/>
              <a:t>UWA’s location</a:t>
            </a:r>
          </a:p>
          <a:p>
            <a:pPr lvl="0"/>
            <a:r>
              <a:rPr lang="en-US" dirty="0"/>
              <a:t>A meeting of minds</a:t>
            </a:r>
          </a:p>
          <a:p>
            <a:pPr lvl="0"/>
            <a:r>
              <a:rPr lang="en-US" dirty="0"/>
              <a:t>A network of wisdom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CD0559D-6E67-1A44-8513-2C26307CDF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7451" y="2090617"/>
            <a:ext cx="540544" cy="1993106"/>
          </a:xfrm>
        </p:spPr>
        <p:txBody>
          <a:bodyPr rIns="0">
            <a:normAutofit/>
          </a:bodyPr>
          <a:lstStyle>
            <a:lvl1pPr marL="0" indent="0">
              <a:buNone/>
              <a:tabLst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6</a:t>
            </a:r>
          </a:p>
          <a:p>
            <a:pPr lvl="0"/>
            <a:r>
              <a:rPr lang="en-US" dirty="0"/>
              <a:t>7</a:t>
            </a:r>
          </a:p>
          <a:p>
            <a:pPr lvl="0"/>
            <a:r>
              <a:rPr lang="en-US" dirty="0"/>
              <a:t>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F6D6D-8E12-1D46-A4AF-26F22F54F0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0826" y="1389340"/>
            <a:ext cx="5191221" cy="1074065"/>
          </a:xfrm>
        </p:spPr>
        <p:txBody>
          <a:bodyPr tIns="180000" bIns="180000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6178B-0F06-DA48-B0F4-313776E65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W:\Emily\Presentation assets\UWAM0289 Presentation pg3.png">
            <a:extLst>
              <a:ext uri="{FF2B5EF4-FFF2-40B4-BE49-F238E27FC236}">
                <a16:creationId xmlns:a16="http://schemas.microsoft.com/office/drawing/2014/main" id="{099D9344-9E54-2742-B4D5-A804B88F84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3"/>
          <a:stretch/>
        </p:blipFill>
        <p:spPr bwMode="auto">
          <a:xfrm>
            <a:off x="-8813" y="733426"/>
            <a:ext cx="9162000" cy="44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95264"/>
            <a:ext cx="6769100" cy="457199"/>
          </a:xfrm>
          <a:noFill/>
        </p:spPr>
        <p:txBody>
          <a:bodyPr lIns="251999" tIns="0" rIns="251999" bIns="0" anchor="ctr">
            <a:normAutofit/>
          </a:bodyPr>
          <a:lstStyle>
            <a:lvl1pPr algn="l">
              <a:defRPr sz="21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2C820-8C22-5549-90AD-337EB732D582}"/>
              </a:ext>
            </a:extLst>
          </p:cNvPr>
          <p:cNvSpPr/>
          <p:nvPr userDrawn="1"/>
        </p:nvSpPr>
        <p:spPr>
          <a:xfrm>
            <a:off x="6869907" y="1150144"/>
            <a:ext cx="2274095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341E-ABB9-7643-9FD5-2FEC7B85F9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FA41F6-68C9-DF40-9F89-A5C792CA74E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0826" y="1572818"/>
            <a:ext cx="8642351" cy="2998163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2FE3512-5E25-D841-9AC1-BD44C3F96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1639" y="1098708"/>
            <a:ext cx="865153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5BC8E-F3E8-914B-9677-6E014E1E4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W:\Emily\Presentation assets\UWAM0289 Presentation pg3.png">
            <a:extLst>
              <a:ext uri="{FF2B5EF4-FFF2-40B4-BE49-F238E27FC236}">
                <a16:creationId xmlns:a16="http://schemas.microsoft.com/office/drawing/2014/main" id="{099D9344-9E54-2742-B4D5-A804B88F84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3"/>
          <a:stretch/>
        </p:blipFill>
        <p:spPr bwMode="auto">
          <a:xfrm>
            <a:off x="3680" y="723971"/>
            <a:ext cx="9162000" cy="44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95264"/>
            <a:ext cx="6769100" cy="457199"/>
          </a:xfrm>
          <a:noFill/>
        </p:spPr>
        <p:txBody>
          <a:bodyPr lIns="251999" tIns="0" rIns="251999" bIns="0" anchor="ctr">
            <a:normAutofit/>
          </a:bodyPr>
          <a:lstStyle>
            <a:lvl1pPr algn="l">
              <a:defRPr sz="21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2C820-8C22-5549-90AD-337EB732D582}"/>
              </a:ext>
            </a:extLst>
          </p:cNvPr>
          <p:cNvSpPr/>
          <p:nvPr userDrawn="1"/>
        </p:nvSpPr>
        <p:spPr>
          <a:xfrm>
            <a:off x="6869907" y="1150144"/>
            <a:ext cx="2274095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341E-ABB9-7643-9FD5-2FEC7B85F9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FA41F6-68C9-DF40-9F89-A5C792CA74E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0825" y="1572817"/>
            <a:ext cx="2555875" cy="2996803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A95D3C-C3B2-9A43-A8A3-C5AAFF73A3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1639" y="1098708"/>
            <a:ext cx="865153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DC8EE663-A0AA-D14C-872A-1DA00B7B41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4048" y="1572817"/>
            <a:ext cx="2555875" cy="2996803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090540A7-29D4-DA44-9B81-5B491CF04A4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88244" y="1572817"/>
            <a:ext cx="2555875" cy="2996803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9277B-36A0-7144-BC5C-53AC8FBF9F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W:\Emily\Presentation assets\UWAM0289 Presentation pg3.png">
            <a:extLst>
              <a:ext uri="{FF2B5EF4-FFF2-40B4-BE49-F238E27FC236}">
                <a16:creationId xmlns:a16="http://schemas.microsoft.com/office/drawing/2014/main" id="{099D9344-9E54-2742-B4D5-A804B88F84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3"/>
          <a:stretch/>
        </p:blipFill>
        <p:spPr bwMode="auto">
          <a:xfrm>
            <a:off x="-8813" y="733426"/>
            <a:ext cx="9162000" cy="44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95264"/>
            <a:ext cx="6769100" cy="457199"/>
          </a:xfrm>
          <a:noFill/>
        </p:spPr>
        <p:txBody>
          <a:bodyPr lIns="251999" tIns="0" rIns="251999" bIns="0" anchor="ctr">
            <a:normAutofit/>
          </a:bodyPr>
          <a:lstStyle>
            <a:lvl1pPr algn="l">
              <a:defRPr sz="21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2C820-8C22-5549-90AD-337EB732D582}"/>
              </a:ext>
            </a:extLst>
          </p:cNvPr>
          <p:cNvSpPr/>
          <p:nvPr userDrawn="1"/>
        </p:nvSpPr>
        <p:spPr>
          <a:xfrm>
            <a:off x="6869907" y="1150144"/>
            <a:ext cx="2274095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341E-ABB9-7643-9FD5-2FEC7B85F9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FA41F6-68C9-DF40-9F89-A5C792CA74E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0826" y="1572816"/>
            <a:ext cx="4185991" cy="2997224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6EB0C9BE-AD11-984D-B7E7-AF48531AB46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7189" y="1572816"/>
            <a:ext cx="4185991" cy="2997224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FDBCCF-B442-D846-9E24-A67444BBDC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1639" y="1098708"/>
            <a:ext cx="419517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866E072-1E53-B245-AFA2-E6A5E929C6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07188" y="1098708"/>
            <a:ext cx="419517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F1E97F-1464-4940-BB6E-E6409F7D35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9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9F99C-8478-B54C-A2E3-A06A28857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F7465E-0131-8A4A-A23A-18B52C4E19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727" y="902220"/>
            <a:ext cx="8793679" cy="1060206"/>
          </a:xfrm>
          <a:prstGeom prst="rect">
            <a:avLst/>
          </a:prstGeom>
          <a:solidFill>
            <a:schemeClr val="bg1"/>
          </a:solidFill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A58B7BB-C32D-FB47-8F48-8B98E6694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9803" y="1382649"/>
            <a:ext cx="7830603" cy="575325"/>
          </a:xfrm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A9FD74-813E-2548-8609-1F177C797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7450" y="2275285"/>
            <a:ext cx="5931695" cy="1490078"/>
          </a:xfrm>
        </p:spPr>
        <p:txBody>
          <a:bodyPr numCol="1" spcCol="0"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convallis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at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Duis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ex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ligula sed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convallis lorem vel </a:t>
            </a:r>
            <a:r>
              <a:rPr lang="en-US" dirty="0" err="1"/>
              <a:t>malesuada</a:t>
            </a:r>
            <a:r>
              <a:rPr lang="en-US" dirty="0"/>
              <a:t> vestibulum.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564C524-2884-5B4A-ACCD-8CEFB327D2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722269" y="4538664"/>
            <a:ext cx="2057400" cy="273844"/>
          </a:xfrm>
        </p:spPr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9F99C-8478-B54C-A2E3-A06A28857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D1206D-0182-394E-8980-6A695D390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7450" y="2275285"/>
            <a:ext cx="5931695" cy="1490078"/>
          </a:xfrm>
        </p:spPr>
        <p:txBody>
          <a:bodyPr numCol="2" spcCol="252000"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convallis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at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Duis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ex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ligula sed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convallis lorem vel </a:t>
            </a:r>
            <a:r>
              <a:rPr lang="en-US" dirty="0" err="1"/>
              <a:t>malesuada</a:t>
            </a:r>
            <a:r>
              <a:rPr lang="en-US" dirty="0"/>
              <a:t> vestibulum.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AD6A27-7BBA-D04C-9799-0B063E24EF1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722269" y="4538664"/>
            <a:ext cx="2057400" cy="273844"/>
          </a:xfrm>
        </p:spPr>
        <p:txBody>
          <a:bodyPr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ACD0E-3EB4-0F40-8FCD-30FCCE53B5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6727" y="902220"/>
            <a:ext cx="8793679" cy="1060206"/>
          </a:xfrm>
          <a:prstGeom prst="rect">
            <a:avLst/>
          </a:prstGeom>
          <a:solidFill>
            <a:schemeClr val="bg1"/>
          </a:solidFill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56FB93F0-765E-E640-A880-E615C6A602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9803" y="1382649"/>
            <a:ext cx="7830603" cy="575325"/>
          </a:xfrm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3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9F99C-8478-B54C-A2E3-A06A28857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245413A-EBB9-304F-A533-4394C447D7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4211639" cy="4381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4B92426-195F-DD4F-9C17-3A5C0627F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5850" y="897522"/>
            <a:ext cx="3997327" cy="677893"/>
          </a:xfrm>
          <a:prstGeom prst="rect">
            <a:avLst/>
          </a:prstGeom>
          <a:solidFill>
            <a:schemeClr val="bg1"/>
          </a:solidFill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</a:t>
            </a:r>
            <a:r>
              <a:rPr lang="en-GB" dirty="0" err="1"/>
              <a:t>ipsumsit</a:t>
            </a:r>
            <a:r>
              <a:rPr lang="en-GB" dirty="0"/>
              <a:t> </a:t>
            </a:r>
            <a:r>
              <a:rPr lang="en-GB" dirty="0" err="1"/>
              <a:t>amet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091AD2-DAD1-0D4F-8D43-F0BD5B28F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01788" y="2039587"/>
            <a:ext cx="4013459" cy="2602876"/>
          </a:xfrm>
        </p:spPr>
        <p:txBody>
          <a:bodyPr numCol="2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convallis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at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Duis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ex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ligula sed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convallis lorem vel </a:t>
            </a:r>
            <a:r>
              <a:rPr lang="en-US" dirty="0" err="1"/>
              <a:t>malesuada</a:t>
            </a:r>
            <a:r>
              <a:rPr lang="en-US" dirty="0"/>
              <a:t> vestibulum.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6A7D17C5-9072-B846-861B-3BCB0026330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113" y="4381500"/>
            <a:ext cx="1408248" cy="1917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8332DFB8-D0BE-D943-8EBF-182FFA113E8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639" y="2275286"/>
            <a:ext cx="255723" cy="229791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266BB6F7-BA43-1845-90D8-915BCAF594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371475" y="4538664"/>
            <a:ext cx="2057400" cy="273844"/>
          </a:xfrm>
        </p:spPr>
        <p:txBody>
          <a:bodyPr lIns="0" rIns="0"/>
          <a:lstStyle>
            <a:lvl1pPr algn="l">
              <a:defRPr/>
            </a:lvl1pPr>
          </a:lstStyle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10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9F99C-8478-B54C-A2E3-A06A28857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843FEFB-4C9F-B945-B06C-DA5308243C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3311525" cy="43814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7345E3-937A-AD49-8841-E404AFDCF1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54133" y="1366215"/>
            <a:ext cx="4013459" cy="966789"/>
          </a:xfrm>
          <a:prstGeom prst="rect">
            <a:avLst/>
          </a:prstGeom>
          <a:noFill/>
        </p:spPr>
        <p:txBody>
          <a:bodyPr lIns="251999" tIns="180000" rIns="251999" bIns="180000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6CD146B-63B1-6D42-A235-86B3C893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5516" y="1941305"/>
            <a:ext cx="2372077" cy="2449134"/>
          </a:xfrm>
          <a:solidFill>
            <a:schemeClr val="bg1"/>
          </a:solidFill>
        </p:spPr>
        <p:txBody>
          <a:bodyPr lIns="251999" tIns="684000" rIns="503998" bIns="216000">
            <a:noAutofit/>
          </a:bodyPr>
          <a:lstStyle>
            <a:lvl1pPr marL="0" indent="0">
              <a:lnSpc>
                <a:spcPct val="100000"/>
              </a:lnSpc>
              <a:buNone/>
              <a:defRPr sz="1013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26802" indent="-100906" algn="l">
              <a:lnSpc>
                <a:spcPct val="100000"/>
              </a:lnSpc>
              <a:tabLst/>
              <a:defRPr sz="1013" b="0" i="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253604" indent="-100906" algn="l">
              <a:lnSpc>
                <a:spcPct val="100000"/>
              </a:lnSpc>
              <a:tabLst/>
              <a:defRPr sz="788" b="0" i="0">
                <a:latin typeface="Montserrat Light" pitchFamily="2" charset="77"/>
              </a:defRPr>
            </a:lvl3pPr>
            <a:lvl4pPr marL="380405" indent="-100013" algn="l">
              <a:lnSpc>
                <a:spcPct val="100000"/>
              </a:lnSpc>
              <a:tabLst/>
              <a:defRPr sz="788" b="0" i="0">
                <a:latin typeface="Montserrat Light" pitchFamily="2" charset="77"/>
              </a:defRPr>
            </a:lvl4pPr>
            <a:lvl5pPr marL="500063" indent="-100013" algn="l">
              <a:lnSpc>
                <a:spcPct val="100000"/>
              </a:lnSpc>
              <a:tabLst/>
              <a:defRPr sz="788" b="0" i="0">
                <a:latin typeface="Montserrat Light" pitchFamily="2" charset="77"/>
              </a:defRPr>
            </a:lvl5pPr>
          </a:lstStyle>
          <a:p>
            <a:pPr lvl="0"/>
            <a:r>
              <a:rPr lang="en-GB" dirty="0"/>
              <a:t>LOREM IPSUM</a:t>
            </a:r>
          </a:p>
          <a:p>
            <a:pPr lvl="1"/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en-GB" dirty="0"/>
          </a:p>
          <a:p>
            <a:pPr lvl="1"/>
            <a:r>
              <a:rPr lang="en-GB" dirty="0" err="1"/>
              <a:t>Consectetur</a:t>
            </a:r>
            <a:endParaRPr lang="en-GB" dirty="0"/>
          </a:p>
          <a:p>
            <a:pPr lvl="1"/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en-GB" dirty="0"/>
              <a:t>Nam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endParaRPr lang="en-GB" dirty="0"/>
          </a:p>
          <a:p>
            <a:pPr lvl="1"/>
            <a:r>
              <a:rPr lang="en-GB" dirty="0"/>
              <a:t>Ipsum</a:t>
            </a:r>
          </a:p>
          <a:p>
            <a:pPr lvl="1"/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376EBED-DA49-DC49-BAF5-20B93BBACC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5852" y="902185"/>
            <a:ext cx="4013457" cy="1093474"/>
          </a:xfrm>
        </p:spPr>
        <p:txBody>
          <a:bodyPr tIns="288000" bIns="36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Ipsum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894610B-88A9-354D-ACA4-AE55F45D019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583363" y="4574073"/>
            <a:ext cx="2057400" cy="273844"/>
          </a:xfrm>
        </p:spPr>
        <p:txBody>
          <a:bodyPr rIns="0"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5AD26-558E-0D4B-8C90-149F0FCEC9C0}"/>
              </a:ext>
            </a:extLst>
          </p:cNvPr>
          <p:cNvSpPr/>
          <p:nvPr userDrawn="1"/>
        </p:nvSpPr>
        <p:spPr>
          <a:xfrm>
            <a:off x="2132080" y="2026317"/>
            <a:ext cx="2010121" cy="262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9DC87A20-97D0-1949-9E9B-7EFBC4C51C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119058" y="1788319"/>
            <a:ext cx="1424383" cy="319931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AF056C2-CDB2-8D46-938E-0934A99A28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8524" y="2275285"/>
            <a:ext cx="3454341" cy="2009291"/>
          </a:xfrm>
        </p:spPr>
        <p:txBody>
          <a:bodyPr lIns="251999" tIns="216000" rIns="251999" bIns="216000">
            <a:noAutofit/>
          </a:bodyPr>
          <a:lstStyle>
            <a:lvl1pPr marL="0" indent="0" algn="l">
              <a:lnSpc>
                <a:spcPct val="100000"/>
              </a:lnSpc>
              <a:buNone/>
              <a:defRPr sz="1125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Nam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ipsum.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non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auctor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00DDA5B3-6C13-7048-B86B-535B9B5BD6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87143" y="1572817"/>
            <a:ext cx="1424383" cy="215503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B728D693-98B5-A146-BBAB-BF4F4E8A8F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6647" y="1572818"/>
            <a:ext cx="257429" cy="210621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9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W:\Emily\Presentation assets\UWAM0289 Presentation pg3.png">
            <a:extLst>
              <a:ext uri="{FF2B5EF4-FFF2-40B4-BE49-F238E27FC236}">
                <a16:creationId xmlns:a16="http://schemas.microsoft.com/office/drawing/2014/main" id="{099D9344-9E54-2742-B4D5-A804B88F84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3"/>
          <a:stretch/>
        </p:blipFill>
        <p:spPr bwMode="auto">
          <a:xfrm>
            <a:off x="-8813" y="733426"/>
            <a:ext cx="9162000" cy="44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5264"/>
            <a:ext cx="6769100" cy="457199"/>
          </a:xfrm>
          <a:noFill/>
        </p:spPr>
        <p:txBody>
          <a:bodyPr lIns="251999" tIns="0" rIns="251999" bIns="0" anchor="ctr">
            <a:normAutofit/>
          </a:bodyPr>
          <a:lstStyle>
            <a:lvl1pPr algn="l">
              <a:defRPr sz="24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2C820-8C22-5549-90AD-337EB732D582}"/>
              </a:ext>
            </a:extLst>
          </p:cNvPr>
          <p:cNvSpPr/>
          <p:nvPr userDrawn="1"/>
        </p:nvSpPr>
        <p:spPr>
          <a:xfrm>
            <a:off x="6869907" y="1150144"/>
            <a:ext cx="2274095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FA41F6-68C9-DF40-9F89-A5C792CA74E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50826" y="1004888"/>
            <a:ext cx="8642351" cy="3566093"/>
          </a:xfrm>
        </p:spPr>
        <p:txBody>
          <a:bodyPr lIns="0" tIns="0" rIns="0" bIns="0"/>
          <a:lstStyle>
            <a:lvl1pPr marL="274320" indent="-274320">
              <a:spcAft>
                <a:spcPts val="60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defRPr>
            </a:lvl2pPr>
            <a:lvl3pPr marL="371475" indent="-171450"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400050" indent="-100013">
              <a:buFont typeface="Courier New" panose="02070309020205020404" pitchFamily="49" charset="0"/>
              <a:buChar char="o"/>
              <a:defRPr sz="1600"/>
            </a:lvl4pPr>
            <a:lvl5pPr marL="182880" indent="-457200"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GB" dirty="0"/>
              <a:t> Click to edit Master text styles</a:t>
            </a:r>
          </a:p>
          <a:p>
            <a:pPr lvl="2"/>
            <a:r>
              <a:rPr lang="en-GB" dirty="0"/>
              <a:t>gf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5BC8E-F3E8-914B-9677-6E014E1E4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60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19">
            <a:extLst>
              <a:ext uri="{FF2B5EF4-FFF2-40B4-BE49-F238E27FC236}">
                <a16:creationId xmlns:a16="http://schemas.microsoft.com/office/drawing/2014/main" id="{A6603A1D-4226-FF43-B495-F0755A8B9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28" r="19028"/>
          <a:stretch>
            <a:fillRect/>
          </a:stretch>
        </p:blipFill>
        <p:spPr>
          <a:xfrm>
            <a:off x="-37273" y="0"/>
            <a:ext cx="4248149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9F99C-8478-B54C-A2E3-A06A288574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E2EC0DF-7213-124D-B743-E7CE511836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73" y="0"/>
            <a:ext cx="4248149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B00FE97F-999E-AF43-AABB-B3793D1BF7F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059121" y="711451"/>
            <a:ext cx="1152519" cy="44320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5BB0517-8831-F142-B72C-BDD1643E36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5973" y="1103625"/>
            <a:ext cx="4780219" cy="966789"/>
          </a:xfrm>
          <a:prstGeom prst="rect">
            <a:avLst/>
          </a:prstGeom>
          <a:noFill/>
        </p:spPr>
        <p:txBody>
          <a:bodyPr lIns="251999" tIns="180000" rIns="251999" bIns="180000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871DDA4C-B425-FA4A-B35A-C41675051C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9225" y="2279739"/>
            <a:ext cx="4477315" cy="2009291"/>
          </a:xfrm>
        </p:spPr>
        <p:txBody>
          <a:bodyPr lIns="251999" tIns="216000" rIns="251999" bIns="216000">
            <a:noAutofit/>
          </a:bodyPr>
          <a:lstStyle>
            <a:lvl1pPr marL="192881" marR="0" indent="-192881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13" b="0" i="0">
                <a:solidFill>
                  <a:schemeClr val="tx1"/>
                </a:solidFill>
                <a:latin typeface="Century Gothic" panose="020B0502020202020204" pitchFamily="34" charset="0"/>
                <a:ea typeface="Palatino" pitchFamily="2" charset="77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Nam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ipsum.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non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auctor</a:t>
            </a:r>
            <a:r>
              <a:rPr lang="en-GB" dirty="0"/>
              <a:t>. </a:t>
            </a:r>
          </a:p>
          <a:p>
            <a:r>
              <a:rPr lang="en-GB" dirty="0"/>
              <a:t>Nam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ipsum.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non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auctor</a:t>
            </a:r>
            <a:r>
              <a:rPr lang="en-GB" dirty="0"/>
              <a:t>. </a:t>
            </a:r>
          </a:p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non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auctor</a:t>
            </a:r>
            <a:r>
              <a:rPr lang="en-GB" dirty="0"/>
              <a:t>. 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F9B5F74A-61F5-1349-BC7D-D8F3503E1D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4144" y="1579461"/>
            <a:ext cx="4780219" cy="1093474"/>
          </a:xfrm>
        </p:spPr>
        <p:txBody>
          <a:bodyPr tIns="288000" bIns="36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FEE0CD1B-F063-4E45-A5DD-6E9D7071F3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9121" y="711450"/>
            <a:ext cx="1151756" cy="192743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EFE73D9B-8442-B24B-88A4-7A752D6C5F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9121" y="711451"/>
            <a:ext cx="252404" cy="1358963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358C2A88-7D2A-4146-B153-D761FB7112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583363" y="4574073"/>
            <a:ext cx="2057400" cy="273844"/>
          </a:xfrm>
        </p:spPr>
        <p:txBody>
          <a:bodyPr rIns="0"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00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0DB20C45-5D1A-FC4B-AE84-C71C1F16EF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613857" y="1399784"/>
            <a:ext cx="4530144" cy="2914521"/>
          </a:xfrm>
          <a:solidFill>
            <a:srgbClr val="F5F5F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        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654C166-7A5B-DF4A-9651-189FB2C7DA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" y="1572816"/>
            <a:ext cx="5148263" cy="357068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C8CAF0C-5F3C-7040-A440-9651B2905A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35626" y="904916"/>
            <a:ext cx="2669060" cy="657617"/>
          </a:xfrm>
          <a:prstGeom prst="rect">
            <a:avLst/>
          </a:prstGeom>
          <a:noFill/>
        </p:spPr>
        <p:txBody>
          <a:bodyPr lIns="503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4CE9D67-B195-0F4A-9319-10CCBA01EB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38414" y="1590285"/>
            <a:ext cx="3053815" cy="481965"/>
          </a:xfrm>
        </p:spPr>
        <p:txBody>
          <a:bodyPr anchor="b">
            <a:noAutofit/>
          </a:bodyPr>
          <a:lstStyle>
            <a:lvl1pPr marL="0" indent="0">
              <a:buNone/>
              <a:defRPr sz="1013" b="1" strike="noStrike">
                <a:solidFill>
                  <a:schemeClr val="tx1"/>
                </a:solidFill>
                <a:latin typeface="Century Gothic" panose="020B0502020202020204" pitchFamily="34" charset="0"/>
                <a:ea typeface="Palatino" pitchFamily="2" charset="77"/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4A0DA03-9B92-C243-88E4-68E2EA7165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32476" y="1831268"/>
            <a:ext cx="3053815" cy="2900993"/>
          </a:xfrm>
        </p:spPr>
        <p:txBody>
          <a:bodyPr numCol="1" spcCol="252000">
            <a:noAutofit/>
          </a:bodyPr>
          <a:lstStyle>
            <a:lvl1pPr marL="160735" marR="0" indent="-160735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lvl="0"/>
            <a:r>
              <a:rPr lang="en-US" dirty="0"/>
              <a:t>Nam sed </a:t>
            </a:r>
            <a:r>
              <a:rPr lang="en-US" dirty="0" err="1"/>
              <a:t>sollicitudin</a:t>
            </a:r>
            <a:r>
              <a:rPr lang="en-US" dirty="0"/>
              <a:t> ipsum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</a:p>
          <a:p>
            <a:pPr lvl="0"/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endParaRPr lang="en-US" dirty="0"/>
          </a:p>
          <a:p>
            <a:pPr lvl="0"/>
            <a:r>
              <a:rPr lang="en-US" dirty="0" err="1"/>
              <a:t>Mauris</a:t>
            </a:r>
            <a:r>
              <a:rPr lang="en-US" dirty="0"/>
              <a:t> vestibulum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endParaRPr lang="en-US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FCA28000-3C6C-D246-B7CF-2BA56B2B71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4733" y="1405248"/>
            <a:ext cx="2008563" cy="675086"/>
          </a:xfrm>
          <a:solidFill>
            <a:schemeClr val="bg1"/>
          </a:solidFill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  <a:cs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ipsum</a:t>
            </a:r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5B71CA9E-52D7-3645-A74D-30329379198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59225" y="1347028"/>
            <a:ext cx="1427128" cy="22578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F93174B6-FC44-CC4F-8434-EAB3A37EB7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8264" y="1347030"/>
            <a:ext cx="252413" cy="111637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483B1B9-9BE3-254E-B4BD-13558F769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583363" y="4574073"/>
            <a:ext cx="2057400" cy="273844"/>
          </a:xfrm>
        </p:spPr>
        <p:txBody>
          <a:bodyPr rIns="0"/>
          <a:lstStyle/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081A64-B64A-6943-B590-8F6070D84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3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EA22CF9-9C91-D947-86BE-5E0D2D6F2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92B6718-F24A-B448-9A3F-8BB3DD5F4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3F7EB9D9-4931-C54A-B414-477FAC95C98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7650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C810CE01-8E31-B046-9681-CFCEFA94DBE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6750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2D72D917-0C75-1F42-BA4D-E34B0DDC64A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895851" y="1087042"/>
            <a:ext cx="3060700" cy="405645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410B5BD-C6C3-114A-84DF-0A1CF4E81E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369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F0237B58-E79A-CE46-B00A-B96873B37C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8714" y="1375341"/>
            <a:ext cx="3826669" cy="999646"/>
          </a:xfrm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374F799-CF35-904D-B75C-A87BEC4B27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48262" y="1120251"/>
            <a:ext cx="2678907" cy="3914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75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accusum</a:t>
            </a:r>
            <a:r>
              <a:rPr lang="en-US" dirty="0"/>
              <a:t> </a:t>
            </a:r>
            <a:r>
              <a:rPr lang="en-US" dirty="0" err="1"/>
              <a:t>demque</a:t>
            </a:r>
            <a:r>
              <a:rPr lang="en-US" dirty="0"/>
              <a:t> </a:t>
            </a:r>
            <a:r>
              <a:rPr lang="en-US" dirty="0" err="1"/>
              <a:t>laudtium</a:t>
            </a:r>
            <a:r>
              <a:rPr lang="en-US" dirty="0"/>
              <a:t>, </a:t>
            </a:r>
            <a:r>
              <a:rPr lang="en-US" dirty="0" err="1"/>
              <a:t>toam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quasi. </a:t>
            </a:r>
          </a:p>
          <a:p>
            <a:pPr lvl="0"/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6088186-E65B-0A44-9B48-33EA87FD11BC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93073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9694FE34-68B1-564D-832F-F8CDB5AA31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1" y="0"/>
            <a:ext cx="4248149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15987EE7-B97E-FE4F-B074-261D98D6E6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7058" y="2768514"/>
            <a:ext cx="8196943" cy="180110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18C611D-709E-D842-9A92-985AE90921C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451" y="2976564"/>
            <a:ext cx="7635525" cy="1044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75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“Sed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volupam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quasi. “</a:t>
            </a:r>
          </a:p>
          <a:p>
            <a:pPr lvl="0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B51006E-B59F-B944-B680-618BA1A217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3190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3232675-67DE-D441-8225-C4411B90AB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792" y="1375341"/>
            <a:ext cx="3826669" cy="999646"/>
          </a:xfrm>
        </p:spPr>
        <p:txBody>
          <a:bodyPr tIns="288000">
            <a:noAutofit/>
          </a:bodyPr>
          <a:lstStyle>
            <a:lvl1pPr marL="0" indent="0" algn="r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4AB0AA8D-1E97-9640-A9BA-D019530025B5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A22CF9-9C91-D947-86BE-5E0D2D6F2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7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677B0AA-CCF3-024C-B9D3-FFF4ED35BAD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36512" y="0"/>
            <a:ext cx="4248151" cy="5156442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E8E762D-B6D6-884A-B6D4-534C14B0551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311526" y="2271946"/>
            <a:ext cx="2567407" cy="288449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62535FF-C987-2B4E-8EC0-F1D8A1CD2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59226" y="2736290"/>
            <a:ext cx="3997325" cy="164544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575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etu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sed </a:t>
            </a:r>
            <a:r>
              <a:rPr lang="en-US" dirty="0" err="1"/>
              <a:t>sollicitudin</a:t>
            </a:r>
            <a:r>
              <a:rPr lang="en-US" dirty="0"/>
              <a:t> ipsum”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6A4CC0C3-7E3E-1F40-BFB3-2E469BCEEE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59114" y="2083828"/>
            <a:ext cx="1152525" cy="18811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</a:t>
            </a:r>
            <a:r>
              <a:rPr lang="en-GB" dirty="0" err="1"/>
              <a:t>picturev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4324BDA-1FE5-5D47-A1F0-2DF0F12FED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59115" y="2106412"/>
            <a:ext cx="252412" cy="157262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8E2992-7052-D54B-9DE7-317D502BD7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3275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29C58135-0726-014E-847F-2C6101F399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3826" y="1375341"/>
            <a:ext cx="2833623" cy="999646"/>
          </a:xfrm>
        </p:spPr>
        <p:txBody>
          <a:bodyPr tIns="288000">
            <a:noAutofit/>
          </a:bodyPr>
          <a:lstStyle>
            <a:lvl1pPr marL="0" indent="0" algn="r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2778931-07A2-F646-A751-8E894EE98308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1CB852-1F71-FD4F-ACD6-2624A4797B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FEBDCF7-4AFA-CA4A-9A4C-F467473C62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F694560C-4043-3449-9275-20B11BCFB3D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7650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70839E54-C673-9E4E-8B0E-5E5A0FD2AC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67501" y="2463404"/>
            <a:ext cx="2476500" cy="191809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9DFF7F5-CAA7-E64C-9E33-1379D1E3CC0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895851" y="1087042"/>
            <a:ext cx="3060700" cy="405645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A4F1660-0145-8D4E-BD51-0531F17FF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369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4E0CF31-5A8A-E549-98C2-D9B5B66DE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8714" y="1375341"/>
            <a:ext cx="3826669" cy="999646"/>
          </a:xfrm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BE0260D-C491-EF44-BCA6-82753A8581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48262" y="1120251"/>
            <a:ext cx="2678907" cy="3914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75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accusum</a:t>
            </a:r>
            <a:r>
              <a:rPr lang="en-US" dirty="0"/>
              <a:t> </a:t>
            </a:r>
            <a:r>
              <a:rPr lang="en-US" dirty="0" err="1"/>
              <a:t>demque</a:t>
            </a:r>
            <a:r>
              <a:rPr lang="en-US" dirty="0"/>
              <a:t> </a:t>
            </a:r>
            <a:r>
              <a:rPr lang="en-US" dirty="0" err="1"/>
              <a:t>laudtium</a:t>
            </a:r>
            <a:r>
              <a:rPr lang="en-US" dirty="0"/>
              <a:t>, </a:t>
            </a:r>
            <a:r>
              <a:rPr lang="en-US" dirty="0" err="1"/>
              <a:t>toam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quasi. </a:t>
            </a:r>
          </a:p>
          <a:p>
            <a:pPr lvl="0"/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97ECEBE-5993-DA4E-8B09-85CDB4983EAD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F21D89-63E9-AE48-AC79-8A1FD3C186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72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381FBC-D882-D948-BD37-2D0D1AD49A86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DEC99DC7-EBBE-9441-8150-DAF59315CE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1" y="0"/>
            <a:ext cx="4248149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41297FCF-E0B2-E84D-8653-7303E8E54AD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7058" y="2768514"/>
            <a:ext cx="8196943" cy="180110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495CD57-2DF1-7E4A-8069-FB00B0CE29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451" y="2976564"/>
            <a:ext cx="7635525" cy="1044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75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“Sed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volupam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quasi. “</a:t>
            </a:r>
          </a:p>
          <a:p>
            <a:pPr lvl="0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FDB52D-8E29-0249-B773-560B5931FA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3190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00B3BF8-0DB3-2146-81EE-AE9E422BBD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792" y="1375341"/>
            <a:ext cx="3826669" cy="999646"/>
          </a:xfrm>
        </p:spPr>
        <p:txBody>
          <a:bodyPr tIns="288000">
            <a:noAutofit/>
          </a:bodyPr>
          <a:lstStyle>
            <a:lvl1pPr marL="0" indent="0" algn="r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8D4C5F-2BFF-3247-A0AE-C7D20AF8FB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63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D641A95-58A0-DC41-959A-79450F96E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36512" y="1"/>
            <a:ext cx="4248151" cy="5156442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30AE4442-7354-974C-8850-22D92FBBC7E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311526" y="2275286"/>
            <a:ext cx="2520951" cy="288115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2636BB9C-1670-DC43-BB64-C1FD82AFEC7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59114" y="2087167"/>
            <a:ext cx="1152525" cy="18811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</a:t>
            </a:r>
            <a:r>
              <a:rPr lang="en-GB" dirty="0" err="1"/>
              <a:t>picturev</a:t>
            </a:r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DA58E075-17D1-1945-AC79-87B627EAE52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59114" y="2106412"/>
            <a:ext cx="252412" cy="157262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B722FE1-F40A-CD48-BCCA-4EDB403D3F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59226" y="2281964"/>
            <a:ext cx="4019551" cy="164544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575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etu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sed </a:t>
            </a:r>
            <a:r>
              <a:rPr lang="en-US" dirty="0" err="1"/>
              <a:t>sollicitudin</a:t>
            </a:r>
            <a:r>
              <a:rPr lang="en-US" dirty="0"/>
              <a:t> ipsum”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3F4F2F-5CFC-A04B-9815-FD2ABA05EF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3275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1B34F4C9-6D97-E24C-ADDA-A77CE6C819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5851" y="1375341"/>
            <a:ext cx="4001597" cy="999646"/>
          </a:xfrm>
        </p:spPr>
        <p:txBody>
          <a:bodyPr tIns="288000">
            <a:noAutofit/>
          </a:bodyPr>
          <a:lstStyle>
            <a:lvl1pPr marL="0" indent="0" algn="l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4A61996-2719-4545-90A3-350A5C2F4701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343EB1-6AB4-B840-A5A4-327D10934C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4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8EE9BD45-0D99-A442-9C05-BD532108CF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794" y="1"/>
            <a:ext cx="2376487" cy="316587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E519351-A31E-B648-BC29-955E0661FB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9221" y="3266869"/>
            <a:ext cx="2889711" cy="1448006"/>
          </a:xfrm>
        </p:spPr>
        <p:txBody>
          <a:bodyPr lIns="503999" tIns="251999" rIns="251999" bIns="251999" anchor="t">
            <a:noAutofit/>
          </a:bodyPr>
          <a:lstStyle>
            <a:lvl1pPr marL="0" indent="0">
              <a:spcBef>
                <a:spcPts val="225"/>
              </a:spcBef>
              <a:buNone/>
              <a:defRPr sz="1013">
                <a:solidFill>
                  <a:schemeClr val="tx1"/>
                </a:solidFill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etu</a:t>
            </a:r>
            <a:r>
              <a:rPr lang="en-US" dirty="0"/>
              <a:t> </a:t>
            </a:r>
            <a:r>
              <a:rPr lang="en-US" dirty="0" err="1"/>
              <a:t>constectetur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F4AC5B-04FD-CA44-B1AD-7812A10E1AD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67514" y="2978077"/>
            <a:ext cx="1989199" cy="1448006"/>
          </a:xfrm>
        </p:spPr>
        <p:txBody>
          <a:bodyPr lIns="251999" tIns="251999" rIns="251999" bIns="251999" anchor="t">
            <a:noAutofit/>
          </a:bodyPr>
          <a:lstStyle>
            <a:lvl1pPr marL="0" indent="0">
              <a:spcBef>
                <a:spcPts val="225"/>
              </a:spcBef>
              <a:buNone/>
              <a:defRPr sz="1013">
                <a:solidFill>
                  <a:schemeClr val="tx1"/>
                </a:solidFill>
              </a:defRPr>
            </a:lvl1pPr>
            <a:lvl2pPr marL="100013" indent="0">
              <a:buNone/>
              <a:defRPr/>
            </a:lvl2pPr>
            <a:lvl3pPr marL="200025" indent="0">
              <a:buNone/>
              <a:defRPr/>
            </a:lvl3pPr>
            <a:lvl4pPr marL="300038" indent="0">
              <a:buNone/>
              <a:defRPr/>
            </a:lvl4pPr>
            <a:lvl5pPr marL="40005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1D9D216A-A01B-5D4C-ADB2-2D5655EC83A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327796" y="2978078"/>
            <a:ext cx="2757093" cy="21654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C724F13B-1757-0740-B34C-F5151014158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895850" y="2784277"/>
            <a:ext cx="1189039" cy="189311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242FA64A-44AB-F44B-BAEF-DDA16BC779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32476" y="2878931"/>
            <a:ext cx="252413" cy="13467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398FEB-AA01-2B4F-93E9-96B131BB91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8442" y="902185"/>
            <a:ext cx="4780220" cy="1150144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FA8D4B4-ED34-4049-8340-51458A6CB0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2872" y="1375341"/>
            <a:ext cx="3826669" cy="999646"/>
          </a:xfrm>
        </p:spPr>
        <p:txBody>
          <a:bodyPr tIns="288000">
            <a:noAutofit/>
          </a:bodyPr>
          <a:lstStyle>
            <a:lvl1pPr marL="0" indent="0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F10ADC6-8556-8040-BB34-F2382241B785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EA6B50-E4A9-F34D-ADFA-364D84E8E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2253A77E-2A45-A244-98D3-0807B2E5D4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"/>
            <a:ext cx="2376488" cy="421719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4F72F97A-BF22-4A4B-B1F8-959FE266D7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39863" y="3163832"/>
            <a:ext cx="1388451" cy="197966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9321CA2-B9EA-AA41-99D2-D0E314A99D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39864" y="2976562"/>
            <a:ext cx="936625" cy="18727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080A5FAE-E4A2-104A-8E37-7094B8D8F0B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124076" y="1087043"/>
            <a:ext cx="252413" cy="2078831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43227DD8-A965-2D47-B4C4-591DD30E7847}"/>
              </a:ext>
            </a:extLst>
          </p:cNvPr>
          <p:cNvSpPr txBox="1">
            <a:spLocks/>
          </p:cNvSpPr>
          <p:nvPr userDrawn="1"/>
        </p:nvSpPr>
        <p:spPr>
          <a:xfrm>
            <a:off x="512279" y="4569619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2AF1390-83A7-CB48-B417-1ED6FADB0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189" y="902836"/>
            <a:ext cx="3084428" cy="1173956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</a:t>
            </a:r>
            <a:r>
              <a:rPr lang="en-GB" dirty="0" err="1"/>
              <a:t>etu</a:t>
            </a:r>
            <a:r>
              <a:rPr lang="en-GB" dirty="0"/>
              <a:t> ipsum </a:t>
            </a:r>
            <a:r>
              <a:rPr lang="en-GB" dirty="0" err="1"/>
              <a:t>dolor</a:t>
            </a:r>
            <a:endParaRPr lang="en-US" dirty="0"/>
          </a:p>
        </p:txBody>
      </p:sp>
      <p:sp>
        <p:nvSpPr>
          <p:cNvPr id="69" name="Text Placeholder 20">
            <a:extLst>
              <a:ext uri="{FF2B5EF4-FFF2-40B4-BE49-F238E27FC236}">
                <a16:creationId xmlns:a16="http://schemas.microsoft.com/office/drawing/2014/main" id="{0630B74F-9ADA-824D-951C-D46E20156B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89181" y="904083"/>
            <a:ext cx="3093668" cy="2072480"/>
          </a:xfrm>
          <a:solidFill>
            <a:schemeClr val="bg1"/>
          </a:solidFill>
        </p:spPr>
        <p:txBody>
          <a:bodyPr rIns="432000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70" name="Picture Placeholder 6">
            <a:extLst>
              <a:ext uri="{FF2B5EF4-FFF2-40B4-BE49-F238E27FC236}">
                <a16:creationId xmlns:a16="http://schemas.microsoft.com/office/drawing/2014/main" id="{DE4F4154-8A9F-F049-8751-F143EE9D6A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06901" y="2970610"/>
            <a:ext cx="2737099" cy="217884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1" name="Picture Placeholder 11">
            <a:extLst>
              <a:ext uri="{FF2B5EF4-FFF2-40B4-BE49-F238E27FC236}">
                <a16:creationId xmlns:a16="http://schemas.microsoft.com/office/drawing/2014/main" id="{8593447A-9519-1642-9A5A-49799B0745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13311" y="2976562"/>
            <a:ext cx="3084428" cy="217289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2" name="Text Placeholder 20">
            <a:extLst>
              <a:ext uri="{FF2B5EF4-FFF2-40B4-BE49-F238E27FC236}">
                <a16:creationId xmlns:a16="http://schemas.microsoft.com/office/drawing/2014/main" id="{C50A8639-015C-D448-B606-884203A94C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04071" y="2976564"/>
            <a:ext cx="3093668" cy="2172889"/>
          </a:xfrm>
        </p:spPr>
        <p:txBody>
          <a:bodyPr lIns="503999" tIns="503999" rIns="503999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A6F335-FF64-014B-A15B-6E83163E7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6178B-0F06-DA48-B0F4-313776E65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009" y="150393"/>
            <a:ext cx="1765300" cy="438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5BFD56-79B2-4DA5-8118-3E81CD1A1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96455"/>
          <a:stretch/>
        </p:blipFill>
        <p:spPr>
          <a:xfrm>
            <a:off x="0" y="620293"/>
            <a:ext cx="9144000" cy="1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9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FF8FFFD-4A77-2545-81D2-553EA03FD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EF9B744A-41D1-0044-B388-C9E51F8D846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5400000">
            <a:off x="3186313" y="762995"/>
            <a:ext cx="215503" cy="1835149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Picture Placeholder 11">
            <a:extLst>
              <a:ext uri="{FF2B5EF4-FFF2-40B4-BE49-F238E27FC236}">
                <a16:creationId xmlns:a16="http://schemas.microsoft.com/office/drawing/2014/main" id="{9E18E672-802C-7840-9995-F5E27C6ABF9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3959225" y="195263"/>
            <a:ext cx="252412" cy="1593057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5747C06-ACD7-104D-A231-7D0EC2839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-3751"/>
            <a:ext cx="1835151" cy="157656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98BC6514-2FBD-5C42-BB1D-C382EAEC7DB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35151" y="-3751"/>
            <a:ext cx="2124076" cy="157656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10101CF3-040C-EC43-BCE1-6CCEFB3546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93389" y="2281594"/>
            <a:ext cx="2098023" cy="901064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81C7871B-B274-AD42-8032-EACB042ADD7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2629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DD5B8CBB-5615-5041-9690-D818061E69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450074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BC4BE4BC-0562-4B47-A3BC-3AA5B14DF19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85014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D6E4122C-015B-1942-AA6A-C58F663059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19954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4FDD85B2-55D3-5749-9099-4D5B0DDB2C6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15582" y="3172260"/>
            <a:ext cx="133305" cy="12118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CE69ED27-C3ED-AB4B-907D-8943D89427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53453" y="2281595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088C3799-3422-E14B-A3BD-B76271758A2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50522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E585A1D6-EFE7-2146-A72F-CA0C75F3EA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12424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1C967850-4606-B84D-95BD-21AA957CBBB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019928" y="3166201"/>
            <a:ext cx="133305" cy="13330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9C22C35C-6A1A-7547-9A03-374B02ECB2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173743" y="3682481"/>
            <a:ext cx="1694647" cy="685922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D439ED6B-96C8-FB41-8A98-3CD775A2B9B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29213" y="4063772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5" name="Text Placeholder 12">
            <a:extLst>
              <a:ext uri="{FF2B5EF4-FFF2-40B4-BE49-F238E27FC236}">
                <a16:creationId xmlns:a16="http://schemas.microsoft.com/office/drawing/2014/main" id="{8873C831-8A21-2940-A1B8-3AAA665B626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11450" y="3682481"/>
            <a:ext cx="1694647" cy="685922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B29964C0-962B-F54A-8CAB-0280BBE6B3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66914" y="4063772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920B3E6-3D84-B44C-B8BA-BA9BBDBF0B6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905563" y="3682481"/>
            <a:ext cx="1694647" cy="685922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55C133F-67F5-D945-9A29-0FFEAE183E8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837277" y="4063772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B8ADE0AA-62E0-F24D-93CB-12634E395A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902230" y="2281595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3B4AAFAD-DB04-3742-8E81-AA07E939529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762011" y="2281595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6FDB7C9B-D2FD-D74C-8311-40149A32BCB4}"/>
              </a:ext>
            </a:extLst>
          </p:cNvPr>
          <p:cNvSpPr txBox="1">
            <a:spLocks/>
          </p:cNvSpPr>
          <p:nvPr userDrawn="1"/>
        </p:nvSpPr>
        <p:spPr>
          <a:xfrm>
            <a:off x="6722269" y="4538664"/>
            <a:ext cx="2057400" cy="273844"/>
          </a:xfrm>
          <a:prstGeom prst="rect">
            <a:avLst/>
          </a:prstGeom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99420A-AB6D-9F48-90BA-0FEF9014BA36}" type="slidenum">
              <a:rPr lang="en-US" sz="675" smtClean="0"/>
              <a:pPr/>
              <a:t>‹#›</a:t>
            </a:fld>
            <a:endParaRPr lang="en-US" sz="675" dirty="0"/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E0BFE7E-9AA6-B74F-A3DF-5DCD6C776C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3862" y="1840306"/>
            <a:ext cx="1694647" cy="754514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D4557E82-1006-0D40-8208-9F8C65E548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11894" y="1840306"/>
            <a:ext cx="1694647" cy="754514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86F194CA-7D66-1142-978A-3FFBFFA22C0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952567" y="1840306"/>
            <a:ext cx="1694647" cy="754514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A3BEBE19-45B9-8945-B262-8EDD0CFA8C3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19959" y="1840306"/>
            <a:ext cx="1694647" cy="754514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092A7CC-66D5-824D-AC01-78C41C2277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8761" y="902757"/>
            <a:ext cx="4599387" cy="881868"/>
          </a:xfrm>
          <a:prstGeom prst="rect">
            <a:avLst/>
          </a:prstGeom>
          <a:noFill/>
        </p:spPr>
        <p:txBody>
          <a:bodyPr lIns="251999" tIns="180000" rIns="251999" bIns="251999" anchor="t">
            <a:noAutofit/>
          </a:bodyPr>
          <a:lstStyle>
            <a:lvl1pPr algn="l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CC5F14C1-3415-C749-AC2E-3C423BF336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06350" y="3682481"/>
            <a:ext cx="1694647" cy="685922"/>
          </a:xfrm>
          <a:noFill/>
        </p:spPr>
        <p:txBody>
          <a:bodyPr lIns="180000" tIns="288000" rIns="180000">
            <a:noAutofit/>
          </a:bodyPr>
          <a:lstStyle>
            <a:lvl1pPr marL="0" indent="0">
              <a:lnSpc>
                <a:spcPct val="70000"/>
              </a:lnSpc>
              <a:buNone/>
              <a:defRPr sz="2700" b="0" i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19XX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067CA0B-77F5-A641-95A1-2F12DBB9BE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4003" y="4063772"/>
            <a:ext cx="2098023" cy="819149"/>
          </a:xfrm>
        </p:spPr>
        <p:txBody>
          <a:bodyPr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861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95282A63-94AE-CF47-9ED7-1C7AEBBE22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3679031"/>
            <a:ext cx="3959224" cy="146447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6CC6BBDC-1A68-B24B-AB76-12214CB559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850357" y="3165873"/>
            <a:ext cx="2297907" cy="121562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D561834F-05CD-DE4A-B7A4-A211061A813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9863" y="3482595"/>
            <a:ext cx="1619251" cy="196436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11A88C5C-FD7C-F54D-8049-36F844CDCE2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06702" y="3482596"/>
            <a:ext cx="252412" cy="898904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AB223B2D-5280-8740-9672-8C2F50ED6C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769" y="4298041"/>
            <a:ext cx="4766688" cy="682772"/>
          </a:xfrm>
          <a:solidFill>
            <a:schemeClr val="bg1"/>
          </a:solidFill>
        </p:spPr>
        <p:txBody>
          <a:bodyPr tIns="288000">
            <a:noAutofit/>
          </a:bodyPr>
          <a:lstStyle>
            <a:lvl1pPr marL="0" indent="0" algn="r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dolor </a:t>
            </a:r>
            <a:r>
              <a:rPr lang="en-US" dirty="0" err="1"/>
              <a:t>etuw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191F19-68AD-ED4B-A8B9-531FDEFD3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02769" y="3830606"/>
            <a:ext cx="4766688" cy="1312895"/>
          </a:xfrm>
          <a:prstGeom prst="rect">
            <a:avLst/>
          </a:prstGeom>
          <a:noFill/>
        </p:spPr>
        <p:txBody>
          <a:bodyPr lIns="251999" tIns="180000" rIns="251999" bIns="251999" anchor="t">
            <a:normAutofit/>
          </a:bodyPr>
          <a:lstStyle>
            <a:lvl1pPr algn="r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5A15E2F-FA4E-254C-A51C-9219F27340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239" y="206036"/>
            <a:ext cx="4645024" cy="880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94">
                <a:solidFill>
                  <a:schemeClr val="tx2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 ipsum.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vestibulum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2772692-A21D-9045-BB6A-EFE89DC7818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3241" y="1804108"/>
            <a:ext cx="1873249" cy="1583989"/>
          </a:xfrm>
        </p:spPr>
        <p:txBody>
          <a:bodyPr lIns="0" tIns="0" rIns="0" bIns="0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. 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3D7CFF3-52B8-4540-A6AB-602A83AB79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3241" y="1356527"/>
            <a:ext cx="1873249" cy="431793"/>
          </a:xfrm>
        </p:spPr>
        <p:txBody>
          <a:bodyPr lIns="0" tIns="0" rIns="0" bIns="0" numCol="1" spcCol="252000" anchor="t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0BC1229-0D65-EA48-8FCE-35904A03287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674093" y="1804108"/>
            <a:ext cx="1873249" cy="1583989"/>
          </a:xfrm>
        </p:spPr>
        <p:txBody>
          <a:bodyPr lIns="0" tIns="0" rIns="0" bIns="0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. 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C53C545-B93A-1043-B264-4A6243692C9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74093" y="1356527"/>
            <a:ext cx="1873249" cy="431793"/>
          </a:xfrm>
        </p:spPr>
        <p:txBody>
          <a:bodyPr lIns="0" tIns="0" rIns="0" bIns="0" numCol="1" spcCol="252000" anchor="t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B7A13241-2F26-5540-A7E3-D7EE53C01C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44946" y="1804108"/>
            <a:ext cx="1873249" cy="1583989"/>
          </a:xfrm>
        </p:spPr>
        <p:txBody>
          <a:bodyPr lIns="0" tIns="0" rIns="0" bIns="0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.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A151602A-5F33-7147-B96B-34FBAE01E1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44946" y="1356527"/>
            <a:ext cx="1873249" cy="431793"/>
          </a:xfrm>
        </p:spPr>
        <p:txBody>
          <a:bodyPr lIns="0" tIns="0" rIns="0" bIns="0" numCol="1" spcCol="252000" anchor="t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CC6AC7D-F65E-C846-BE19-BF4C8ED51C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15801" y="1804108"/>
            <a:ext cx="1873249" cy="1583989"/>
          </a:xfrm>
        </p:spPr>
        <p:txBody>
          <a:bodyPr lIns="0" tIns="0" rIns="0" bIns="0" numCol="1" spcCol="2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sed </a:t>
            </a:r>
            <a:r>
              <a:rPr lang="en-US" dirty="0" err="1"/>
              <a:t>sollicitudin</a:t>
            </a:r>
            <a:r>
              <a:rPr lang="en-US" dirty="0"/>
              <a:t>. 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FAC7791-8BC4-DB4E-B22C-CB97B2A75C4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15801" y="1356527"/>
            <a:ext cx="1873249" cy="431793"/>
          </a:xfrm>
        </p:spPr>
        <p:txBody>
          <a:bodyPr lIns="0" tIns="0" rIns="0" bIns="0" numCol="1" spcCol="252000" anchor="t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747FC6-1CC7-7048-8792-07EA97E20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2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95264"/>
            <a:ext cx="6769100" cy="457199"/>
          </a:xfrm>
          <a:noFill/>
        </p:spPr>
        <p:txBody>
          <a:bodyPr lIns="251999" tIns="0" rIns="251999" bIns="0" anchor="ctr">
            <a:normAutofit/>
          </a:bodyPr>
          <a:lstStyle>
            <a:lvl1pPr algn="l">
              <a:defRPr sz="21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2C820-8C22-5549-90AD-337EB732D582}"/>
              </a:ext>
            </a:extLst>
          </p:cNvPr>
          <p:cNvSpPr/>
          <p:nvPr userDrawn="1"/>
        </p:nvSpPr>
        <p:spPr>
          <a:xfrm>
            <a:off x="6869907" y="1150144"/>
            <a:ext cx="2274095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341E-ABB9-7643-9FD5-2FEC7B85F9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B099420A-AB6D-9F48-90BA-0FEF9014BA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FA41F6-68C9-DF40-9F89-A5C792CA74E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0826" y="1572816"/>
            <a:ext cx="4185991" cy="2997224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6EB0C9BE-AD11-984D-B7E7-AF48531AB46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7189" y="1572816"/>
            <a:ext cx="4185991" cy="2997224"/>
          </a:xfrm>
        </p:spPr>
        <p:txBody>
          <a:bodyPr lIns="0" tIns="0" rIns="0" bIns="0"/>
          <a:lstStyle>
            <a:lvl2pPr marL="200025" indent="-100013">
              <a:buFont typeface="System Font Regular"/>
              <a:buChar char="–"/>
              <a:defRPr/>
            </a:lvl2pPr>
            <a:lvl3pPr marL="300038" indent="-100013">
              <a:buFont typeface="Arial" panose="020B0604020202020204" pitchFamily="34" charset="0"/>
              <a:buChar char="•"/>
              <a:defRPr/>
            </a:lvl3pPr>
            <a:lvl4pPr marL="400050" indent="-100013">
              <a:buFont typeface="System Font Regular"/>
              <a:buChar char="–"/>
              <a:defRPr/>
            </a:lvl4pPr>
            <a:lvl5pPr marL="500063" indent="-10001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FDBCCF-B442-D846-9E24-A67444BBDC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1639" y="1098708"/>
            <a:ext cx="419517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866E072-1E53-B245-AFA2-E6A5E929C6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07188" y="1098708"/>
            <a:ext cx="4195176" cy="175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5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F1E97F-1464-4940-BB6E-E6409F7D3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E99384-FA99-2F4A-9598-EB3470B6DD08}"/>
              </a:ext>
            </a:extLst>
          </p:cNvPr>
          <p:cNvSpPr/>
          <p:nvPr userDrawn="1"/>
        </p:nvSpPr>
        <p:spPr>
          <a:xfrm>
            <a:off x="0" y="792480"/>
            <a:ext cx="9144000" cy="9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586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81946"/>
            <a:ext cx="7680960" cy="1028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4768" y="4732020"/>
            <a:ext cx="2057400" cy="2057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6896" y="4732020"/>
            <a:ext cx="3950208" cy="2057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</a:t>
            </a:r>
            <a:fld id="{8D99167F-F3AC-45F1-8973-BA20DB450E5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290907"/>
      </p:ext>
    </p:extLst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779926"/>
            <a:ext cx="9144000" cy="3768262"/>
          </a:xfr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0" y="1007100"/>
            <a:ext cx="9144319" cy="1242000"/>
          </a:xfrm>
          <a:solidFill>
            <a:srgbClr val="0095D3">
              <a:alpha val="89804"/>
            </a:srgbClr>
          </a:solidFill>
          <a:ln>
            <a:noFill/>
          </a:ln>
        </p:spPr>
        <p:txBody>
          <a:bodyPr tIns="0" bIns="252000">
            <a:normAutofit/>
          </a:bodyPr>
          <a:lstStyle>
            <a:lvl1pPr marL="333375" indent="0" algn="l">
              <a:defRPr sz="2700" b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37" y="2409732"/>
            <a:ext cx="8639364" cy="1998222"/>
          </a:xfr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tIns="0" bIns="0" anchor="ctr" anchorCtr="0">
            <a:normAutofit/>
          </a:bodyPr>
          <a:lstStyle>
            <a:lvl1pPr marL="335756" indent="-257175" algn="l">
              <a:buClr>
                <a:schemeClr val="bg1"/>
              </a:buClr>
              <a:buFont typeface="Arial" panose="020B0604020202020204" pitchFamily="34" charset="0"/>
              <a:buChar char="•"/>
              <a:defRPr sz="1500" b="1" cap="none" baseline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0" y="777728"/>
            <a:ext cx="9144000" cy="229500"/>
          </a:xfrm>
          <a:solidFill>
            <a:srgbClr val="0095D3">
              <a:alpha val="89804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357188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 pitchFamily="34" charset="0"/>
              <a:buNone/>
              <a:tabLst/>
              <a:defRPr lang="en-US" sz="638" b="1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marL="357188" indent="0" algn="l" defTabSz="6858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75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2pPr>
            <a:lvl3pPr marL="357188" indent="0" algn="l" defTabSz="6858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75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3pPr>
            <a:lvl4pPr marL="357188" indent="0" algn="l" defTabSz="6858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75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4pPr>
            <a:lvl5pPr marL="357188" indent="0" algn="l" defTabSz="6858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AU" sz="750" b="0" kern="1200" cap="all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5pPr>
          </a:lstStyle>
          <a:p>
            <a:pPr marL="357188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638" b="1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643177" y="4786444"/>
            <a:ext cx="3095947" cy="377596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                   </a:t>
            </a:r>
            <a:endParaRPr lang="en-AU" dirty="0"/>
          </a:p>
        </p:txBody>
      </p:sp>
      <p:pic>
        <p:nvPicPr>
          <p:cNvPr id="10" name="Picture 9" descr="Blackstripandlogo.emf"/>
          <p:cNvPicPr>
            <a:picLocks noChangeAspect="1"/>
          </p:cNvPicPr>
          <p:nvPr/>
        </p:nvPicPr>
        <p:blipFill>
          <a:blip r:embed="rId3" cstate="print"/>
          <a:srcRect r="-388"/>
          <a:stretch>
            <a:fillRect/>
          </a:stretch>
        </p:blipFill>
        <p:spPr>
          <a:xfrm>
            <a:off x="-40704" y="84329"/>
            <a:ext cx="9288000" cy="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5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Ban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486054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059582"/>
            <a:ext cx="8229600" cy="3618402"/>
          </a:xfrm>
        </p:spPr>
        <p:txBody>
          <a:bodyPr>
            <a:normAutofit/>
          </a:bodyPr>
          <a:lstStyle>
            <a:lvl1pPr>
              <a:defRPr sz="1800" b="0">
                <a:latin typeface="Garamond" pitchFamily="18" charset="0"/>
              </a:defRPr>
            </a:lvl1pPr>
            <a:lvl2pPr>
              <a:defRPr sz="1800" b="0">
                <a:latin typeface="Garamond" pitchFamily="18" charset="0"/>
              </a:defRPr>
            </a:lvl2pPr>
            <a:lvl3pPr>
              <a:defRPr sz="1350" b="0">
                <a:latin typeface="Garamond" pitchFamily="18" charset="0"/>
              </a:defRPr>
            </a:lvl3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3" y="4894009"/>
            <a:ext cx="432047" cy="23520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638" kern="120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8A9E4372-1BF8-4D4D-BAD2-DFCD6B376A6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19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ur Str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4855371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4855371"/>
            <a:ext cx="19442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3" y="4894009"/>
            <a:ext cx="432047" cy="23520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638" kern="120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8A9E4372-1BF8-4D4D-BAD2-DFCD6B376A6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775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01506"/>
            <a:ext cx="4040188" cy="2793118"/>
          </a:xfrm>
        </p:spPr>
        <p:txBody>
          <a:bodyPr>
            <a:normAutofit/>
          </a:bodyPr>
          <a:lstStyle>
            <a:lvl1pPr>
              <a:defRPr sz="1800">
                <a:latin typeface="Garamond" panose="02020404030301010803" pitchFamily="18" charset="0"/>
              </a:defRPr>
            </a:lvl1pPr>
            <a:lvl2pPr>
              <a:defRPr sz="1800">
                <a:latin typeface="Garamond" panose="02020404030301010803" pitchFamily="18" charset="0"/>
              </a:defRPr>
            </a:lvl2pPr>
            <a:lvl3pPr>
              <a:defRPr sz="1200">
                <a:latin typeface="Garamond" panose="02020404030301010803" pitchFamily="18" charset="0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1506"/>
            <a:ext cx="4041775" cy="2793118"/>
          </a:xfrm>
        </p:spPr>
        <p:txBody>
          <a:bodyPr>
            <a:normAutofit/>
          </a:bodyPr>
          <a:lstStyle>
            <a:lvl1pPr>
              <a:defRPr sz="1800">
                <a:latin typeface="Garamond" panose="02020404030301010803" pitchFamily="18" charset="0"/>
              </a:defRPr>
            </a:lvl1pPr>
            <a:lvl2pPr>
              <a:defRPr sz="1800">
                <a:latin typeface="Garamond" panose="02020404030301010803" pitchFamily="18" charset="0"/>
              </a:defRPr>
            </a:lvl2pPr>
            <a:lvl3pPr>
              <a:defRPr sz="1200">
                <a:latin typeface="Garamond" panose="02020404030301010803" pitchFamily="18" charset="0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293" y="4894009"/>
            <a:ext cx="432047" cy="23520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638" kern="120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8A9E4372-1BF8-4D4D-BAD2-DFCD6B376A6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486054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755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3" y="4894009"/>
            <a:ext cx="432047" cy="23520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638" kern="120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40D8AFF2-F507-4F1C-883F-F63A23A8B84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1251"/>
      </p:ext>
    </p:extLst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3121820"/>
            <a:ext cx="7772400" cy="415529"/>
          </a:xfrm>
        </p:spPr>
        <p:txBody>
          <a:bodyPr tIns="0" bIns="0"/>
          <a:lstStyle>
            <a:lvl1pPr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3" y="3975497"/>
            <a:ext cx="7758112" cy="304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BCD7-7B14-4523-A54C-96457F4113D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021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77D2B-D22A-EC4B-80B0-5AD142E0B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ED55D3C9-D21F-DC45-816F-67678DEDDC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572816"/>
            <a:ext cx="5153024" cy="280868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D16974-67FA-ED4B-85F7-B28A5D27E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6371" y="13104"/>
            <a:ext cx="6191272" cy="1883568"/>
          </a:xfrm>
          <a:prstGeom prst="rect">
            <a:avLst/>
          </a:prstGeom>
          <a:noFill/>
        </p:spPr>
        <p:txBody>
          <a:bodyPr lIns="251999" tIns="432000" rIns="251999" bIns="180000" anchor="t">
            <a:noAutofit/>
          </a:bodyPr>
          <a:lstStyle>
            <a:lvl1pPr algn="r">
              <a:defRPr sz="3038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</a:t>
            </a:r>
            <a:br>
              <a:rPr lang="en-GB" dirty="0"/>
            </a:b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834A86F-15BF-174D-91B7-4CA492E0F4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0479" y="675897"/>
            <a:ext cx="4870712" cy="838917"/>
          </a:xfrm>
        </p:spPr>
        <p:txBody>
          <a:bodyPr lIns="251999" tIns="288000" rIns="251999" bIns="36000">
            <a:noAutofit/>
          </a:bodyPr>
          <a:lstStyle>
            <a:lvl1pPr marL="0" indent="0" algn="r">
              <a:lnSpc>
                <a:spcPct val="70000"/>
              </a:lnSpc>
              <a:buNone/>
              <a:defRPr sz="3038" b="0" i="0">
                <a:solidFill>
                  <a:schemeClr val="tx1"/>
                </a:solidFill>
                <a:latin typeface="Palatino Linotype" panose="02040502050505030304" pitchFamily="18" charset="0"/>
                <a:ea typeface="Palatino" pitchFamily="2" charset="77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 err="1"/>
              <a:t>adipiscing</a:t>
            </a:r>
            <a:r>
              <a:rPr lang="en-GB" dirty="0"/>
              <a:t>  </a:t>
            </a:r>
            <a:r>
              <a:rPr lang="en-GB" dirty="0" err="1"/>
              <a:t>etu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10AEB52-48D1-6049-9B09-5B875711F2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53025" y="1572816"/>
            <a:ext cx="3990976" cy="280868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D5AC4A02-E745-1B47-9DDA-7CB20005E3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569620"/>
            <a:ext cx="3959227" cy="5616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Optional Information (Date)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A1FD763-E01B-A24A-B47C-94A3B1932B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639" y="4569620"/>
            <a:ext cx="4928392" cy="573881"/>
          </a:xfrm>
        </p:spPr>
        <p:txBody>
          <a:bodyPr/>
          <a:lstStyle>
            <a:lvl1pPr marL="0" indent="0" algn="r">
              <a:buNone/>
              <a:defRPr/>
            </a:lvl1pPr>
            <a:lvl2pPr marL="100013" indent="0" algn="r">
              <a:buNone/>
              <a:defRPr/>
            </a:lvl2pPr>
            <a:lvl3pPr marL="200025" indent="0" algn="r">
              <a:buNone/>
              <a:defRPr/>
            </a:lvl3pPr>
            <a:lvl4pPr marL="300038" indent="0" algn="r">
              <a:buNone/>
              <a:defRPr/>
            </a:lvl4pPr>
            <a:lvl5pPr marL="400050" indent="0" algn="r">
              <a:buNone/>
              <a:defRPr/>
            </a:lvl5pPr>
          </a:lstStyle>
          <a:p>
            <a:pPr lvl="0"/>
            <a:r>
              <a:rPr lang="en-GB" dirty="0"/>
              <a:t>Optional Information (Author/Department)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0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95264"/>
            <a:ext cx="6048375" cy="7560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168003"/>
            <a:ext cx="8218488" cy="3348038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10B2-EB72-47E4-99B7-163DECE8424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45681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40E362-4F0E-9641-8E15-F615497ACE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895851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A1481E33-F84F-EF48-9822-E646C650AD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9227" y="898041"/>
            <a:ext cx="936627" cy="424545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BAED1-F84D-764B-BFDB-8717B9756303}"/>
              </a:ext>
            </a:extLst>
          </p:cNvPr>
          <p:cNvSpPr/>
          <p:nvPr userDrawn="1"/>
        </p:nvSpPr>
        <p:spPr>
          <a:xfrm>
            <a:off x="7827170" y="1"/>
            <a:ext cx="1316831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4C7DE8BC-DA32-0947-8D80-8ED2B3A469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9225" y="898043"/>
            <a:ext cx="936627" cy="188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1C979A5-F0DF-544A-B950-C7B09C0AA7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59642" y="898041"/>
            <a:ext cx="251999" cy="1377244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3EE3D3-327A-B54A-89E6-F7519D98C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500" y="1399097"/>
            <a:ext cx="4524501" cy="3359833"/>
          </a:xfrm>
          <a:solidFill>
            <a:schemeClr val="bg1"/>
          </a:solidFill>
        </p:spPr>
        <p:txBody>
          <a:bodyPr lIns="251999" tIns="180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0790C-3B53-1B41-8706-2EE9ABFA1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40E362-4F0E-9641-8E15-F615497ACE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9226" y="0"/>
            <a:ext cx="5184775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A53DAFA9-4CF7-C148-A156-394017C9E4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9224" y="897732"/>
            <a:ext cx="1441451" cy="424576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390055"/>
            <a:ext cx="4895851" cy="3570684"/>
          </a:xfrm>
          <a:noFill/>
        </p:spPr>
        <p:txBody>
          <a:bodyPr lIns="251999" tIns="180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A24778-6C1F-CD4D-ACE9-167A24C330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9224" y="900116"/>
            <a:ext cx="1441451" cy="188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E4D25BED-3B8D-2D4D-BD5F-3306860F4A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8265" y="897732"/>
            <a:ext cx="251999" cy="2459522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FE6BB-5FAE-BD40-8929-611AB311E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2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40E362-4F0E-9641-8E15-F615497ACE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895851" cy="5143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A1481E33-F84F-EF48-9822-E646C650AD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9227" y="898041"/>
            <a:ext cx="936627" cy="424545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BAED1-F84D-764B-BFDB-8717B9756303}"/>
              </a:ext>
            </a:extLst>
          </p:cNvPr>
          <p:cNvSpPr/>
          <p:nvPr userDrawn="1"/>
        </p:nvSpPr>
        <p:spPr>
          <a:xfrm>
            <a:off x="7827170" y="1"/>
            <a:ext cx="1316831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4C7DE8BC-DA32-0947-8D80-8ED2B3A469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9225" y="898043"/>
            <a:ext cx="936627" cy="188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1C979A5-F0DF-544A-B950-C7B09C0AA7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59642" y="898041"/>
            <a:ext cx="251999" cy="1377244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3EE3D3-327A-B54A-89E6-F7519D98C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500" y="1399097"/>
            <a:ext cx="4524501" cy="3359833"/>
          </a:xfrm>
          <a:solidFill>
            <a:schemeClr val="bg1"/>
          </a:solidFill>
        </p:spPr>
        <p:txBody>
          <a:bodyPr lIns="251999" tIns="180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21F2B-12D6-7748-8B52-E41B80B66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143FC8-A8DA-9244-81EE-2AB9F172C7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7875" y="4320779"/>
            <a:ext cx="1765300" cy="438150"/>
          </a:xfrm>
          <a:prstGeom prst="rect">
            <a:avLst/>
          </a:prstGeom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345681-D273-E84E-A5F0-1D2D18E6AA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2413" y="1"/>
            <a:ext cx="8891587" cy="386834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02E34A3-1CDD-6B47-A1EF-A686E3D373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3165872"/>
            <a:ext cx="6767513" cy="197762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85E5966-A6FC-124E-BCF9-6BCBEB35F2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5400000">
            <a:off x="6542279" y="3391108"/>
            <a:ext cx="702469" cy="251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E8E36771-F011-1243-8721-DBEA072D89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5400000">
            <a:off x="5071019" y="1406378"/>
            <a:ext cx="188999" cy="370798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10662C-92DC-7D45-8183-C2CB3F8372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238" y="3410014"/>
            <a:ext cx="6301947" cy="1733486"/>
          </a:xfrm>
          <a:noFill/>
        </p:spPr>
        <p:txBody>
          <a:bodyPr lIns="251999" tIns="180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40E362-4F0E-9641-8E15-F615497ACE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087042"/>
            <a:ext cx="7020131" cy="405645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DD03B-B0DB-E742-8753-5980F4B39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6542321" y="2409659"/>
            <a:ext cx="3145471" cy="2057895"/>
          </a:xfrm>
          <a:noFill/>
        </p:spPr>
        <p:txBody>
          <a:bodyPr lIns="251999" tIns="180000" rIns="251999" bIns="180000" anchor="t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Lorem ipsum</a:t>
            </a:r>
            <a:br>
              <a:rPr lang="en-GB" dirty="0"/>
            </a:b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A24778-6C1F-CD4D-ACE9-167A24C330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9225" y="900116"/>
            <a:ext cx="3060907" cy="188999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E4D25BED-3B8D-2D4D-BD5F-3306860F4A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19926" y="897732"/>
            <a:ext cx="251999" cy="89058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FE6BB-5FAE-BD40-8929-611AB311E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25" y="195263"/>
            <a:ext cx="1765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1FF9C-B2E5-9645-ACCE-65406CDB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1" y="1087041"/>
            <a:ext cx="9146381" cy="701278"/>
          </a:xfrm>
          <a:prstGeom prst="rect">
            <a:avLst/>
          </a:prstGeom>
        </p:spPr>
        <p:txBody>
          <a:bodyPr vert="horz" lIns="251999" tIns="251999" rIns="251999" bIns="251999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7A68B-5F2B-034C-BFF3-3E05C670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0151" y="2275285"/>
            <a:ext cx="6756400" cy="1593056"/>
          </a:xfrm>
          <a:prstGeom prst="rect">
            <a:avLst/>
          </a:prstGeom>
        </p:spPr>
        <p:txBody>
          <a:bodyPr vert="horz" lIns="251999" tIns="251999" rIns="251999" bIns="251999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3D5D-65C9-3348-A132-33C0D8D38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207" y="4569619"/>
            <a:ext cx="2057400" cy="273844"/>
          </a:xfrm>
          <a:prstGeom prst="rect">
            <a:avLst/>
          </a:prstGeom>
        </p:spPr>
        <p:txBody>
          <a:bodyPr vert="horz" lIns="0" tIns="54000" rIns="0" bIns="0" rtlCol="0" anchor="ctr"/>
          <a:lstStyle>
            <a:lvl1pPr algn="l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4DF0-FFDD-D344-8E4F-582A5B531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3237" y="4569619"/>
            <a:ext cx="3059907" cy="273844"/>
          </a:xfrm>
          <a:prstGeom prst="rect">
            <a:avLst/>
          </a:prstGeom>
        </p:spPr>
        <p:txBody>
          <a:bodyPr vert="horz" lIns="0" tIns="54000" rIns="0" bIns="0" rtlCol="0" anchor="ctr"/>
          <a:lstStyle>
            <a:lvl1pPr algn="ctr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2AFB-1D5C-FF4B-BBBE-F06F82667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569619"/>
            <a:ext cx="2057400" cy="273844"/>
          </a:xfrm>
          <a:prstGeom prst="rect">
            <a:avLst/>
          </a:prstGeom>
        </p:spPr>
        <p:txBody>
          <a:bodyPr vert="horz" lIns="0" tIns="54000" rIns="0" bIns="0" rtlCol="0" anchor="ctr"/>
          <a:lstStyle>
            <a:lvl1pPr algn="r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B099420A-AB6D-9F48-90BA-0FEF9014B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30" r:id="rId2"/>
    <p:sldLayoutId id="2147483729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00013" indent="-100013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tabLst/>
        <a:defRPr sz="105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200025" indent="-100013" algn="l" defTabSz="514350" rtl="0" eaLnBrk="1" latinLnBrk="0" hangingPunct="1">
        <a:lnSpc>
          <a:spcPct val="90000"/>
        </a:lnSpc>
        <a:spcBef>
          <a:spcPts val="281"/>
        </a:spcBef>
        <a:buSzPct val="100000"/>
        <a:buFont typeface="System Font Regular"/>
        <a:buChar char="-"/>
        <a:tabLst/>
        <a:defRPr sz="105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300038" indent="-100013" algn="l" defTabSz="514350" rtl="0" eaLnBrk="1" latinLnBrk="0" hangingPunct="1">
        <a:lnSpc>
          <a:spcPct val="90000"/>
        </a:lnSpc>
        <a:spcBef>
          <a:spcPts val="281"/>
        </a:spcBef>
        <a:buFont typeface="System Font Regular"/>
        <a:buChar char="◦"/>
        <a:tabLst/>
        <a:defRPr sz="105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400050" indent="-100013" algn="l" defTabSz="514350" rtl="0" eaLnBrk="1" latinLnBrk="0" hangingPunct="1">
        <a:lnSpc>
          <a:spcPct val="90000"/>
        </a:lnSpc>
        <a:spcBef>
          <a:spcPts val="281"/>
        </a:spcBef>
        <a:buSzPct val="70000"/>
        <a:buFont typeface="Wingdings" pitchFamily="2" charset="2"/>
        <a:buChar char="§"/>
        <a:tabLst/>
        <a:defRPr sz="105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500063" indent="-100013" algn="l" defTabSz="514350" rtl="0" eaLnBrk="1" latinLnBrk="0" hangingPunct="1">
        <a:lnSpc>
          <a:spcPct val="90000"/>
        </a:lnSpc>
        <a:spcBef>
          <a:spcPts val="281"/>
        </a:spcBef>
        <a:buSzPct val="70000"/>
        <a:buFont typeface="Wingdings" pitchFamily="2" charset="2"/>
        <a:buChar char="Ø"/>
        <a:tabLst/>
        <a:defRPr sz="105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2" userDrawn="1">
          <p15:clr>
            <a:srgbClr val="F26B43"/>
          </p15:clr>
        </p15:guide>
        <p15:guide id="2" pos="3537" userDrawn="1">
          <p15:clr>
            <a:srgbClr val="F26B43"/>
          </p15:clr>
        </p15:guide>
        <p15:guide id="3" pos="3325" userDrawn="1">
          <p15:clr>
            <a:srgbClr val="F26B43"/>
          </p15:clr>
        </p15:guide>
        <p15:guide id="4" pos="2781" userDrawn="1">
          <p15:clr>
            <a:srgbClr val="F26B43"/>
          </p15:clr>
        </p15:guide>
        <p15:guide id="5" pos="2569" userDrawn="1">
          <p15:clr>
            <a:srgbClr val="F26B43"/>
          </p15:clr>
        </p15:guide>
        <p15:guide id="6" pos="1996" userDrawn="1">
          <p15:clr>
            <a:srgbClr val="F26B43"/>
          </p15:clr>
        </p15:guide>
        <p15:guide id="7" pos="1784" userDrawn="1">
          <p15:clr>
            <a:srgbClr val="F26B43"/>
          </p15:clr>
        </p15:guide>
        <p15:guide id="8" pos="1209" userDrawn="1">
          <p15:clr>
            <a:srgbClr val="F26B43"/>
          </p15:clr>
        </p15:guide>
        <p15:guide id="9" pos="997" userDrawn="1">
          <p15:clr>
            <a:srgbClr val="F26B43"/>
          </p15:clr>
        </p15:guide>
        <p15:guide id="10" pos="423" userDrawn="1">
          <p15:clr>
            <a:srgbClr val="F26B43"/>
          </p15:clr>
        </p15:guide>
        <p15:guide id="11" pos="4112" userDrawn="1">
          <p15:clr>
            <a:srgbClr val="F26B43"/>
          </p15:clr>
        </p15:guide>
        <p15:guide id="12" pos="4324" userDrawn="1">
          <p15:clr>
            <a:srgbClr val="F26B43"/>
          </p15:clr>
        </p15:guide>
        <p15:guide id="13" pos="4899" userDrawn="1">
          <p15:clr>
            <a:srgbClr val="F26B43"/>
          </p15:clr>
        </p15:guide>
        <p15:guide id="14" pos="5111" userDrawn="1">
          <p15:clr>
            <a:srgbClr val="F26B43"/>
          </p15:clr>
        </p15:guide>
        <p15:guide id="15" pos="5684" userDrawn="1">
          <p15:clr>
            <a:srgbClr val="F26B43"/>
          </p15:clr>
        </p15:guide>
        <p15:guide id="16" pos="5896" userDrawn="1">
          <p15:clr>
            <a:srgbClr val="F26B43"/>
          </p15:clr>
        </p15:guide>
        <p15:guide id="17" pos="6471" userDrawn="1">
          <p15:clr>
            <a:srgbClr val="F26B43"/>
          </p15:clr>
        </p15:guide>
        <p15:guide id="18" pos="6683" userDrawn="1">
          <p15:clr>
            <a:srgbClr val="F26B43"/>
          </p15:clr>
        </p15:guide>
        <p15:guide id="19" pos="7257" userDrawn="1">
          <p15:clr>
            <a:srgbClr val="F26B43"/>
          </p15:clr>
        </p15:guide>
        <p15:guide id="20" orient="horz" pos="1321" userDrawn="1">
          <p15:clr>
            <a:srgbClr val="F26B43"/>
          </p15:clr>
        </p15:guide>
        <p15:guide id="21" orient="horz" pos="913" userDrawn="1">
          <p15:clr>
            <a:srgbClr val="F26B43"/>
          </p15:clr>
        </p15:guide>
        <p15:guide id="22" orient="horz" pos="754" userDrawn="1">
          <p15:clr>
            <a:srgbClr val="F26B43"/>
          </p15:clr>
        </p15:guide>
        <p15:guide id="23" orient="horz" pos="323" userDrawn="1">
          <p15:clr>
            <a:srgbClr val="F26B43"/>
          </p15:clr>
        </p15:guide>
        <p15:guide id="24" orient="horz" pos="1911" userDrawn="1">
          <p15:clr>
            <a:srgbClr val="F26B43"/>
          </p15:clr>
        </p15:guide>
        <p15:guide id="25" orient="horz" pos="2069" userDrawn="1">
          <p15:clr>
            <a:srgbClr val="F26B43"/>
          </p15:clr>
        </p15:guide>
        <p15:guide id="26" orient="horz" pos="2500" userDrawn="1">
          <p15:clr>
            <a:srgbClr val="F26B43"/>
          </p15:clr>
        </p15:guide>
        <p15:guide id="27" orient="horz" pos="2659" userDrawn="1">
          <p15:clr>
            <a:srgbClr val="F26B43"/>
          </p15:clr>
        </p15:guide>
        <p15:guide id="28" orient="horz" pos="3090" userDrawn="1">
          <p15:clr>
            <a:srgbClr val="F26B43"/>
          </p15:clr>
        </p15:guide>
        <p15:guide id="29" orient="horz" pos="3249" userDrawn="1">
          <p15:clr>
            <a:srgbClr val="F26B43"/>
          </p15:clr>
        </p15:guide>
        <p15:guide id="30" orient="horz" pos="3680" userDrawn="1">
          <p15:clr>
            <a:srgbClr val="F26B43"/>
          </p15:clr>
        </p15:guide>
        <p15:guide id="31" orient="horz" pos="3838" userDrawn="1">
          <p15:clr>
            <a:srgbClr val="F26B43"/>
          </p15:clr>
        </p15:guide>
        <p15:guide id="32" orient="horz" pos="3997" userDrawn="1">
          <p15:clr>
            <a:srgbClr val="F26B43"/>
          </p15:clr>
        </p15:guide>
        <p15:guide id="33" pos="211" userDrawn="1">
          <p15:clr>
            <a:srgbClr val="F26B43"/>
          </p15:clr>
        </p15:guide>
        <p15:guide id="34" pos="7469" userDrawn="1">
          <p15:clr>
            <a:srgbClr val="F26B43"/>
          </p15:clr>
        </p15:guide>
        <p15:guide id="35" orient="horz" pos="1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69" y="4908296"/>
            <a:ext cx="9162000" cy="243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0500" rtlCol="0" anchor="t" anchorCtr="0"/>
          <a:lstStyle/>
          <a:p>
            <a:pPr marL="5060156"/>
            <a:r>
              <a:rPr lang="en-US" sz="638" dirty="0">
                <a:solidFill>
                  <a:prstClr val="white"/>
                </a:solidFill>
                <a:latin typeface="Georgia"/>
              </a:rPr>
              <a:t>The University of Western Australia</a:t>
            </a:r>
            <a:endParaRPr lang="en-AU" sz="638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329612"/>
            <a:ext cx="8229600" cy="3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826810"/>
            <a:ext cx="8229600" cy="28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4855371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4855371"/>
            <a:ext cx="19442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AU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62000" cy="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0500" rtlCol="0" anchor="t" anchorCtr="0"/>
          <a:lstStyle/>
          <a:p>
            <a:pPr marL="5072063"/>
            <a:endParaRPr lang="en-AU" sz="638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3" y="4894009"/>
            <a:ext cx="432047" cy="23520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638" kern="120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E2A744A2-09D5-4D0B-A42D-5F24610BDAD9}" type="slidenum">
              <a:rPr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wipe dir="d"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1575" b="1" kern="1200">
          <a:solidFill>
            <a:srgbClr val="1A1A1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1A1A1A"/>
        </a:buClr>
        <a:buFont typeface="Wingdings" pitchFamily="2" charset="2"/>
        <a:buChar char=""/>
        <a:defRPr sz="135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•"/>
        <a:defRPr sz="135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9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9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5C9B6C6-0C90-5727-A37F-0F6FCB5483C4}"/>
              </a:ext>
            </a:extLst>
          </p:cNvPr>
          <p:cNvSpPr txBox="1">
            <a:spLocks/>
          </p:cNvSpPr>
          <p:nvPr/>
        </p:nvSpPr>
        <p:spPr>
          <a:xfrm>
            <a:off x="604912" y="2334832"/>
            <a:ext cx="7347598" cy="638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38"/>
              </a:spcAft>
              <a:buNone/>
              <a:defRPr sz="1575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sz="2400" b="0" dirty="0">
                <a:latin typeface="Garamond" panose="02020404030301010803" pitchFamily="18" charset="0"/>
              </a:rPr>
              <a:t>Week 2 Tutorial</a:t>
            </a:r>
          </a:p>
          <a:p>
            <a:r>
              <a:rPr lang="en-US" altLang="zh-CN" sz="2400" dirty="0">
                <a:latin typeface="Garamond" panose="02020404030301010803" pitchFamily="18" charset="0"/>
              </a:rPr>
              <a:t>Forecasting Financial Performance</a:t>
            </a:r>
            <a:br>
              <a:rPr lang="en-AU" sz="2800" b="0" dirty="0">
                <a:latin typeface="Garamond" panose="02020404030301010803" pitchFamily="18" charset="0"/>
              </a:rPr>
            </a:br>
            <a:endParaRPr lang="en-AU" sz="2800" b="0" dirty="0">
              <a:latin typeface="Garamond" panose="02020404030301010803" pitchFamily="18" charset="0"/>
            </a:endParaRPr>
          </a:p>
          <a:p>
            <a:r>
              <a:rPr lang="en-AU" sz="1800" b="0" dirty="0">
                <a:latin typeface="Garamond" panose="02020404030301010803" pitchFamily="18" charset="0"/>
              </a:rPr>
              <a:t>Zirui Song</a:t>
            </a:r>
          </a:p>
          <a:p>
            <a:r>
              <a:rPr lang="en-US" sz="1800" b="0" baseline="30000" dirty="0">
                <a:latin typeface="Garamond" panose="02020404030301010803" pitchFamily="18" charset="0"/>
              </a:rPr>
              <a:t>Feb 2025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31E6CE-7B6A-415B-B4B4-92F9BEF228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90" y="2717225"/>
            <a:ext cx="2295524" cy="188999"/>
          </a:xfrm>
        </p:spPr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FEB8F1-67B0-44E5-B94B-0C503D779B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67715" y="1944199"/>
            <a:ext cx="188999" cy="962025"/>
          </a:xfrm>
        </p:spPr>
      </p:sp>
    </p:spTree>
    <p:extLst>
      <p:ext uri="{BB962C8B-B14F-4D97-AF65-F5344CB8AC3E}">
        <p14:creationId xmlns:p14="http://schemas.microsoft.com/office/powerpoint/2010/main" val="116176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88F7-564F-161E-1619-6834E5A9B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F54-A436-EDDD-8718-85BB90F7413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ED1F3-38E7-0946-F50E-EEC6C995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4887"/>
            <a:ext cx="9144001" cy="1004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EB2DB-63AD-34FD-0683-2D327797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89804"/>
            <a:ext cx="8893175" cy="22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4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D4B8-5657-16CF-8B77-21977A312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4B60-2647-012A-DCF7-3CCBD56FE7C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Answer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B3FA18-6CEE-09D9-152D-D4A65741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54169"/>
              </p:ext>
            </p:extLst>
          </p:nvPr>
        </p:nvGraphicFramePr>
        <p:xfrm>
          <a:off x="250823" y="1556580"/>
          <a:ext cx="8642350" cy="3096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353">
                  <a:extLst>
                    <a:ext uri="{9D8B030D-6E8A-4147-A177-3AD203B41FA5}">
                      <a16:colId xmlns:a16="http://schemas.microsoft.com/office/drawing/2014/main" val="2840654212"/>
                    </a:ext>
                  </a:extLst>
                </a:gridCol>
                <a:gridCol w="7656997">
                  <a:extLst>
                    <a:ext uri="{9D8B030D-6E8A-4147-A177-3AD203B41FA5}">
                      <a16:colId xmlns:a16="http://schemas.microsoft.com/office/drawing/2014/main" val="2383730622"/>
                    </a:ext>
                  </a:extLst>
                </a:gridCol>
              </a:tblGrid>
              <a:tr h="15484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398382"/>
                  </a:ext>
                </a:extLst>
              </a:tr>
              <a:tr h="15484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6432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5AC543-E428-E93D-0DF7-EA280D5B0120}"/>
                  </a:ext>
                </a:extLst>
              </p:cNvPr>
              <p:cNvSpPr txBox="1"/>
              <p:nvPr/>
            </p:nvSpPr>
            <p:spPr>
              <a:xfrm>
                <a:off x="2286000" y="1688162"/>
                <a:ext cx="4633513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5AC543-E428-E93D-0DF7-EA280D5B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88162"/>
                <a:ext cx="4633513" cy="511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C0849-378F-CE87-018D-BF23EF926C2F}"/>
                  </a:ext>
                </a:extLst>
              </p:cNvPr>
              <p:cNvSpPr txBox="1"/>
              <p:nvPr/>
            </p:nvSpPr>
            <p:spPr>
              <a:xfrm>
                <a:off x="4341775" y="2349500"/>
                <a:ext cx="15547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𝐼𝑅𝑅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4.28%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C0849-378F-CE87-018D-BF23EF92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75" y="2349500"/>
                <a:ext cx="1554785" cy="246221"/>
              </a:xfrm>
              <a:prstGeom prst="rect">
                <a:avLst/>
              </a:prstGeom>
              <a:blipFill>
                <a:blip r:embed="rId3"/>
                <a:stretch>
                  <a:fillRect l="-1961" r="-2353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975ACD-153A-6043-4A3C-7B97E22BC512}"/>
                  </a:ext>
                </a:extLst>
              </p:cNvPr>
              <p:cNvSpPr txBox="1"/>
              <p:nvPr/>
            </p:nvSpPr>
            <p:spPr>
              <a:xfrm>
                <a:off x="1470991" y="3201456"/>
                <a:ext cx="7296356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975ACD-153A-6043-4A3C-7B97E22BC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91" y="3201456"/>
                <a:ext cx="7296356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B8B57-D6E0-E410-C24F-6C6E5C7EC74B}"/>
                  </a:ext>
                </a:extLst>
              </p:cNvPr>
              <p:cNvSpPr txBox="1"/>
              <p:nvPr/>
            </p:nvSpPr>
            <p:spPr>
              <a:xfrm>
                <a:off x="4341776" y="3900773"/>
                <a:ext cx="15547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𝐼𝑅𝑅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7.94%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4B8B57-D6E0-E410-C24F-6C6E5C7E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76" y="3900773"/>
                <a:ext cx="1554785" cy="246221"/>
              </a:xfrm>
              <a:prstGeom prst="rect">
                <a:avLst/>
              </a:prstGeom>
              <a:blipFill>
                <a:blip r:embed="rId5"/>
                <a:stretch>
                  <a:fillRect l="-1961" r="-23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18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6D39-1AFD-8590-78C0-A69EA43C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071A-105A-2EAF-17D2-43E0FE459B1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RATE function in Excel</a:t>
            </a:r>
          </a:p>
          <a:p>
            <a:pPr marL="0" indent="0">
              <a:buNone/>
            </a:pPr>
            <a:r>
              <a:rPr lang="en-US" dirty="0"/>
              <a:t>=RATE (</a:t>
            </a:r>
            <a:r>
              <a:rPr lang="en-US" dirty="0" err="1"/>
              <a:t>nper</a:t>
            </a:r>
            <a:r>
              <a:rPr lang="en-US" dirty="0"/>
              <a:t>, </a:t>
            </a:r>
            <a:r>
              <a:rPr lang="en-US" dirty="0" err="1"/>
              <a:t>pmt</a:t>
            </a:r>
            <a:r>
              <a:rPr lang="en-US" dirty="0"/>
              <a:t>, </a:t>
            </a:r>
            <a:r>
              <a:rPr lang="en-US" dirty="0" err="1"/>
              <a:t>pv</a:t>
            </a:r>
            <a:r>
              <a:rPr lang="en-US" dirty="0"/>
              <a:t>, [</a:t>
            </a:r>
            <a:r>
              <a:rPr lang="en-US" dirty="0" err="1"/>
              <a:t>fv</a:t>
            </a:r>
            <a:r>
              <a:rPr lang="en-US" dirty="0"/>
              <a:t>],[type],[guess])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 err="1"/>
              <a:t>nper</a:t>
            </a:r>
            <a:r>
              <a:rPr lang="en-US" dirty="0"/>
              <a:t> is the number of payment period</a:t>
            </a:r>
          </a:p>
          <a:p>
            <a:pPr marL="0" indent="0">
              <a:buNone/>
            </a:pPr>
            <a:r>
              <a:rPr lang="en-US" dirty="0" err="1"/>
              <a:t>pmt</a:t>
            </a:r>
            <a:r>
              <a:rPr lang="en-US" dirty="0"/>
              <a:t> is the payment per period</a:t>
            </a:r>
          </a:p>
          <a:p>
            <a:pPr marL="0" indent="0">
              <a:buNone/>
            </a:pPr>
            <a:r>
              <a:rPr lang="en-US" dirty="0" err="1"/>
              <a:t>pv</a:t>
            </a:r>
            <a:r>
              <a:rPr lang="en-US" dirty="0"/>
              <a:t> is the present value of initial investment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fv</a:t>
            </a:r>
            <a:r>
              <a:rPr lang="en-US" dirty="0"/>
              <a:t>] (optional) is the future value</a:t>
            </a:r>
          </a:p>
          <a:p>
            <a:pPr marL="0" indent="0">
              <a:buNone/>
            </a:pPr>
            <a:r>
              <a:rPr lang="en-US" dirty="0"/>
              <a:t>[type] is when payments are made; 0 = end of period (default)</a:t>
            </a:r>
          </a:p>
          <a:p>
            <a:pPr marL="0" indent="0">
              <a:buNone/>
            </a:pPr>
            <a:r>
              <a:rPr lang="en-US" dirty="0"/>
              <a:t>[guess] is an initial guess for the interest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BA87-6467-1DB0-D26E-F0296BE24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985C-C6BA-B8C3-DBBE-678AD9F9137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IRR function in Excel</a:t>
            </a:r>
          </a:p>
          <a:p>
            <a:pPr marL="0" indent="0">
              <a:buNone/>
            </a:pPr>
            <a:r>
              <a:rPr lang="en-US" dirty="0"/>
              <a:t>= IRR (values, [guess])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r>
              <a:rPr lang="en-US" altLang="zh-CN" dirty="0"/>
              <a:t>values = the range of cash flow (including the initial investment, which should be negative).</a:t>
            </a:r>
          </a:p>
          <a:p>
            <a:r>
              <a:rPr lang="en-US" dirty="0"/>
              <a:t>[guess] (optional) = an initial estimate of the IRR (default is 10%).</a:t>
            </a:r>
          </a:p>
        </p:txBody>
      </p:sp>
    </p:spTree>
    <p:extLst>
      <p:ext uri="{BB962C8B-B14F-4D97-AF65-F5344CB8AC3E}">
        <p14:creationId xmlns:p14="http://schemas.microsoft.com/office/powerpoint/2010/main" val="376686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21F4-09A0-D542-E42F-77CD145DF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3074-6F95-E6AC-DDC3-2C26AB38D74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dirty="0"/>
              <a:t>Property, plant, and Equipment (PPE) </a:t>
            </a:r>
            <a:r>
              <a:rPr lang="en-US" dirty="0"/>
              <a:t>refers to long-term physical assets a company owns and uses in operations, such as buildings, machinery, and equipment.</a:t>
            </a:r>
          </a:p>
          <a:p>
            <a:r>
              <a:rPr lang="en-US" dirty="0"/>
              <a:t>PPE changes: (1) increases: when a company buys new assets (</a:t>
            </a:r>
            <a:r>
              <a:rPr lang="en-US" b="1" dirty="0"/>
              <a:t>Capital Expenditure (CAPEX)</a:t>
            </a:r>
            <a:r>
              <a:rPr lang="en-US" dirty="0"/>
              <a:t>); (2) decreases: when assets out or become obsolete (depreciation).</a:t>
            </a:r>
          </a:p>
          <a:p>
            <a:r>
              <a:rPr lang="en-US" dirty="0"/>
              <a:t>Depreciation does not involve actual cash outflows. Instead, it reflects the declining value of PPE.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altLang="zh-CN" b="1" dirty="0"/>
              <a:t>ormula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A62480-3952-EDB3-FF31-E73E3AB7D640}"/>
                  </a:ext>
                </a:extLst>
              </p:cNvPr>
              <p:cNvSpPr txBox="1"/>
              <p:nvPr/>
            </p:nvSpPr>
            <p:spPr>
              <a:xfrm>
                <a:off x="2791288" y="4000112"/>
                <a:ext cx="356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𝑁𝑒𝑡𝑃𝑃𝐸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𝑁𝑒𝑡𝑃𝑃𝐸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𝑁𝑒𝑡𝑃𝑃𝐸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A62480-3952-EDB3-FF31-E73E3AB7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88" y="4000112"/>
                <a:ext cx="3561424" cy="276999"/>
              </a:xfrm>
              <a:prstGeom prst="rect">
                <a:avLst/>
              </a:prstGeom>
              <a:blipFill>
                <a:blip r:embed="rId3"/>
                <a:stretch>
                  <a:fillRect l="-1199" r="-8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B3F23-57CA-800B-F14E-99D25CBDDA21}"/>
                  </a:ext>
                </a:extLst>
              </p:cNvPr>
              <p:cNvSpPr txBox="1"/>
              <p:nvPr/>
            </p:nvSpPr>
            <p:spPr>
              <a:xfrm>
                <a:off x="2083273" y="4503648"/>
                <a:ext cx="5163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𝑁𝑒𝑡𝑃𝑃𝐸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𝑁𝑒𝑡𝑃𝑃𝐸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𝐶𝐴𝑃𝐸𝑋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𝐷𝑒𝑝𝑟𝑒𝑐𝑖𝑎𝑡𝑖𝑜𝑛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B3F23-57CA-800B-F14E-99D25CBD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73" y="4503648"/>
                <a:ext cx="5163401" cy="276999"/>
              </a:xfrm>
              <a:prstGeom prst="rect">
                <a:avLst/>
              </a:prstGeom>
              <a:blipFill>
                <a:blip r:embed="rId4"/>
                <a:stretch>
                  <a:fillRect l="-590" r="-118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4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006-B6C1-967E-7BEA-86DCE50B7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DB7B-7267-6798-D490-92454DB8D81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D6AFB-9636-EDBB-C8A9-A75EF89B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04888"/>
            <a:ext cx="9143999" cy="21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7875-D1CD-8F8D-CEDC-771852959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3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B73AF-84B4-E204-467A-C9203618BB2E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Answer</a:t>
                </a:r>
              </a:p>
              <a:p>
                <a:r>
                  <a:rPr lang="en-US" dirty="0"/>
                  <a:t>Net PPE at the end of 2016: $440,000</a:t>
                </a:r>
              </a:p>
              <a:p>
                <a:r>
                  <a:rPr lang="en-US" dirty="0"/>
                  <a:t>Net PPE at the end of 2015: $400,000</a:t>
                </a:r>
              </a:p>
              <a:p>
                <a:r>
                  <a:rPr lang="en-US" dirty="0"/>
                  <a:t>CAPEX for 2016: $80,000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𝑁𝑒𝑡𝑃𝑃𝐸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=440,000−400,000=40,000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𝐷𝑒𝑝𝑟𝑒𝑐𝑖𝑎𝑡𝑖𝑜𝑛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𝐶𝐴𝑃𝑇𝐸𝑋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𝑁𝑒𝑡𝑃𝑃𝐸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𝐷𝑒𝑝𝑟𝑒𝑐𝑖𝑎𝑡𝑖𝑜𝑛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=80,000−40,000=40,000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Conclusion: the difference arises because depreciation reduces Net PPE, offsetting part of the increase from CAPEX.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B73AF-84B4-E204-467A-C9203618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2"/>
                <a:stretch>
                  <a:fillRect l="-1763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4C33-8D33-EE17-0879-A446FD3F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2E16-30A8-E8F0-6E1B-1BAFB356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2F56B-C50A-BDB8-4941-21FCB21334D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250826" y="1004888"/>
                <a:ext cx="8642351" cy="403494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Free cash flow (FCF) </a:t>
                </a:r>
                <a:r>
                  <a:rPr lang="en-US" dirty="0"/>
                  <a:t>is the money that remains after a company pays for everyday operating expenses and capital expenditures (CAPEX). </a:t>
                </a:r>
              </a:p>
              <a:p>
                <a:r>
                  <a:rPr lang="en-US" dirty="0"/>
                  <a:t>It reflects the company’s ability to generate cash that can be used for growth, debt repayment, dividends, or buybacks.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𝐹𝐶𝐹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𝐸𝐵𝐼𝑇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𝐷𝑒𝑝𝑟𝑒𝑐𝑖𝑎𝑡𝑖𝑜𝑛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𝐶𝐴𝑃𝐸𝑋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𝑁𝑊𝐶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𝐹𝐶𝐹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𝑁𝑂𝑃𝐴𝑇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𝐷𝑒𝑝𝑟𝑒𝑐𝑖𝑎𝑡𝑖𝑜𝑛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𝐶𝐴𝑃𝐸𝑋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𝑁𝑊𝐶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𝐸𝐵𝐼𝑇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𝐸𝑎𝑟𝑛𝑖𝑛𝑔𝑠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𝐵𝑒𝑓𝑜𝑟𝑒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𝑇𝑎𝑥𝑒𝑠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𝑂𝑝𝑒𝑟𝑎𝑡𝑖𝑜𝑛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𝐸𝑥𝑝𝑒𝑛𝑠𝑒𝑠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𝐷𝑒𝑝𝑟𝑒𝑐𝑖𝑎𝑡𝑖𝑜𝑛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𝑁𝑊𝐶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𝑛𝑐𝑟𝑒𝑎𝑠𝑒𝑠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𝑐𝑎𝑝𝑖𝑡𝑎𝑙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𝑎𝑠𝑠𝑒𝑡𝑠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𝐶𝑎𝑠h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𝑙𝑖𝑎𝑏𝑙𝑖𝑡𝑖𝑒𝑠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NOPAT (Net operational profit after taxes)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𝐸𝐵𝐼𝑇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1C18A-ABF1-B784-163F-DC37DFE6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250826" y="1004888"/>
                <a:ext cx="8642351" cy="4034945"/>
              </a:xfrm>
              <a:blipFill>
                <a:blip r:embed="rId3"/>
                <a:stretch>
                  <a:fillRect l="-1269" t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9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934-7DA4-E904-6467-A508EBE53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AE29-B2D9-A774-1D8D-0FFB44D898D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92E5F-E0C6-4198-F73C-F58B4D8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1" y="108670"/>
            <a:ext cx="7195138" cy="474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68AD2-3B55-BC49-CD44-844D6E502562}"/>
              </a:ext>
            </a:extLst>
          </p:cNvPr>
          <p:cNvSpPr txBox="1"/>
          <p:nvPr/>
        </p:nvSpPr>
        <p:spPr>
          <a:xfrm>
            <a:off x="1160891" y="4798195"/>
            <a:ext cx="63928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ource: Essential Textbook, Page 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9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D6F1-302B-4616-5937-1D1FCF9D9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0139-CD04-5852-8F82-DF470570D4E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B323F-8FF6-5DE7-D33E-3F126296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999"/>
            <a:ext cx="9143999" cy="39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CBA0-3CFE-3E41-A5C0-7D4C018E4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2947-54FD-EE35-4317-2889EF063F2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2-1</a:t>
            </a:r>
          </a:p>
          <a:p>
            <a:r>
              <a:rPr lang="en-US" dirty="0"/>
              <a:t>2-2</a:t>
            </a:r>
          </a:p>
          <a:p>
            <a:r>
              <a:rPr lang="en-US" dirty="0"/>
              <a:t>2-4</a:t>
            </a:r>
          </a:p>
          <a:p>
            <a:r>
              <a:rPr lang="en-US" dirty="0"/>
              <a:t>2-7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6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6220-8C1D-B831-2023-714C0563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4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ECB06-1A20-D648-63D6-73EBC3585B29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latin typeface="Cambria Math" panose="02040503050406030204" pitchFamily="18" charset="0"/>
                  </a:rPr>
                  <a:t>Year 0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𝐶𝐴𝑃𝐸𝑋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15,000+500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120=1,860,000</m:t>
                    </m:r>
                  </m:oMath>
                </a14:m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>
                    <a:latin typeface="Cambria Math" panose="02040503050406030204" pitchFamily="18" charset="0"/>
                  </a:rPr>
                  <a:t>Year 1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𝐸𝐵𝐼𝑇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𝑅𝑒𝑣𝑒𝑛𝑢𝑒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𝐸𝑥𝑝𝑒𝑛𝑠𝑒𝑠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𝐷𝑒𝑝𝑟𝑒𝑐𝑖𝑎𝑡𝑖𝑜𝑛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𝐹𝐶𝐹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𝐸𝐵𝐼𝑇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𝐷𝑒𝑝𝑟𝑒𝑐𝑖𝑎𝑡𝑖𝑜𝑛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𝐶𝐴𝑃𝐸𝑋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𝑁𝑊𝐶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Let’s plug numbers into the formula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𝐸𝐵𝐼𝑇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=9,000,000×10%−120,000−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1,860,000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=408,000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𝐹𝐶𝐹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=408,000×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1−30%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+372,000=657,600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FCF calculation for Year 1 is similar for Year 2 to 5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ECB06-1A20-D648-63D6-73EBC3585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2"/>
                <a:stretch>
                  <a:fillRect l="-1622" t="-3932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3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70C0-0592-0871-15CF-FC418FEDC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4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1BD77-4929-1797-4123-D30C1FECD1F2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=−1,860,000+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657,600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1+0.09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657,600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1+0.09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657,600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1+0.09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657,600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1+0.09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657,600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1+0.09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=697,835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IRR=23% &gt; YOUR expected return (9%)</a:t>
                </a:r>
              </a:p>
              <a:p>
                <a:r>
                  <a:rPr lang="en-US" dirty="0"/>
                  <a:t>Accept it!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1BD77-4929-1797-4123-D30C1FECD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2"/>
                <a:stretch>
                  <a:fillRect l="-1693" t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1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5AA8-B9D7-0520-6860-08A60C1F2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4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67A0-BAF5-2718-5DB7-3842F24DE0B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NPV function in Excel</a:t>
            </a:r>
          </a:p>
          <a:p>
            <a:pPr marL="0" indent="0">
              <a:buNone/>
            </a:pPr>
            <a:r>
              <a:rPr lang="en-US" dirty="0"/>
              <a:t>= NPV (rate, value1, [value2])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r>
              <a:rPr lang="en-US" dirty="0"/>
              <a:t>rate is the discount rate per period</a:t>
            </a:r>
          </a:p>
          <a:p>
            <a:r>
              <a:rPr lang="en-US" dirty="0"/>
              <a:t>value1 is the future cash flows occurring at the end of each period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B581-E8A3-D4D2-D4A4-D6CF9994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3466-FE18-8AED-4DBA-65DF4E5382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0824" y="1004888"/>
            <a:ext cx="8642351" cy="35660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Time Value of Money (TVM) </a:t>
            </a:r>
            <a:r>
              <a:rPr lang="en-US" dirty="0"/>
              <a:t>refers to the fact that a sum of money is worth more than now than in the future. </a:t>
            </a:r>
          </a:p>
          <a:p>
            <a:r>
              <a:rPr lang="en-US" dirty="0"/>
              <a:t>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Opportunity cost of capital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Protection from inflation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Risk and uncertainty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Consumption preference</a:t>
            </a:r>
          </a:p>
        </p:txBody>
      </p:sp>
    </p:spTree>
    <p:extLst>
      <p:ext uri="{BB962C8B-B14F-4D97-AF65-F5344CB8AC3E}">
        <p14:creationId xmlns:p14="http://schemas.microsoft.com/office/powerpoint/2010/main" val="39887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67B-5475-2E17-7F2D-4C8CA70A2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D1B1-16DF-2C5D-0569-B214AC07674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quantify TVM, we use discounting and compounding.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 </a:t>
            </a:r>
          </a:p>
          <a:p>
            <a:pPr marL="0" indent="0">
              <a:buNone/>
            </a:pPr>
            <a:r>
              <a:rPr lang="en-US" dirty="0"/>
              <a:t>PV = present value; FV = future value; PMT = periodic payment; </a:t>
            </a:r>
            <a:r>
              <a:rPr lang="en-US" i="1" dirty="0"/>
              <a:t>r = </a:t>
            </a:r>
            <a:r>
              <a:rPr lang="en-US" dirty="0"/>
              <a:t>discount rate; </a:t>
            </a:r>
            <a:r>
              <a:rPr lang="en-US" i="1" dirty="0"/>
              <a:t>t =</a:t>
            </a:r>
            <a:r>
              <a:rPr lang="en-US" dirty="0"/>
              <a:t> time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E02AF-5986-E67F-4F29-848E3C5D3F27}"/>
                  </a:ext>
                </a:extLst>
              </p:cNvPr>
              <p:cNvSpPr txBox="1"/>
              <p:nvPr/>
            </p:nvSpPr>
            <p:spPr>
              <a:xfrm>
                <a:off x="2236302" y="1421171"/>
                <a:ext cx="4671391" cy="626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E02AF-5986-E67F-4F29-848E3C5D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2" y="1421171"/>
                <a:ext cx="4671391" cy="626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111FD6-AD58-87C4-D7D8-E1F011591A28}"/>
                  </a:ext>
                </a:extLst>
              </p:cNvPr>
              <p:cNvSpPr txBox="1"/>
              <p:nvPr/>
            </p:nvSpPr>
            <p:spPr>
              <a:xfrm>
                <a:off x="1216049" y="2400371"/>
                <a:ext cx="6711896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𝑃𝑀𝑇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𝑃𝑀𝑇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𝑃𝑀𝑇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𝑃𝑀𝑇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111FD6-AD58-87C4-D7D8-E1F01159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49" y="2400371"/>
                <a:ext cx="6711896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29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9A13-76AA-F63D-CC83-6B88A90F0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6168-0F36-1323-FF30-DF10BE328B5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AA5F9-F42A-952F-663B-4298BE48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5557"/>
            <a:ext cx="9144000" cy="19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014C-E38B-86FC-1F99-2AC74B95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1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1F36F-F43D-D004-9708-2D220BED46E0}"/>
                  </a:ext>
                </a:extLst>
              </p:cNvPr>
              <p:cNvSpPr txBox="1"/>
              <p:nvPr/>
            </p:nvSpPr>
            <p:spPr>
              <a:xfrm>
                <a:off x="2057400" y="1131114"/>
                <a:ext cx="2178353" cy="431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=$310.461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1F36F-F43D-D004-9708-2D220BED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31114"/>
                <a:ext cx="2178353" cy="431400"/>
              </a:xfrm>
              <a:prstGeom prst="rect">
                <a:avLst/>
              </a:prstGeom>
              <a:blipFill>
                <a:blip r:embed="rId3"/>
                <a:stretch>
                  <a:fillRect l="-1120" t="-2857" r="-140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79A3C-2F95-6EC7-AC31-4B9478B9D115}"/>
                  </a:ext>
                </a:extLst>
              </p:cNvPr>
              <p:cNvSpPr txBox="1"/>
              <p:nvPr/>
            </p:nvSpPr>
            <p:spPr>
              <a:xfrm>
                <a:off x="1260272" y="2117924"/>
                <a:ext cx="9372601" cy="1054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(1+0.1)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1+0.1)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=454.545+413.223+375.657+341.507+310.461=$1895.393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79A3C-2F95-6EC7-AC31-4B9478B9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72" y="2117924"/>
                <a:ext cx="9372601" cy="1054648"/>
              </a:xfrm>
              <a:prstGeom prst="rect">
                <a:avLst/>
              </a:prstGeom>
              <a:blipFill>
                <a:blip r:embed="rId4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C7C5C-B8A2-5247-C4D7-5EF1C93BEECB}"/>
                  </a:ext>
                </a:extLst>
              </p:cNvPr>
              <p:cNvSpPr txBox="1"/>
              <p:nvPr/>
            </p:nvSpPr>
            <p:spPr>
              <a:xfrm>
                <a:off x="1" y="3152441"/>
                <a:ext cx="10781959" cy="520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(1+0.1)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1+0.1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1+0.1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$4957.41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C7C5C-B8A2-5247-C4D7-5EF1C93B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152441"/>
                <a:ext cx="10781959" cy="520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2DEBB-EC67-AB02-8C8D-0617C37DE720}"/>
                  </a:ext>
                </a:extLst>
              </p:cNvPr>
              <p:cNvSpPr txBox="1"/>
              <p:nvPr/>
            </p:nvSpPr>
            <p:spPr>
              <a:xfrm>
                <a:off x="915886" y="4203344"/>
                <a:ext cx="8950187" cy="44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(1+0.1)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(1+0.1)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1+0.1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1+0.1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$4999.64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2DEBB-EC67-AB02-8C8D-0617C37DE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86" y="4203344"/>
                <a:ext cx="8950187" cy="44383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AF1C6C-A755-CB3F-4E38-1139C6F6E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99821"/>
              </p:ext>
            </p:extLst>
          </p:nvPr>
        </p:nvGraphicFramePr>
        <p:xfrm>
          <a:off x="159026" y="983977"/>
          <a:ext cx="8825948" cy="3816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994">
                  <a:extLst>
                    <a:ext uri="{9D8B030D-6E8A-4147-A177-3AD203B41FA5}">
                      <a16:colId xmlns:a16="http://schemas.microsoft.com/office/drawing/2014/main" val="2850577714"/>
                    </a:ext>
                  </a:extLst>
                </a:gridCol>
                <a:gridCol w="7362954">
                  <a:extLst>
                    <a:ext uri="{9D8B030D-6E8A-4147-A177-3AD203B41FA5}">
                      <a16:colId xmlns:a16="http://schemas.microsoft.com/office/drawing/2014/main" val="288451665"/>
                    </a:ext>
                  </a:extLst>
                </a:gridCol>
              </a:tblGrid>
              <a:tr h="94792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302263"/>
                  </a:ext>
                </a:extLst>
              </a:tr>
              <a:tr h="956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406842"/>
                  </a:ext>
                </a:extLst>
              </a:tr>
              <a:tr h="956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411461"/>
                  </a:ext>
                </a:extLst>
              </a:tr>
              <a:tr h="956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37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551-DE60-204C-F70F-3F643E22F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 1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FB03-E1F9-0494-0F63-B7C841DC5A3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PV function in Excel</a:t>
            </a:r>
          </a:p>
          <a:p>
            <a:pPr marL="0" indent="0">
              <a:buNone/>
            </a:pPr>
            <a:r>
              <a:rPr lang="en-US" dirty="0"/>
              <a:t>= PV (rate, </a:t>
            </a:r>
            <a:r>
              <a:rPr lang="en-US" dirty="0" err="1"/>
              <a:t>nper</a:t>
            </a:r>
            <a:r>
              <a:rPr lang="en-US" dirty="0"/>
              <a:t>, </a:t>
            </a:r>
            <a:r>
              <a:rPr lang="en-US" dirty="0" err="1"/>
              <a:t>pmt</a:t>
            </a:r>
            <a:r>
              <a:rPr lang="en-US" dirty="0"/>
              <a:t>, [</a:t>
            </a:r>
            <a:r>
              <a:rPr lang="en-US" dirty="0" err="1"/>
              <a:t>fv</a:t>
            </a:r>
            <a:r>
              <a:rPr lang="en-US" dirty="0"/>
              <a:t>], [type])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r>
              <a:rPr lang="en-US" dirty="0"/>
              <a:t>rate = interest rate per period </a:t>
            </a:r>
          </a:p>
          <a:p>
            <a:r>
              <a:rPr lang="en-US" dirty="0" err="1"/>
              <a:t>nper</a:t>
            </a:r>
            <a:r>
              <a:rPr lang="en-US" dirty="0"/>
              <a:t> = total number of periods</a:t>
            </a:r>
          </a:p>
          <a:p>
            <a:r>
              <a:rPr lang="en-US" dirty="0" err="1"/>
              <a:t>pmt</a:t>
            </a:r>
            <a:r>
              <a:rPr lang="en-US" dirty="0"/>
              <a:t> = payment per period</a:t>
            </a:r>
          </a:p>
          <a:p>
            <a:r>
              <a:rPr lang="en-US" dirty="0"/>
              <a:t>[</a:t>
            </a:r>
            <a:r>
              <a:rPr lang="en-US" dirty="0" err="1"/>
              <a:t>fv</a:t>
            </a:r>
            <a:r>
              <a:rPr lang="en-US" dirty="0"/>
              <a:t>] (optional) = future value</a:t>
            </a:r>
          </a:p>
          <a:p>
            <a:r>
              <a:rPr lang="en-US" dirty="0"/>
              <a:t>[type] = payment timing</a:t>
            </a:r>
          </a:p>
          <a:p>
            <a:pPr marL="657225" lvl="2" indent="-285750"/>
            <a:r>
              <a:rPr lang="en-US" dirty="0"/>
              <a:t>0 (default):</a:t>
            </a:r>
            <a:r>
              <a:rPr lang="zh-CN" altLang="en-US" dirty="0"/>
              <a:t> </a:t>
            </a:r>
            <a:r>
              <a:rPr lang="en-US" altLang="zh-CN" dirty="0"/>
              <a:t>end of the period</a:t>
            </a:r>
          </a:p>
          <a:p>
            <a:pPr marL="657225" lvl="2" indent="-285750"/>
            <a:r>
              <a:rPr lang="en-US" dirty="0"/>
              <a:t>1: beginning of the period</a:t>
            </a:r>
          </a:p>
        </p:txBody>
      </p:sp>
    </p:spTree>
    <p:extLst>
      <p:ext uri="{BB962C8B-B14F-4D97-AF65-F5344CB8AC3E}">
        <p14:creationId xmlns:p14="http://schemas.microsoft.com/office/powerpoint/2010/main" val="10679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A620-24CE-E2FD-E38A-3C8ACA34A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D0B7-7294-345B-9776-4161F222E1DE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Net Present Value (NPV) </a:t>
                </a:r>
                <a:r>
                  <a:rPr lang="en-US" dirty="0"/>
                  <a:t>is the difference between the present value of cash inflows and the present value of cash outflows over a period time. </a:t>
                </a:r>
              </a:p>
              <a:p>
                <a:r>
                  <a:rPr lang="en-US" dirty="0"/>
                  <a:t>A fundamental method used to evaluate the profitability of a project. </a:t>
                </a:r>
              </a:p>
              <a:p>
                <a:pPr marL="0" indent="0">
                  <a:buNone/>
                </a:pPr>
                <a:r>
                  <a:rPr lang="en-US" b="1" dirty="0"/>
                  <a:t>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cash flow at time </a:t>
                </a:r>
                <a:r>
                  <a:rPr lang="en-US" i="1" dirty="0"/>
                  <a:t>t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initial investment (cash outflow at </a:t>
                </a:r>
                <a:r>
                  <a:rPr lang="en-US" i="1" dirty="0"/>
                  <a:t>t </a:t>
                </a:r>
                <a:r>
                  <a:rPr lang="en-US" dirty="0"/>
                  <a:t>= 0); r = discount rate; t = time period.</a:t>
                </a:r>
              </a:p>
              <a:p>
                <a:pPr marL="0" indent="0">
                  <a:buNone/>
                </a:pPr>
                <a:r>
                  <a:rPr lang="en-US" b="1" dirty="0"/>
                  <a:t>Decision rule</a:t>
                </a:r>
              </a:p>
              <a:p>
                <a:pPr marL="0" indent="0">
                  <a:buNone/>
                </a:pPr>
                <a:r>
                  <a:rPr lang="en-US" dirty="0"/>
                  <a:t>NPV &gt; 0, accept the investment (profitable); NPV = 0, indifferent (neither gains or losses); NPV &lt; 0, reject the investment.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D0B7-7294-345B-9776-4161F222E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3"/>
                <a:stretch>
                  <a:fillRect l="-1481" t="-3761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4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E08-34B3-49D2-EC9B-392FEBC96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943B-02BF-DDB3-4312-69C0B9DA072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Internal Rate of Return (IRR) </a:t>
            </a:r>
            <a:r>
              <a:rPr lang="en-US" dirty="0"/>
              <a:t>is the discount rate that makes the NPV of all cash flows from a project equal to zero. </a:t>
            </a:r>
          </a:p>
          <a:p>
            <a:r>
              <a:rPr lang="en-US" dirty="0"/>
              <a:t>It tells you the break-even rate of return.</a:t>
            </a:r>
          </a:p>
          <a:p>
            <a:r>
              <a:rPr lang="en-US" dirty="0"/>
              <a:t>IRR provides a percentage return, making projects easier to compare.</a:t>
            </a:r>
          </a:p>
          <a:p>
            <a:pPr marL="0" indent="0">
              <a:buNone/>
            </a:pPr>
            <a:r>
              <a:rPr lang="en-US" b="1" dirty="0"/>
              <a:t>Formula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Decision rule</a:t>
            </a:r>
          </a:p>
          <a:p>
            <a:r>
              <a:rPr lang="en-US" dirty="0"/>
              <a:t>If IRR &gt; Required return (cost of return, hurdle rate), accept the project; If IRR = Requirement return, indifference; If IRR &lt; Required return, reject the project.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39495-79E3-6BA5-1103-D89C54675897}"/>
                  </a:ext>
                </a:extLst>
              </p:cNvPr>
              <p:cNvSpPr txBox="1"/>
              <p:nvPr/>
            </p:nvSpPr>
            <p:spPr>
              <a:xfrm>
                <a:off x="2281031" y="2892653"/>
                <a:ext cx="4581938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39495-79E3-6BA5-1103-D89C54675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31" y="2892653"/>
                <a:ext cx="4581938" cy="595484"/>
              </a:xfrm>
              <a:prstGeom prst="rect">
                <a:avLst/>
              </a:prstGeom>
              <a:blipFill>
                <a:blip r:embed="rId3"/>
                <a:stretch>
                  <a:fillRect t="-120619" b="-170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88582"/>
      </p:ext>
    </p:extLst>
  </p:cSld>
  <p:clrMapOvr>
    <a:masterClrMapping/>
  </p:clrMapOvr>
</p:sld>
</file>

<file path=ppt/theme/theme1.xml><?xml version="1.0" encoding="utf-8"?>
<a:theme xmlns:a="http://schemas.openxmlformats.org/drawingml/2006/main" name="Seek Wisdom Template">
  <a:themeElements>
    <a:clrScheme name="UWA">
      <a:dk1>
        <a:srgbClr val="000000"/>
      </a:dk1>
      <a:lt1>
        <a:srgbClr val="FFFFFF"/>
      </a:lt1>
      <a:dk2>
        <a:srgbClr val="27348B"/>
      </a:dk2>
      <a:lt2>
        <a:srgbClr val="E7E6E6"/>
      </a:lt2>
      <a:accent1>
        <a:srgbClr val="27348B"/>
      </a:accent1>
      <a:accent2>
        <a:srgbClr val="E2B600"/>
      </a:accent2>
      <a:accent3>
        <a:srgbClr val="000000"/>
      </a:accent3>
      <a:accent4>
        <a:srgbClr val="A39382"/>
      </a:accent4>
      <a:accent5>
        <a:srgbClr val="00B2A9"/>
      </a:accent5>
      <a:accent6>
        <a:srgbClr val="0086D6"/>
      </a:accent6>
      <a:hlink>
        <a:srgbClr val="0086D6"/>
      </a:hlink>
      <a:folHlink>
        <a:srgbClr val="27348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 2020 Template_BR Notes" id="{481A9DE6-1D0F-4272-9BF5-5C1D4EA72755}" vid="{06F8FE7D-574F-4D55-85A6-A990FCE83EB6}"/>
    </a:ext>
  </a:extLst>
</a:theme>
</file>

<file path=ppt/theme/theme2.xml><?xml version="1.0" encoding="utf-8"?>
<a:theme xmlns:a="http://schemas.openxmlformats.org/drawingml/2006/main" name="1_blank">
  <a:themeElements>
    <a:clrScheme name="UWA">
      <a:dk1>
        <a:sysClr val="windowText" lastClr="000000"/>
      </a:dk1>
      <a:lt1>
        <a:sysClr val="window" lastClr="FFFFFF"/>
      </a:lt1>
      <a:dk2>
        <a:srgbClr val="3F4231"/>
      </a:dk2>
      <a:lt2>
        <a:srgbClr val="EEECE1"/>
      </a:lt2>
      <a:accent1>
        <a:srgbClr val="64BCC1"/>
      </a:accent1>
      <a:accent2>
        <a:srgbClr val="C3F97B"/>
      </a:accent2>
      <a:accent3>
        <a:srgbClr val="918071"/>
      </a:accent3>
      <a:accent4>
        <a:srgbClr val="F0E4C6"/>
      </a:accent4>
      <a:accent5>
        <a:srgbClr val="304C87"/>
      </a:accent5>
      <a:accent6>
        <a:srgbClr val="D7AA29"/>
      </a:accent6>
      <a:hlink>
        <a:srgbClr val="0000FF"/>
      </a:hlink>
      <a:folHlink>
        <a:srgbClr val="21241B"/>
      </a:folHlink>
    </a:clrScheme>
    <a:fontScheme name="UW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1C4CF0D3824F9C7D353E5A43BCEB" ma:contentTypeVersion="16" ma:contentTypeDescription="Create a new document." ma:contentTypeScope="" ma:versionID="8753ff9cf436a21080f0eb2daeb5805d">
  <xsd:schema xmlns:xsd="http://www.w3.org/2001/XMLSchema" xmlns:xs="http://www.w3.org/2001/XMLSchema" xmlns:p="http://schemas.microsoft.com/office/2006/metadata/properties" xmlns:ns1="http://schemas.microsoft.com/sharepoint/v3" xmlns:ns3="d12bab75-dbad-44f4-8539-78fe876917bc" xmlns:ns4="f2443631-d769-469e-9ec0-0ea7cadba350" targetNamespace="http://schemas.microsoft.com/office/2006/metadata/properties" ma:root="true" ma:fieldsID="d927e078cead535cf44a6d07887ca3e4" ns1:_="" ns3:_="" ns4:_="">
    <xsd:import namespace="http://schemas.microsoft.com/sharepoint/v3"/>
    <xsd:import namespace="d12bab75-dbad-44f4-8539-78fe876917bc"/>
    <xsd:import namespace="f2443631-d769-469e-9ec0-0ea7cadba3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bab75-dbad-44f4-8539-78fe87691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43631-d769-469e-9ec0-0ea7cadba35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70C4E-2B5E-4B1C-948C-DDFC245DE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2bab75-dbad-44f4-8539-78fe876917bc"/>
    <ds:schemaRef ds:uri="f2443631-d769-469e-9ec0-0ea7cadba3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DA74DD-4028-4170-A874-73CFD2AFB6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D83D6-A181-476D-A52D-BEA01DC200AC}">
  <ds:schemaRefs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f2443631-d769-469e-9ec0-0ea7cadba350"/>
    <ds:schemaRef ds:uri="d12bab75-dbad-44f4-8539-78fe876917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ECU-business-law-powerpoint_standard</Template>
  <TotalTime>6317</TotalTime>
  <Words>1084</Words>
  <Application>Microsoft Office PowerPoint</Application>
  <PresentationFormat>On-screen Show (16:9)</PresentationFormat>
  <Paragraphs>157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Palatino</vt:lpstr>
      <vt:lpstr>System Font Regular</vt:lpstr>
      <vt:lpstr>Arial</vt:lpstr>
      <vt:lpstr>Calibri</vt:lpstr>
      <vt:lpstr>Cambria Math</vt:lpstr>
      <vt:lpstr>Century Gothic</vt:lpstr>
      <vt:lpstr>Courier New</vt:lpstr>
      <vt:lpstr>Garamond</vt:lpstr>
      <vt:lpstr>Georgia</vt:lpstr>
      <vt:lpstr>Montserrat Light</vt:lpstr>
      <vt:lpstr>Palatino Linotype</vt:lpstr>
      <vt:lpstr>Times New Roman</vt:lpstr>
      <vt:lpstr>Wingdings</vt:lpstr>
      <vt:lpstr>Seek Wisdom Template</vt:lpstr>
      <vt:lpstr>1_blank</vt:lpstr>
      <vt:lpstr>PowerPoint Presentation</vt:lpstr>
      <vt:lpstr>Questions</vt:lpstr>
      <vt:lpstr>Knowledge review 1</vt:lpstr>
      <vt:lpstr>Knowledge review 1</vt:lpstr>
      <vt:lpstr>Question 1</vt:lpstr>
      <vt:lpstr>Question 1 (cont.)</vt:lpstr>
      <vt:lpstr>Question 1 (cont.)</vt:lpstr>
      <vt:lpstr>Knowledge review 2</vt:lpstr>
      <vt:lpstr>Knowledge review 2</vt:lpstr>
      <vt:lpstr>Question 2</vt:lpstr>
      <vt:lpstr>Question 2 (cont.)</vt:lpstr>
      <vt:lpstr>Question 2 (cont.)</vt:lpstr>
      <vt:lpstr>Question 2 (cont.)</vt:lpstr>
      <vt:lpstr>Knowledge review 3</vt:lpstr>
      <vt:lpstr>Question 3</vt:lpstr>
      <vt:lpstr>Question 3 (cont.)</vt:lpstr>
      <vt:lpstr>Knowledge review 4</vt:lpstr>
      <vt:lpstr>PowerPoint Presentation</vt:lpstr>
      <vt:lpstr>Question 4</vt:lpstr>
      <vt:lpstr>Question 4 (cont.)</vt:lpstr>
      <vt:lpstr>Question 4 (cont.)</vt:lpstr>
      <vt:lpstr>Question 4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ZHANG</dc:creator>
  <cp:lastModifiedBy>Zirui Song</cp:lastModifiedBy>
  <cp:revision>129</cp:revision>
  <dcterms:created xsi:type="dcterms:W3CDTF">2022-11-21T02:38:42Z</dcterms:created>
  <dcterms:modified xsi:type="dcterms:W3CDTF">2025-03-11T08:11:01Z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0x010100B6B31C4CF0D3824F9C7D353E5A43BCEB</vt:lpwstr>
  </property>
</Properties>
</file>