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6"/>
  </p:notesMasterIdLst>
  <p:handoutMasterIdLst>
    <p:handoutMasterId r:id="rId7"/>
  </p:handoutMasterIdLst>
  <p:sldIdLst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3725" autoAdjust="0"/>
  </p:normalViewPr>
  <p:slideViewPr>
    <p:cSldViewPr snapToGrid="0">
      <p:cViewPr varScale="1">
        <p:scale>
          <a:sx n="114" d="100"/>
          <a:sy n="114" d="100"/>
        </p:scale>
        <p:origin x="480" y="10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53A1F-2EFA-5A0C-6FB8-9655542100F3}"/>
              </a:ext>
            </a:extLst>
          </p:cNvPr>
          <p:cNvSpPr txBox="1"/>
          <p:nvPr/>
        </p:nvSpPr>
        <p:spPr>
          <a:xfrm>
            <a:off x="2821480" y="276393"/>
            <a:ext cx="654903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u="none" strike="noStrike" baseline="0" dirty="0">
                <a:latin typeface="CMR17"/>
              </a:rPr>
              <a:t>Emotional Recognition Using Convolutional Neural Networks</a:t>
            </a:r>
          </a:p>
          <a:p>
            <a:pPr algn="ctr"/>
            <a:endParaRPr lang="en-US" dirty="0">
              <a:latin typeface="CMR17"/>
            </a:endParaRPr>
          </a:p>
          <a:p>
            <a:pPr algn="ctr"/>
            <a:r>
              <a:rPr lang="en-US" sz="1800" b="0" i="0" u="none" strike="noStrike" baseline="0" dirty="0">
                <a:latin typeface="CMR12"/>
              </a:rPr>
              <a:t>Zaris Ovidiu Neamtiu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062C61-3A86-30A5-21FA-1DC9E9F3E108}"/>
              </a:ext>
            </a:extLst>
          </p:cNvPr>
          <p:cNvCxnSpPr/>
          <p:nvPr/>
        </p:nvCxnSpPr>
        <p:spPr>
          <a:xfrm flipV="1">
            <a:off x="0" y="1736520"/>
            <a:ext cx="12204000" cy="1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3DD1EF2-6B74-1CAE-C117-C4BF77676D65}"/>
              </a:ext>
            </a:extLst>
          </p:cNvPr>
          <p:cNvSpPr txBox="1"/>
          <p:nvPr/>
        </p:nvSpPr>
        <p:spPr>
          <a:xfrm>
            <a:off x="541957" y="2452920"/>
            <a:ext cx="35015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Motivation</a:t>
            </a:r>
          </a:p>
          <a:p>
            <a:pPr algn="ctr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Greatly enhance user experience.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Assist medics in recognizing potential patterns for mental illnesses.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Assist people with mental health issues by providing real-time feedback.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Greatly improve the efficacy of marketing practices.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F3EEDC-C1BA-B706-400C-7DC89A14A9DA}"/>
              </a:ext>
            </a:extLst>
          </p:cNvPr>
          <p:cNvSpPr txBox="1"/>
          <p:nvPr/>
        </p:nvSpPr>
        <p:spPr>
          <a:xfrm>
            <a:off x="541958" y="4765193"/>
            <a:ext cx="3501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Proposed</a:t>
            </a:r>
            <a:r>
              <a:rPr lang="en-US" dirty="0"/>
              <a:t> </a:t>
            </a:r>
            <a:r>
              <a:rPr lang="en-US" b="1" dirty="0"/>
              <a:t>approach</a:t>
            </a:r>
          </a:p>
          <a:p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Convolutional neural network, trained on the FER-2013 dataset, that can interpret feelings in real-time, either by way of a supplied video, or straight from the feed of the webcam.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DD4D3C-3D92-8CF2-3310-54B4DABFC5ED}"/>
              </a:ext>
            </a:extLst>
          </p:cNvPr>
          <p:cNvSpPr txBox="1"/>
          <p:nvPr/>
        </p:nvSpPr>
        <p:spPr>
          <a:xfrm>
            <a:off x="4579703" y="2485258"/>
            <a:ext cx="307037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Accuracy</a:t>
            </a:r>
          </a:p>
          <a:p>
            <a:pPr algn="ctr"/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model achieved 63.2% accuracy on the validation set. Accuracy has been brought up to 63.4% by way of data augmentation.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Compares nicely to state of the art, which, on the same dataset, achieved an accuracy of approximately 73%.	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25ADDB-88E5-00DA-4474-86B10A0F9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028" y="3683502"/>
            <a:ext cx="2550161" cy="110799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FCF317-1C92-EF60-5620-EADBF32070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4710" y="5385779"/>
            <a:ext cx="1626876" cy="12753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18B5F7-B128-38DF-B73B-DE1D11B8E53D}"/>
              </a:ext>
            </a:extLst>
          </p:cNvPr>
          <p:cNvSpPr txBox="1"/>
          <p:nvPr/>
        </p:nvSpPr>
        <p:spPr>
          <a:xfrm>
            <a:off x="8821269" y="2485258"/>
            <a:ext cx="30703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Experiments, comparisons</a:t>
            </a:r>
          </a:p>
          <a:p>
            <a:pPr algn="ctr"/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 comparing the previously mentioned model, I tried to train MobileNetV2, which is a model trained by Google performing image classification by way of transfer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This hasn’t been a particularly fruitful endeavor, the retrained model has achieved an accuracy of 30%, which, after fine tuning, turned to a whopping 34%.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Looking at the bright side of things, this highlights the efficacy of the other model. </a:t>
            </a:r>
            <a:r>
              <a:rPr lang="en-US" sz="1000" dirty="0">
                <a:sym typeface="Wingdings" panose="05000000000000000000" pitchFamily="2" charset="2"/>
              </a:rPr>
              <a:t></a:t>
            </a:r>
            <a:endParaRPr lang="en-US" sz="10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222F40-9EEF-67D4-AB78-71C67981F9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3398" y="4850399"/>
            <a:ext cx="3064052" cy="14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{B03E432B-9437-4D90-BAB6-9BBD578A1EC3}tf33713516_win32</Template>
  <TotalTime>25</TotalTime>
  <Words>211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CMR12</vt:lpstr>
      <vt:lpstr>CMR17</vt:lpstr>
      <vt:lpstr>Gill Sans MT</vt:lpstr>
      <vt:lpstr>Walbaum Display</vt:lpstr>
      <vt:lpstr>3DFloatVTI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Neamtiu Zaris</dc:creator>
  <cp:lastModifiedBy>Neamtiu Zaris</cp:lastModifiedBy>
  <cp:revision>1</cp:revision>
  <dcterms:created xsi:type="dcterms:W3CDTF">2023-01-15T21:04:18Z</dcterms:created>
  <dcterms:modified xsi:type="dcterms:W3CDTF">2023-01-15T21:29:46Z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