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111C0-0958-4D6A-991E-0E75091E2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374B8-2263-45DC-8931-6BAABC85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913A8-7854-4ACD-9607-CAD6F110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BCD4B-2405-46CB-98ED-86B6AD92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59E3C-33E1-4745-A8ED-AD35CDF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2587D-FAF8-4949-ACF0-3A2BB9CF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6B58A-E458-4BEF-A28F-CC6018DAC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D8540-AF48-4DB7-82AF-AC71B3F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79406-A0E6-475A-A911-91882A43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BDED4-4B93-45B0-BC2E-0377E78D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C93C6-ACC6-4487-B4AE-244E785A4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819FB-4B73-4690-A502-6827C5DD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51CF7-D21B-441E-AD6C-F2BC18B5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567FB-476A-4117-AB7A-E5C0F4F3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9F40-8943-474A-8C2C-EF0DA6C5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FF155-5504-40B3-BCD9-8730D33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80973-116B-412F-BC2E-9B03ED07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B404E-C250-4ABC-A07F-AD57A42B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4CA97-DC8F-4F31-9CCD-249426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7E34F-CC61-426B-9454-E67B2554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5D81E-F0B5-4D5E-BA35-662E7E0A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3578F-B482-49AD-8243-D64B181F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0D80D-C89D-43E0-AFB7-BC2B470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2396-4A52-42A1-887A-1B8F09CA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9533-EDA0-4AD7-8CFB-0D8DECDE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EF023-284D-4C5A-90A4-022F505F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C9FE5-E17E-43CE-AD30-535C9B521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D3A85-C801-4670-91D8-00D375057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26CC9-600B-40B5-8D72-0C34BA6C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9BB8D-C7B7-4691-87BF-E7CB71B5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EA7CD-EDFB-43A3-BDE3-7F97246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F5FDB-8A7E-4174-B16C-A5F09DD3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8F05-B659-44AD-A2AE-8D8E4103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398B-3E25-4A27-8D37-A4554A97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5BA61-7F54-46A6-9041-E0A452F0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0E8254-9E2D-4207-BC6E-165F92C68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A1DB67-8338-43A4-80DA-09B003F8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E4003-CA82-4594-B6AC-8938608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0BBE2-BCF7-42F6-8C48-92634455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50F72-2F76-4150-BE62-56C5EBFB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37976A-DE08-42FC-9B17-689DE314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51E2AD-7584-4E3E-B61B-A48880E4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0D8F4-028E-4EA5-81C7-0AC6357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91EE5-1106-42E5-B483-BC542AE6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0826CE-1117-44FC-BD58-E5FE20BA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A5E19-BCE5-458B-97BC-8B35AA46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F00E-AA9C-42A7-BD26-74A244C0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6845B-C658-4762-8323-8A359A4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55B30-1266-4F8E-8EF4-86D147E7F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639FF-315E-464D-B584-D2BF6670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2A59B-0B0D-45B5-9D7A-CE7D76AE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46674-311F-40C3-9C4C-2C862170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6CC2-2A73-474C-BBAF-04DC6280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192DD-FE48-46E5-8850-C19304AFA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C71AEC-27A6-4488-8B17-70A27ECE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E2995-7C1C-4190-9CD2-AB184749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91131-3910-4FF1-9B33-B001B1AE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0F916-5E3C-4C50-8373-771ED1C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4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AE53C7-5648-461C-A4A3-5579F90D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B9305-2AB8-44CA-A32D-9F24F740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3E40E-F21C-4B85-9220-938BD06F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8E94-B822-4B0B-9F84-A1335DB57163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9DA2-67A8-4972-A2F9-2DB2AD9BE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171A0-545A-48B2-94F4-67CFBD90A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C39B-3EF3-4000-A964-5213F736D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0189C-1E7B-4395-86D2-F06F7EB7C951}"/>
              </a:ext>
            </a:extLst>
          </p:cNvPr>
          <p:cNvCxnSpPr>
            <a:cxnSpLocks/>
          </p:cNvCxnSpPr>
          <p:nvPr/>
        </p:nvCxnSpPr>
        <p:spPr>
          <a:xfrm>
            <a:off x="1916592" y="2290970"/>
            <a:ext cx="366919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6BFB8C1-EE48-4012-950C-F3823548B02B}"/>
              </a:ext>
            </a:extLst>
          </p:cNvPr>
          <p:cNvCxnSpPr>
            <a:cxnSpLocks/>
          </p:cNvCxnSpPr>
          <p:nvPr/>
        </p:nvCxnSpPr>
        <p:spPr>
          <a:xfrm>
            <a:off x="1916592" y="2290970"/>
            <a:ext cx="712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61DDE89-9152-419F-8B6C-A81F6C2A00EA}"/>
              </a:ext>
            </a:extLst>
          </p:cNvPr>
          <p:cNvCxnSpPr>
            <a:cxnSpLocks/>
          </p:cNvCxnSpPr>
          <p:nvPr/>
        </p:nvCxnSpPr>
        <p:spPr>
          <a:xfrm>
            <a:off x="3023147" y="2290970"/>
            <a:ext cx="57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9CFAF0-EDE9-4270-BCE0-DD222D6590C4}"/>
              </a:ext>
            </a:extLst>
          </p:cNvPr>
          <p:cNvCxnSpPr>
            <a:cxnSpLocks/>
          </p:cNvCxnSpPr>
          <p:nvPr/>
        </p:nvCxnSpPr>
        <p:spPr>
          <a:xfrm>
            <a:off x="5112032" y="2290970"/>
            <a:ext cx="712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0F3871-2BA2-4EA8-899B-AC17C6F6656F}"/>
              </a:ext>
            </a:extLst>
          </p:cNvPr>
          <p:cNvCxnSpPr>
            <a:cxnSpLocks/>
          </p:cNvCxnSpPr>
          <p:nvPr/>
        </p:nvCxnSpPr>
        <p:spPr>
          <a:xfrm>
            <a:off x="4124320" y="2290970"/>
            <a:ext cx="57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25BAF42-CAAD-4170-AC42-E75D61A38BD7}"/>
              </a:ext>
            </a:extLst>
          </p:cNvPr>
          <p:cNvSpPr/>
          <p:nvPr/>
        </p:nvSpPr>
        <p:spPr>
          <a:xfrm>
            <a:off x="2628897" y="2387994"/>
            <a:ext cx="1237425" cy="1142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540B07-F54B-471A-B290-1A11E99AC25C}"/>
              </a:ext>
            </a:extLst>
          </p:cNvPr>
          <p:cNvSpPr/>
          <p:nvPr/>
        </p:nvSpPr>
        <p:spPr>
          <a:xfrm>
            <a:off x="3866322" y="2387994"/>
            <a:ext cx="1237425" cy="1142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2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煜东 李</dc:creator>
  <cp:lastModifiedBy>煜东 李</cp:lastModifiedBy>
  <cp:revision>2</cp:revision>
  <dcterms:created xsi:type="dcterms:W3CDTF">2021-02-10T15:54:47Z</dcterms:created>
  <dcterms:modified xsi:type="dcterms:W3CDTF">2021-02-10T16:07:35Z</dcterms:modified>
</cp:coreProperties>
</file>