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9FD3-5187-BED1-0B02-D9D59D982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5A6-56B7-64DA-2DB1-3FFF102E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8975-6E0B-E751-0CEE-BFB9067A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AF11-CFAF-C09D-51B0-641EC34E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2A95-4430-862B-C670-6068856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0340-5364-4F13-DBDB-56A72690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42919-8217-82F4-35DC-EC3536C2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ABE-EFB1-3D34-B94B-16D1D3E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E535-8BAA-4A93-70D5-AEF462F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8513-B56F-D572-A789-EE13B0E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55994-188B-D359-F5E1-918B18589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6B468-F085-7162-5664-B8A976F7A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9342-33AE-BC73-F66C-CCC58BB7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3EE8-0D10-5761-AECA-4A85BA28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7C4-BA0C-289D-52C9-D646C56B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AF2B-8B57-FD72-DA8F-496B960F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4DF6-01E9-95B7-EFB5-BF713733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5617-E187-0F26-7EB3-96B38C0E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8990-1EB6-B83C-336F-ADC4BCC0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9D53-C974-A557-5878-4356A54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44EF-B5F0-23A8-21E5-86DD111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9934-3165-2C03-2E72-292F0B5E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1C78-A2BE-574F-DE37-23153A4D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E0C0-403E-2CA0-B676-8FDAA1D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7B6A-931A-1358-999C-15BE355D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4DB7-083F-E9AD-E5BE-8F4E6D0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6AFD-F3EA-A762-5641-7D5A6F33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62D7-A595-0B26-89DD-D6758E25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55C69-31F5-393E-9BC7-59AE2146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ADB9-4DA2-702F-7C52-6835795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200E-12A8-AA7D-57D7-18C7D200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E2FF-B3B2-82A8-406B-4169525B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6516-084A-1F1B-8512-4658C96E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BB89A-B0FF-31FD-1002-C466E97A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D79F-C291-2256-A2BB-D5412F545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5A894-BFC2-A6D8-2C94-CC4A2122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E5FAF-7463-6016-E83B-900F7385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669B0-AA20-0988-0B87-E2DFC089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3BCC-C427-036B-EE86-EAD86380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4F53-E89D-4FA3-C51F-090BDF0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F41F0-DAD1-2021-6E29-DBDC9526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0113-AABE-AA84-F6C5-CAA0FD35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E80A-7B96-A022-5160-F6C10D2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0443C-24E4-F52A-936B-D49FF604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17535-5361-E6B3-D569-07D7F66E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2E3E7-34C4-BA46-D272-2E072F3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4807-5EAE-C096-CA5B-42C55A1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8476-F14B-030F-812A-11E3574C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A8DCC-89F1-9007-3ECD-B1F8F51A8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492D4-D3D5-52AA-0739-F5EC2A3D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CCD8-BB3A-0BCC-E1DA-84B881AF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ABFCF-FF67-9758-BC84-0F851F95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1D8-9A7D-4A22-D9D4-8AEED124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8D7BA-F10F-F14D-CACD-488971911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4646-7F98-BC1F-D763-D53FF6C3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833C-3301-E6AA-6641-E18326CE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C5676-2A45-D399-88FC-344069E0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B9D5-020A-BD7B-0B51-19F8E09E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C3288-F962-CC26-2219-8030B0E6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793F-7A4F-E5CF-3C9E-EC1D5D04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513C-9278-5C55-CC05-08AF9475A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10D4-0A29-4260-85BA-1A612C0BCF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677C-31A5-838B-665C-5109E966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8C69-FEC4-2F95-107D-43992A42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3059-3A3C-4F17-812D-7784D108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F34A-2B95-2D91-E2FB-31F217AA9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TÁRGY vagy TÉR?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734-C20E-F86C-A882-898D90DE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?</a:t>
            </a:r>
            <a:endParaRPr lang="en-US" dirty="0"/>
          </a:p>
        </p:txBody>
      </p:sp>
      <p:pic>
        <p:nvPicPr>
          <p:cNvPr id="5" name="Content Placeholder 4" descr="A red tomato with a stem&#10;&#10;Description automatically generated with low confidence">
            <a:extLst>
              <a:ext uri="{FF2B5EF4-FFF2-40B4-BE49-F238E27FC236}">
                <a16:creationId xmlns:a16="http://schemas.microsoft.com/office/drawing/2014/main" id="{C4BD5F55-6463-40D0-D256-F1B5C7723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1849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734-C20E-F86C-A882-898D90DE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Content Placeholder 6" descr="A picture containing music, lumber, building material&#10;&#10;Description automatically generated">
            <a:extLst>
              <a:ext uri="{FF2B5EF4-FFF2-40B4-BE49-F238E27FC236}">
                <a16:creationId xmlns:a16="http://schemas.microsoft.com/office/drawing/2014/main" id="{DD5AA1FB-D1C0-79F0-5819-5F67F576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1114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734-C20E-F86C-A882-898D90DE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?</a:t>
            </a:r>
            <a:endParaRPr lang="en-US" dirty="0"/>
          </a:p>
        </p:txBody>
      </p:sp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E2A27CEF-D02A-6584-99FF-2EC8E1C69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3109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F480-8008-55CE-22EA-BDDF9309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Tárgy: egy dolog, kontextus nélkül</a:t>
            </a:r>
          </a:p>
          <a:p>
            <a:pPr marL="0" indent="0">
              <a:buNone/>
            </a:pPr>
            <a:r>
              <a:rPr lang="hu-HU" dirty="0"/>
              <a:t>Tér: külső vagy belső tér, dolog kontextussal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FCFF-03D0-C0B2-E7B8-0C0B2084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</a:t>
            </a:r>
            <a:endParaRPr lang="en-US" dirty="0"/>
          </a:p>
        </p:txBody>
      </p:sp>
      <p:pic>
        <p:nvPicPr>
          <p:cNvPr id="5" name="Content Placeholder 4" descr="A white spoon with a handle&#10;&#10;Description automatically generated with low confidence">
            <a:extLst>
              <a:ext uri="{FF2B5EF4-FFF2-40B4-BE49-F238E27FC236}">
                <a16:creationId xmlns:a16="http://schemas.microsoft.com/office/drawing/2014/main" id="{51882029-0FEF-0622-3316-EC1F1321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836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6D6-3D06-E893-CD6E-0CAD5909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</a:t>
            </a:r>
            <a:endParaRPr lang="en-US" dirty="0"/>
          </a:p>
        </p:txBody>
      </p:sp>
      <p:pic>
        <p:nvPicPr>
          <p:cNvPr id="9" name="Content Placeholder 8" descr="A picture containing corn&#10;&#10;Description automatically generated">
            <a:extLst>
              <a:ext uri="{FF2B5EF4-FFF2-40B4-BE49-F238E27FC236}">
                <a16:creationId xmlns:a16="http://schemas.microsoft.com/office/drawing/2014/main" id="{1850BFAF-92FA-2A3B-04B5-4A5E8A20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8" y="1544233"/>
            <a:ext cx="4086808" cy="4086808"/>
          </a:xfrm>
        </p:spPr>
      </p:pic>
    </p:spTree>
    <p:extLst>
      <p:ext uri="{BB962C8B-B14F-4D97-AF65-F5344CB8AC3E}">
        <p14:creationId xmlns:p14="http://schemas.microsoft.com/office/powerpoint/2010/main" val="26104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7501-BE73-4D38-6239-38FAA7F4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</a:t>
            </a:r>
            <a:endParaRPr lang="en-US" dirty="0"/>
          </a:p>
        </p:txBody>
      </p:sp>
      <p:pic>
        <p:nvPicPr>
          <p:cNvPr id="5" name="Content Placeholder 4" descr="A piece of cheese on a plate&#10;&#10;Description automatically generated with low confidence">
            <a:extLst>
              <a:ext uri="{FF2B5EF4-FFF2-40B4-BE49-F238E27FC236}">
                <a16:creationId xmlns:a16="http://schemas.microsoft.com/office/drawing/2014/main" id="{786D49C4-AA5A-20B9-4220-9E87CDAD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673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7501-BE73-4D38-6239-38FAA7F4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</a:t>
            </a:r>
            <a:endParaRPr lang="en-US" dirty="0"/>
          </a:p>
        </p:txBody>
      </p:sp>
      <p:pic>
        <p:nvPicPr>
          <p:cNvPr id="5" name="Content Placeholder 4" descr="A picture containing text, floor, indoor, ceiling&#10;&#10;Description automatically generated">
            <a:extLst>
              <a:ext uri="{FF2B5EF4-FFF2-40B4-BE49-F238E27FC236}">
                <a16:creationId xmlns:a16="http://schemas.microsoft.com/office/drawing/2014/main" id="{E577DF02-7CC9-C97C-DC12-94BB5172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1541106"/>
            <a:ext cx="4030824" cy="4030824"/>
          </a:xfrm>
        </p:spPr>
      </p:pic>
    </p:spTree>
    <p:extLst>
      <p:ext uri="{BB962C8B-B14F-4D97-AF65-F5344CB8AC3E}">
        <p14:creationId xmlns:p14="http://schemas.microsoft.com/office/powerpoint/2010/main" val="1490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1651-E771-4D7B-2B73-1FE72F67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</a:t>
            </a:r>
            <a:endParaRPr lang="en-US" dirty="0"/>
          </a:p>
        </p:txBody>
      </p:sp>
      <p:pic>
        <p:nvPicPr>
          <p:cNvPr id="5" name="Content Placeholder 4" descr="A small airplane on the ground&#10;&#10;Description automatically generated with low confidence">
            <a:extLst>
              <a:ext uri="{FF2B5EF4-FFF2-40B4-BE49-F238E27FC236}">
                <a16:creationId xmlns:a16="http://schemas.microsoft.com/office/drawing/2014/main" id="{08DB5AB5-152C-14A9-AE09-92CC9395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763" y="1884784"/>
            <a:ext cx="3485000" cy="3485000"/>
          </a:xfrm>
        </p:spPr>
      </p:pic>
    </p:spTree>
    <p:extLst>
      <p:ext uri="{BB962C8B-B14F-4D97-AF65-F5344CB8AC3E}">
        <p14:creationId xmlns:p14="http://schemas.microsoft.com/office/powerpoint/2010/main" val="111158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1651-E771-4D7B-2B73-1FE72F67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</a:t>
            </a:r>
            <a:endParaRPr lang="en-US" dirty="0"/>
          </a:p>
        </p:txBody>
      </p:sp>
      <p:pic>
        <p:nvPicPr>
          <p:cNvPr id="5" name="Content Placeholder 4" descr="A picture containing train, track, bowling, sport&#10;&#10;Description automatically generated">
            <a:extLst>
              <a:ext uri="{FF2B5EF4-FFF2-40B4-BE49-F238E27FC236}">
                <a16:creationId xmlns:a16="http://schemas.microsoft.com/office/drawing/2014/main" id="{D9E55685-3C21-C58A-C8A4-70FA525CA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62216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132567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352-9E35-9DFF-07DB-C6D2A817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?</a:t>
            </a:r>
            <a:endParaRPr lang="en-US" dirty="0"/>
          </a:p>
        </p:txBody>
      </p:sp>
      <p:pic>
        <p:nvPicPr>
          <p:cNvPr id="5" name="Content Placeholder 4" descr="A picture containing grass, outdoor, highland&#10;&#10;Description automatically generated">
            <a:extLst>
              <a:ext uri="{FF2B5EF4-FFF2-40B4-BE49-F238E27FC236}">
                <a16:creationId xmlns:a16="http://schemas.microsoft.com/office/drawing/2014/main" id="{22F513A1-2957-52E4-E9A9-9535D951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282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TÁRGY vagy TÉR?</vt:lpstr>
      <vt:lpstr>PowerPoint Presentation</vt:lpstr>
      <vt:lpstr>TÁRGY</vt:lpstr>
      <vt:lpstr>TÁRGY</vt:lpstr>
      <vt:lpstr>TÁRGY</vt:lpstr>
      <vt:lpstr>TÉR</vt:lpstr>
      <vt:lpstr>TÉR</vt:lpstr>
      <vt:lpstr>TÉR</vt:lpstr>
      <vt:lpstr>?</vt:lpstr>
      <vt:lpstr>?</vt:lpstr>
      <vt:lpstr>?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TÁRGY vagy TÉR?</dc:title>
  <dc:creator>Zsuzsanna Nemecz</dc:creator>
  <cp:lastModifiedBy>Zsuzsanna Nemecz</cp:lastModifiedBy>
  <cp:revision>1</cp:revision>
  <dcterms:created xsi:type="dcterms:W3CDTF">2022-12-13T11:46:40Z</dcterms:created>
  <dcterms:modified xsi:type="dcterms:W3CDTF">2022-12-13T11:52:25Z</dcterms:modified>
</cp:coreProperties>
</file>