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8" r:id="rId3"/>
    <p:sldId id="256" r:id="rId4"/>
    <p:sldId id="269" r:id="rId5"/>
    <p:sldId id="257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8843"/>
            <a:ext cx="9144000" cy="2387600"/>
          </a:xfrm>
        </p:spPr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欢迎大家选修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！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同学回课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由两位同学分别回顾前一周内大班所讲授的两次课程内容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每人每学期两次，分别在期中前和期中后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9.17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（周三）回顾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9.11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（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周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四）及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9.15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（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周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一）内容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包括但不限于：知识点梳理、重难点总结、心得体会、习题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尽量准备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PPT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或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PDF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讲稿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可以使用上课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PPT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截图、教材截图等进行辅助说明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助教讲授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计划分为四个方面：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1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、关于课堂知识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——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对知识本身理解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2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、关于课程任务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——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书面作业、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Lab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的讲评指导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3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、关于考试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——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习题及应试技巧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4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、其他拓展内容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比例将征求大家意见，视情况而定，且可随时调整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同学与助教的交流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答疑、指正、锐评、吐槽、其他问题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……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微信群聊：各种事情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微信私聊：各种不愿让其他人知道的事情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邮箱（麻烦，尽量避免）：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各种不愿让其他人知道的事情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树洞（用于吐槽）：各种不愿让助教知道你是谁的事情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方式为在树洞内容加上</a:t>
            </a:r>
            <a:r>
              <a:rPr lang="en-US" altLang="zh-CN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tag“ics</a:t>
            </a:r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？班</a:t>
            </a:r>
            <a:r>
              <a:rPr lang="en-US" altLang="zh-CN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”</a:t>
            </a:r>
            <a:r>
              <a:rPr lang="zh-CN" altLang="en-US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，助教将不定期搜索查看</a:t>
            </a:r>
            <a:endParaRPr lang="zh-CN" altLang="en-US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书面作业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截止日期为期末考试前，但不建议堆积至期末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重要性：完成率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&gt;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正确率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发送至助教邮箱：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aiiaa@stu.pku.edu.cn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格式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“ICS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第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x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次作业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+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学号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”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，如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“ICS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第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1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次作业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+2400011111”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5458"/>
            <a:ext cx="9144000" cy="2387600"/>
          </a:xfrm>
        </p:spPr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小班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Week1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24493"/>
            <a:ext cx="9144000" cy="1655762"/>
          </a:xfrm>
        </p:spPr>
        <p:txBody>
          <a:bodyPr/>
          <a:p>
            <a:r>
              <a:rPr lang="en-US" altLang="zh-CN" sz="3600">
                <a:latin typeface="华文中宋" panose="02010600040101010101" charset="-122"/>
                <a:ea typeface="华文中宋" panose="02010600040101010101" charset="-122"/>
              </a:rPr>
              <a:t>2025.9.10</a:t>
            </a:r>
            <a:endParaRPr lang="en-US" altLang="zh-CN" sz="36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小班课基本信息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小班编号：？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助教姓名：刘梓安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原则上因故缺席需要请假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总评中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15%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（？）由小班助教评分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自我介绍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助教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刘梓安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信科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23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级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计算机科学与技术方向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aiiaa@stu.pku.edu.cn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15018014105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（微信同号）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为什么需要小班课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0655" y="1691005"/>
            <a:ext cx="7343775" cy="414464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1430655" y="6061075"/>
            <a:ext cx="2745105" cy="40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注：不代表本人观点</a:t>
            </a:r>
            <a:endParaRPr lang="zh-CN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为什么需要小班课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90" y="1691005"/>
            <a:ext cx="8207375" cy="4044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为什么需要小班课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回顾课程内容，梳理主干知识，加深理解记忆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强调重点，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关注部分细节，加强对知识掌握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同学间（含助教）互相交流的平台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课程需要完成什么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书面作业（约每节课一次，任务量小）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Lab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（共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8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个，任务量大）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小班任务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小班任务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同学回课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+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助教讲授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+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老师指导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WPS 演示</Application>
  <PresentationFormat>宽屏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2" baseType="lpstr">
      <vt:lpstr>Arial</vt:lpstr>
      <vt:lpstr>宋体</vt:lpstr>
      <vt:lpstr>Wingdings</vt:lpstr>
      <vt:lpstr>Arial Unicode MS</vt:lpstr>
      <vt:lpstr>Calibri</vt:lpstr>
      <vt:lpstr>微软雅黑</vt:lpstr>
      <vt:lpstr>等线</vt:lpstr>
      <vt:lpstr>方正舒体</vt:lpstr>
      <vt:lpstr>方正姚体</vt:lpstr>
      <vt:lpstr>华文宋体</vt:lpstr>
      <vt:lpstr>华文新魏</vt:lpstr>
      <vt:lpstr>黑体</vt:lpstr>
      <vt:lpstr>等线 Light</vt:lpstr>
      <vt:lpstr>仿宋</vt:lpstr>
      <vt:lpstr>华文彩云</vt:lpstr>
      <vt:lpstr>华文楷体</vt:lpstr>
      <vt:lpstr>华文细黑</vt:lpstr>
      <vt:lpstr>华文中宋</vt:lpstr>
      <vt:lpstr>WPS</vt:lpstr>
      <vt:lpstr>ICS小班 Week1</vt:lpstr>
      <vt:lpstr>PowerPoint 演示文稿</vt:lpstr>
      <vt:lpstr>自我介绍</vt:lpstr>
      <vt:lpstr>PowerPoint 演示文稿</vt:lpstr>
      <vt:lpstr>自我介绍</vt:lpstr>
      <vt:lpstr>为什么需要小班课</vt:lpstr>
      <vt:lpstr>自我介绍</vt:lpstr>
      <vt:lpstr>为什么需要小班课</vt:lpstr>
      <vt:lpstr>ICS课程需要做什么</vt:lpstr>
      <vt:lpstr>ICS小班任务</vt:lpstr>
      <vt:lpstr>同学回课</vt:lpstr>
      <vt:lpstr>助教讲授</vt:lpstr>
      <vt:lpstr>助教讲授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Zian Liu</dc:creator>
  <cp:lastModifiedBy>wxid_9xpa24fjd</cp:lastModifiedBy>
  <cp:revision>60</cp:revision>
  <dcterms:created xsi:type="dcterms:W3CDTF">2023-08-09T12:44:00Z</dcterms:created>
  <dcterms:modified xsi:type="dcterms:W3CDTF">2025-09-06T03:51:33Z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