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2" r:id="rId4"/>
    <p:sldId id="275" r:id="rId5"/>
    <p:sldId id="273" r:id="rId6"/>
    <p:sldId id="276" r:id="rId7"/>
    <p:sldId id="274" r:id="rId8"/>
    <p:sldId id="277" r:id="rId9"/>
    <p:sldId id="271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77A"/>
    <a:srgbClr val="E3EC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8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1258B0-76FC-2181-92E3-F8CFDAE00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16E3F5-00E5-9BEB-3C95-930FBAF0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8994D-C367-ECDB-721F-5C7AC9E4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86CA1-8CDD-998B-E368-8DB4D4A8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2A9498-C617-EB65-9A96-A428E2EC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211D4-02D5-CFFA-BC56-8ACECFD5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A8711-239D-84A5-AF30-17A71FDB7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FA225-417F-4F84-0273-BC3AC3EC9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D5214-F516-868A-7A20-D911F004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20E97-5F7F-711D-3760-F77805806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57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4115ED-3C3B-2C24-7ADC-D1AB1FFCF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B52749-EC35-9FB9-3D32-C71C1A3E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74744-991A-4363-9D10-D046BACD2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B2290-A269-489D-A675-46CAC36E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238FF-E67E-01F0-ED46-B7B2F6F8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41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4E11D-2B77-EAF8-E872-A1EC820C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5079AB-5949-8B17-0F2A-421FD5BC0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F388DA-7192-A51A-3705-5BE67C415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833EB-61B3-5A34-269D-78BED718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F126D6-8556-A625-556E-B79DA41E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6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4894C-625A-42BD-6AFA-CA2238B1B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7BCE8-DDD1-235B-9373-D2B3D390F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7C6FF0-5D45-8E8E-2576-FAD190E0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919F8-D412-3D57-4AF1-D493DB85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BA60B-5178-E855-D82B-7011E0FF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435A9-DB5F-D92D-8B0E-6218AD54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A3A91-42F2-8D05-3E84-421B9B7BF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D75407-6BFC-6E75-ABF9-D5376B5D7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C86D9-2D36-681E-1754-A24F0E40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3CDD4B-38C0-37DE-C966-08F929451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A229F-0D01-ACD7-0532-776FE738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354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9C2EE-40AF-7A28-1B3D-381290C3F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9BC649-FBF0-AF09-24F7-F568CD6A0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3E5F3-D1B5-AC69-DEF8-58846772B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D1BFA6-7AD0-4460-D08E-7DAA67416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660658-ECFA-BBB2-0111-E52580476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71AF7F-9429-00E3-9E85-AEDA03BB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06CC72-7F0D-E634-5A64-50D485140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04701A-D702-6AB2-FF77-5980B08F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0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5C4C6-1DAF-3D74-A4F4-539E4C8D3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7BBF01-BF43-12F8-3D3C-065025C8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A7E454-4ABF-C85F-0946-E491CF97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DE221B-7156-D301-2D62-9E828BA2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23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34AD4A-6EE2-F927-4709-DAB92875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50EA95-F60F-442A-3CB4-DF946F439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FC49D5-5110-F823-239B-7E65868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13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BA5DB-7FC7-237C-856C-4C07EFC4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73EB58-D0E7-EB61-6BA7-5203CE44B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5BB92-1C52-D958-841F-C86B4DA67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C7856B-8EFC-F607-A989-EB4652CB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CB450-80CB-EF81-3F61-99402A78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7F68B6-8D5A-0B10-2DF8-65208AE0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59A96-1B0C-E044-56C4-F1C8ABB2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700C0A-E1E3-82B0-A945-9DAA0FE7B4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027876-DFAA-2B6C-09A8-E1C5D182B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401BDD-7BBB-26D5-47C9-12B20899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5AA77C-56FA-83CA-DC27-11C04D73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66026C-1BA0-09F5-9FC1-E0832F1E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1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F92EFB-CFAC-F259-0C50-8C7B5F5D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AC95E2-3920-6817-5339-521581D4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6454F0-C354-81A4-C8E6-847C03690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23AB-8A87-412B-B3EE-42EF163DDBD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73F12-9E47-4980-BE15-BA569DB54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2EC9D7-87CA-3462-002B-FAA32A8EA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89CF9-3DE2-40DF-9601-38ACDCB31A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83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F7B94-20DF-6E0F-BC6E-30E24968CB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Bits, Bytes, and Integers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2BEF2E-BA3B-E57F-73AB-EBA4E25B3A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翟凌飞</a:t>
            </a:r>
          </a:p>
        </p:txBody>
      </p:sp>
    </p:spTree>
    <p:extLst>
      <p:ext uri="{BB962C8B-B14F-4D97-AF65-F5344CB8AC3E}">
        <p14:creationId xmlns:p14="http://schemas.microsoft.com/office/powerpoint/2010/main" val="3026278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3B65-FA9B-4C06-8DAD-E00C6947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Bit-level manipulations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5A8DC-89F0-462B-B7D5-0A58FAD5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布尔代数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809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82BC5-B168-4F2C-8B76-79696854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CA5ADE-F19B-4251-8991-C762DA356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9F2EA2-91D8-4DD1-AAAA-7A4833D1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090"/>
            <a:ext cx="8561009" cy="61168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8289F5-1261-4B09-BCAB-4BB77C60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0" y="1295102"/>
            <a:ext cx="11136279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3B65-FA9B-4C06-8DAD-E00C6947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Bit-level manipulations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5A8DC-89F0-462B-B7D5-0A58FAD5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布尔代数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语言中的位运算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75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C33B3D-AB6B-4044-97B3-09203C47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BDCB9-92FA-42C8-99B1-56181493F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937892-4264-486B-BC25-E18568093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7547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735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3B65-FA9B-4C06-8DAD-E00C6947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Bit-level manipulations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5A8DC-89F0-462B-B7D5-0A58FAD5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布尔代数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语言中的位运算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语言中的逻辑运算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241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FB611-0A0A-4E1E-9814-8BBA819C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67FA06-C0B8-46E1-B465-26C63AA44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1A3F7C-F764-4A3F-8083-084EED7F8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15" y="0"/>
            <a:ext cx="9939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65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93B65-FA9B-4C06-8DAD-E00C6947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Bit-level manipulations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5A8DC-89F0-462B-B7D5-0A58FAD58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布尔代数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语言中的位运算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语言中的逻辑运算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语言中的移位运算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36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E690C-6EDF-450F-A9BE-7A62BA75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CE71383-7F59-4DFC-8957-843E03FD7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0"/>
            <a:ext cx="9221552" cy="6689558"/>
          </a:xfrm>
        </p:spPr>
      </p:pic>
    </p:spTree>
    <p:extLst>
      <p:ext uri="{BB962C8B-B14F-4D97-AF65-F5344CB8AC3E}">
        <p14:creationId xmlns:p14="http://schemas.microsoft.com/office/powerpoint/2010/main" val="27654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8EC53-946C-49C0-8796-7AB2264E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研讨题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53DF7-207D-473E-A922-ABBA479B6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计算机内部选用了二进制表达形式，那为什么要用十六进制？在什么场合使用？和十进制相比有什么优缺点？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(3) </a:t>
            </a:r>
            <a:r>
              <a:rPr lang="zh-CN" altLang="en-US" dirty="0"/>
              <a:t>现在主流的设计方案是</a:t>
            </a:r>
            <a:r>
              <a:rPr lang="en-US" altLang="zh-CN" dirty="0"/>
              <a:t>8</a:t>
            </a:r>
            <a:r>
              <a:rPr lang="zh-CN" altLang="en-US" dirty="0"/>
              <a:t>位为</a:t>
            </a:r>
            <a:r>
              <a:rPr lang="en-US" altLang="zh-CN" dirty="0"/>
              <a:t>1</a:t>
            </a:r>
            <a:r>
              <a:rPr lang="zh-CN" altLang="en-US" dirty="0"/>
              <a:t>个字节，</a:t>
            </a:r>
            <a:r>
              <a:rPr lang="en-US" altLang="zh-CN" dirty="0"/>
              <a:t>4</a:t>
            </a:r>
            <a:r>
              <a:rPr lang="zh-CN" altLang="en-US" dirty="0"/>
              <a:t>个字节为</a:t>
            </a:r>
            <a:r>
              <a:rPr lang="en-US" altLang="zh-CN" dirty="0"/>
              <a:t>1</a:t>
            </a:r>
            <a:r>
              <a:rPr lang="zh-CN" altLang="en-US" dirty="0"/>
              <a:t>个字（</a:t>
            </a:r>
            <a:r>
              <a:rPr lang="en-US" altLang="zh-CN" dirty="0"/>
              <a:t>int</a:t>
            </a:r>
            <a:r>
              <a:rPr lang="zh-CN" altLang="en-US" dirty="0"/>
              <a:t>整型数）。你觉得这样设计是什么原因？有什么优点和不足？还有其他更好或者也很好的方式吗？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(6) </a:t>
            </a:r>
            <a:r>
              <a:rPr lang="zh-CN" altLang="en-US" dirty="0"/>
              <a:t>课件第</a:t>
            </a:r>
            <a:r>
              <a:rPr lang="en-US" altLang="zh-CN" dirty="0"/>
              <a:t>11</a:t>
            </a:r>
            <a:r>
              <a:rPr lang="zh-CN" altLang="en-US" dirty="0"/>
              <a:t>页提到了“</a:t>
            </a:r>
            <a:r>
              <a:rPr lang="en-US" altLang="zh-CN" dirty="0"/>
              <a:t>p&amp;&amp;*p”</a:t>
            </a:r>
            <a:r>
              <a:rPr lang="zh-CN" altLang="en-US" dirty="0"/>
              <a:t>可以避免空指针访问，找出现实中关于这种操作的实际代码片段，并说明其原理</a:t>
            </a:r>
          </a:p>
        </p:txBody>
      </p:sp>
    </p:spTree>
    <p:extLst>
      <p:ext uri="{BB962C8B-B14F-4D97-AF65-F5344CB8AC3E}">
        <p14:creationId xmlns:p14="http://schemas.microsoft.com/office/powerpoint/2010/main" val="2570448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47D1-FCD1-4A27-BDEA-F60A141F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8385-7CE6-4548-82D8-D9A9F931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无符号数和有符号数的编码</a:t>
            </a:r>
          </a:p>
        </p:txBody>
      </p:sp>
    </p:spTree>
    <p:extLst>
      <p:ext uri="{BB962C8B-B14F-4D97-AF65-F5344CB8AC3E}">
        <p14:creationId xmlns:p14="http://schemas.microsoft.com/office/powerpoint/2010/main" val="252729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23FE1-5964-414A-B288-1A0F7239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Representing information as bits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A117A-0E6D-42DA-889E-94D59226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</a:t>
            </a:r>
            <a:r>
              <a:rPr lang="en-US" altLang="zh-CN" dirty="0"/>
              <a:t>, </a:t>
            </a:r>
            <a:r>
              <a:rPr lang="zh-CN" altLang="en-US" dirty="0"/>
              <a:t>字节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044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10452-DDDA-4285-8A1D-6E338C92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672CE1D-E27A-4A23-B297-B5A108B5D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03" y="709863"/>
            <a:ext cx="12087794" cy="498803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6B019A-99E7-4210-B02A-2A82704F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9863"/>
            <a:ext cx="12192000" cy="48225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EBC796E-C069-417C-9EC6-0747709D3090}"/>
              </a:ext>
            </a:extLst>
          </p:cNvPr>
          <p:cNvSpPr txBox="1"/>
          <p:nvPr/>
        </p:nvSpPr>
        <p:spPr>
          <a:xfrm>
            <a:off x="276726" y="5697898"/>
            <a:ext cx="11237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为什么负数比正数多一个</a:t>
            </a:r>
          </a:p>
        </p:txBody>
      </p:sp>
    </p:spTree>
    <p:extLst>
      <p:ext uri="{BB962C8B-B14F-4D97-AF65-F5344CB8AC3E}">
        <p14:creationId xmlns:p14="http://schemas.microsoft.com/office/powerpoint/2010/main" val="289696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47D1-FCD1-4A27-BDEA-F60A141F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8385-7CE6-4548-82D8-D9A9F931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无符号数和有符号数的编码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有符号数和无符号数之间的转换</a:t>
            </a:r>
          </a:p>
        </p:txBody>
      </p:sp>
    </p:spTree>
    <p:extLst>
      <p:ext uri="{BB962C8B-B14F-4D97-AF65-F5344CB8AC3E}">
        <p14:creationId xmlns:p14="http://schemas.microsoft.com/office/powerpoint/2010/main" val="306722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7AA62-7FD2-4551-B127-8766B053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2C65582F-E9AB-4A27-A2B6-6182911C7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697" y="2646792"/>
            <a:ext cx="6573167" cy="282932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9F305A-ACDB-4292-8CBC-C4D803764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97" y="1192124"/>
            <a:ext cx="10459910" cy="12670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D81E4C-97A2-4EA0-AA6F-2C26DF2FE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046" y="705382"/>
            <a:ext cx="9693907" cy="61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5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C2849-C8E2-4523-99D7-192D3F87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语言中的转换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20B4C-ACD8-4F11-AB40-E4CFDC0E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1314C8-2092-4634-AF3A-EABDBA5F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4991"/>
            <a:ext cx="12192000" cy="46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80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47D1-FCD1-4A27-BDEA-F60A141F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8385-7CE6-4548-82D8-D9A9F931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无符号数和有符号数的编码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有符号数和无符号数之间的转换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扩展和截断</a:t>
            </a:r>
            <a:r>
              <a:rPr lang="en-US" altLang="zh-CN" dirty="0"/>
              <a:t>(</a:t>
            </a:r>
            <a:r>
              <a:rPr lang="zh-CN" altLang="en-US" dirty="0"/>
              <a:t>小数据类型和大数据类型的转换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54416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73D6C-335A-485B-B3AC-1762101F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F53A0D-B50C-4D71-8017-5DBAEC8D3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ED54DE-08B8-496F-921A-ECD10C005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2000" cy="1042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93DCE8-E1F7-4247-AA59-AE4CC0DC6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8135"/>
            <a:ext cx="12192000" cy="27904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8EE6A2-0BD1-46CB-B732-D7DA67350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892" y="1825625"/>
            <a:ext cx="1056469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1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69991-A494-4A99-A68F-D8AD1FC0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6E8C403-EF1C-4E95-B6A3-9E8C527D0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221" y="1909728"/>
            <a:ext cx="10515600" cy="1199299"/>
          </a:xfrm>
        </p:spPr>
      </p:pic>
    </p:spTree>
    <p:extLst>
      <p:ext uri="{BB962C8B-B14F-4D97-AF65-F5344CB8AC3E}">
        <p14:creationId xmlns:p14="http://schemas.microsoft.com/office/powerpoint/2010/main" val="8786217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47D1-FCD1-4A27-BDEA-F60A141F7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8385-7CE6-4548-82D8-D9A9F931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无符号数和有符号数的编码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有符号数和无符号数之间的转换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扩展和截断</a:t>
            </a:r>
            <a:r>
              <a:rPr lang="en-US" altLang="zh-CN" dirty="0"/>
              <a:t>(</a:t>
            </a:r>
            <a:r>
              <a:rPr lang="zh-CN" altLang="en-US" dirty="0"/>
              <a:t>小数据类型和大数据类型的转换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zh-CN" altLang="en-US" dirty="0"/>
              <a:t>整数运算</a:t>
            </a:r>
          </a:p>
        </p:txBody>
      </p:sp>
    </p:spTree>
    <p:extLst>
      <p:ext uri="{BB962C8B-B14F-4D97-AF65-F5344CB8AC3E}">
        <p14:creationId xmlns:p14="http://schemas.microsoft.com/office/powerpoint/2010/main" val="24688869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89223-3280-473B-8C24-F30E5B76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FF7458-FDA2-4CDE-B93B-3DA5E96AA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无符号数加法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C80443-FC0A-43CA-9AB8-9C6DE3C86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05" y="2528762"/>
            <a:ext cx="7268589" cy="180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8FCB24-2869-4643-86E5-96B6F6402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684" y="413698"/>
            <a:ext cx="2661224" cy="282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44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84D3A-5E3C-4805-946F-B082E4D5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6CB6F6-1D8C-41A1-9768-F2B632C9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补码加法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9D088C-D79C-4892-9032-D15ED680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20" y="2652604"/>
            <a:ext cx="8068801" cy="1552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24341E-2197-41D4-8D63-39DE3AF3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890" y="2472764"/>
            <a:ext cx="347711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2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23FE1-5964-414A-B288-1A0F7239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Representing information as bits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A117A-0E6D-42DA-889E-94D59226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</a:t>
            </a:r>
            <a:r>
              <a:rPr lang="en-US" altLang="zh-CN" dirty="0"/>
              <a:t>, </a:t>
            </a:r>
            <a:r>
              <a:rPr lang="zh-CN" altLang="en-US" dirty="0"/>
              <a:t>字节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, </a:t>
            </a:r>
            <a:r>
              <a:rPr lang="zh-CN" altLang="en-US" dirty="0"/>
              <a:t>十六进制表示法</a:t>
            </a:r>
            <a:r>
              <a:rPr lang="en-US" altLang="zh-CN" dirty="0"/>
              <a:t>, </a:t>
            </a:r>
            <a:r>
              <a:rPr lang="zh-CN" altLang="en-US" dirty="0"/>
              <a:t>进制转换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61964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F58CD-C82A-491C-B3FC-E4DE4607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44D02-1BDB-4021-BB8E-C1F8C570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601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3C209-DE6F-4285-A8D9-6B5C3A71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213034-5D87-4CE6-BFE1-6CCCE41D6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068" y="1857567"/>
            <a:ext cx="8040222" cy="1448002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F61F33-E79E-4260-8028-F5713045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00" y="4244794"/>
            <a:ext cx="758295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36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BCA5B-75A3-4359-BFB8-32503E6F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乘法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E5AF04D-12E0-4672-B0A3-18E08BA9F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9653" y="2033804"/>
            <a:ext cx="6125430" cy="109552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17D1E6-462A-4A65-A2E1-8D7E3BAB8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653" y="3472448"/>
            <a:ext cx="653506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58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5FF46-8D69-49DB-B7FC-A3A2B53C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D6D97A-CFF2-4162-9D40-CC227E59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DCC109-D922-43C3-9F9E-37431E6D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82" y="144379"/>
            <a:ext cx="10067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5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A9995-4CC2-4AC4-8CC2-CD83904E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除法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34134D-8A27-4005-A9E1-FB2BA00F3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3F1ED9-1453-4561-88CF-BE2054541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32" y="1509620"/>
            <a:ext cx="8638576" cy="53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75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C36F7-BAFA-4E40-A09F-58CB0A9C1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研讨题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E9E6F-4797-4DC3-A2AE-8ABBBF57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教材上提到了有符号数的其他编码方法（原码、反码），介绍其编码规则，并和补码比较优缺点。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B8AF22-07F8-466B-8B6E-0B0995C3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81012"/>
            <a:ext cx="8438147" cy="42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8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05FC0-8BA8-4BF1-A6E4-736368D8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C2329-0ED9-4524-8859-6F112C72B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3193B3-DDE4-4D5E-937B-3B243D79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8" y="156616"/>
            <a:ext cx="8581740" cy="60004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936B96-9A84-47C5-8710-281B16D4B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94" y="903998"/>
            <a:ext cx="9211018" cy="595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6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23FE1-5964-414A-B288-1A0F7239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Representing information as bits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A117A-0E6D-42DA-889E-94D59226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</a:t>
            </a:r>
            <a:r>
              <a:rPr lang="en-US" altLang="zh-CN" dirty="0"/>
              <a:t>, </a:t>
            </a:r>
            <a:r>
              <a:rPr lang="zh-CN" altLang="en-US" dirty="0"/>
              <a:t>字节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, </a:t>
            </a:r>
            <a:r>
              <a:rPr lang="zh-CN" altLang="en-US" dirty="0"/>
              <a:t>十六进制表示法</a:t>
            </a:r>
            <a:r>
              <a:rPr lang="en-US" altLang="zh-CN" dirty="0"/>
              <a:t>, </a:t>
            </a:r>
            <a:r>
              <a:rPr lang="zh-CN" altLang="en-US" dirty="0"/>
              <a:t>进制转换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字数据大小</a:t>
            </a:r>
            <a:r>
              <a:rPr lang="en-US" altLang="zh-CN" dirty="0"/>
              <a:t>—</a:t>
            </a:r>
            <a:r>
              <a:rPr lang="zh-CN" altLang="en-US" dirty="0"/>
              <a:t>数据占据多大内存的问题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992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A13B5-B1BE-405B-BE07-86849FEA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字数据大小</a:t>
            </a:r>
            <a:r>
              <a:rPr lang="en-US" altLang="zh-CN" dirty="0"/>
              <a:t>—</a:t>
            </a:r>
            <a:r>
              <a:rPr lang="zh-CN" altLang="en-US" dirty="0"/>
              <a:t>数据占据多大内存的问题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02CCE-7B9F-4341-B8C1-FEB53D33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字长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字数据大小</a:t>
            </a:r>
            <a:r>
              <a:rPr lang="en-US" altLang="zh-CN" dirty="0"/>
              <a:t>—</a:t>
            </a:r>
            <a:r>
              <a:rPr lang="zh-CN" altLang="en-US" dirty="0"/>
              <a:t>编译的类型影响分配的字节数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8B6BBC-F7A8-4DCA-A0E3-3E6A15EE6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1283"/>
            <a:ext cx="10002253" cy="5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23FE1-5964-414A-B288-1A0F7239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Representing information as bits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1A117A-0E6D-42DA-889E-94D59226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</a:t>
            </a:r>
            <a:r>
              <a:rPr lang="en-US" altLang="zh-CN" dirty="0"/>
              <a:t>, </a:t>
            </a:r>
            <a:r>
              <a:rPr lang="zh-CN" altLang="en-US" dirty="0"/>
              <a:t>字节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二进制</a:t>
            </a:r>
            <a:r>
              <a:rPr lang="en-US" altLang="zh-CN" dirty="0"/>
              <a:t>, </a:t>
            </a:r>
            <a:r>
              <a:rPr lang="zh-CN" altLang="en-US" dirty="0"/>
              <a:t>十六进制表示法</a:t>
            </a:r>
            <a:r>
              <a:rPr lang="en-US" altLang="zh-CN" dirty="0"/>
              <a:t>, </a:t>
            </a:r>
            <a:r>
              <a:rPr lang="zh-CN" altLang="en-US" dirty="0"/>
              <a:t>进制转换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字数据大小</a:t>
            </a:r>
            <a:r>
              <a:rPr lang="en-US" altLang="zh-CN" dirty="0"/>
              <a:t>—</a:t>
            </a:r>
            <a:r>
              <a:rPr lang="zh-CN" altLang="en-US" dirty="0"/>
              <a:t>数据占据多大内存的问题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寻址和字节顺序</a:t>
            </a:r>
            <a:r>
              <a:rPr lang="en-US" altLang="zh-CN" dirty="0"/>
              <a:t>—</a:t>
            </a:r>
            <a:r>
              <a:rPr lang="zh-CN" altLang="en-US" dirty="0"/>
              <a:t>数据如何存储在内存中的问题</a:t>
            </a:r>
            <a:r>
              <a:rPr lang="en-US" altLang="zh-CN" dirty="0"/>
              <a:t>—</a:t>
            </a:r>
            <a:r>
              <a:rPr lang="zh-CN" altLang="en-US" dirty="0"/>
              <a:t>位置</a:t>
            </a:r>
            <a:r>
              <a:rPr lang="en-US" altLang="zh-CN" dirty="0"/>
              <a:t>?</a:t>
            </a:r>
            <a:r>
              <a:rPr lang="zh-CN" altLang="en-US" dirty="0"/>
              <a:t>顺序</a:t>
            </a:r>
            <a:r>
              <a:rPr lang="en-US" altLang="zh-CN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498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83A3DD-6306-466E-AB9A-4A5911CD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寻址和字节顺序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905F7-1E2D-4B72-919C-B2B461DA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地址</a:t>
            </a:r>
            <a:r>
              <a:rPr lang="en-US" altLang="zh-CN" dirty="0"/>
              <a:t>: </a:t>
            </a:r>
            <a:r>
              <a:rPr lang="zh-CN" altLang="en-US" dirty="0"/>
              <a:t>在几乎所有的机器上</a:t>
            </a:r>
            <a:r>
              <a:rPr lang="en-US" altLang="zh-CN" dirty="0"/>
              <a:t>, </a:t>
            </a:r>
            <a:r>
              <a:rPr lang="zh-CN" altLang="en-US" dirty="0"/>
              <a:t>多字节对象都被存储为连续的字节序列</a:t>
            </a:r>
            <a:r>
              <a:rPr lang="en-US" altLang="zh-CN" dirty="0"/>
              <a:t>, </a:t>
            </a:r>
            <a:r>
              <a:rPr lang="zh-CN" altLang="en-US" dirty="0"/>
              <a:t>对象的地址为所使用字节中最小的地址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如何排列</a:t>
            </a:r>
            <a:r>
              <a:rPr lang="en-US" altLang="zh-CN" dirty="0"/>
              <a:t>:</a:t>
            </a:r>
          </a:p>
          <a:p>
            <a:pPr lvl="1"/>
            <a:r>
              <a:rPr lang="zh-CN" altLang="en-US" dirty="0"/>
              <a:t>大端法</a:t>
            </a:r>
            <a:r>
              <a:rPr lang="en-US" altLang="zh-CN" dirty="0"/>
              <a:t>: </a:t>
            </a:r>
            <a:r>
              <a:rPr lang="zh-CN" altLang="en-US" dirty="0"/>
              <a:t>从最高有效字节到最低有效字节</a:t>
            </a:r>
            <a:endParaRPr lang="en-US" altLang="zh-CN" dirty="0"/>
          </a:p>
          <a:p>
            <a:pPr lvl="1"/>
            <a:r>
              <a:rPr lang="zh-CN" altLang="en-US" dirty="0"/>
              <a:t>小端法</a:t>
            </a:r>
            <a:r>
              <a:rPr lang="en-US" altLang="zh-CN" dirty="0"/>
              <a:t>: </a:t>
            </a:r>
            <a:r>
              <a:rPr lang="zh-CN" altLang="en-US" dirty="0"/>
              <a:t>从最低有效字节到最高有效字节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A1150C-A478-43DE-AC69-A61A68F56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113437"/>
            <a:ext cx="10698068" cy="51727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0640C5-4F74-4CF0-A5F4-DA5F3C04B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60" y="1027906"/>
            <a:ext cx="1091717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511A4-802A-4375-B0DF-C07FEEC1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Representations in memory, pointers, strings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019AB-43A8-49F3-BB54-29C80D50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表示指针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表示字符串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B5F7F2-9A2F-46E3-AC7B-A288B7B34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480" y="1100526"/>
            <a:ext cx="6935168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6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512</Words>
  <Application>Microsoft Office PowerPoint</Application>
  <PresentationFormat>宽屏</PresentationFormat>
  <Paragraphs>94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Bits, Bytes, and Integers</vt:lpstr>
      <vt:lpstr> Representing information as bits</vt:lpstr>
      <vt:lpstr> Representing information as bits</vt:lpstr>
      <vt:lpstr>PowerPoint 演示文稿</vt:lpstr>
      <vt:lpstr> Representing information as bits</vt:lpstr>
      <vt:lpstr>字数据大小—数据占据多大内存的问题 </vt:lpstr>
      <vt:lpstr> Representing information as bits</vt:lpstr>
      <vt:lpstr>寻址和字节顺序</vt:lpstr>
      <vt:lpstr>Representations in memory, pointers, strings </vt:lpstr>
      <vt:lpstr>Bit-level manipulations</vt:lpstr>
      <vt:lpstr>PowerPoint 演示文稿</vt:lpstr>
      <vt:lpstr>Bit-level manipulations</vt:lpstr>
      <vt:lpstr>PowerPoint 演示文稿</vt:lpstr>
      <vt:lpstr>Bit-level manipulations</vt:lpstr>
      <vt:lpstr>PowerPoint 演示文稿</vt:lpstr>
      <vt:lpstr>Bit-level manipulations</vt:lpstr>
      <vt:lpstr>PowerPoint 演示文稿</vt:lpstr>
      <vt:lpstr>研讨题</vt:lpstr>
      <vt:lpstr>Integers</vt:lpstr>
      <vt:lpstr>PowerPoint 演示文稿</vt:lpstr>
      <vt:lpstr>Integers</vt:lpstr>
      <vt:lpstr>PowerPoint 演示文稿</vt:lpstr>
      <vt:lpstr>在C语言中的转换</vt:lpstr>
      <vt:lpstr>Integers</vt:lpstr>
      <vt:lpstr>PowerPoint 演示文稿</vt:lpstr>
      <vt:lpstr>PowerPoint 演示文稿</vt:lpstr>
      <vt:lpstr>Integers</vt:lpstr>
      <vt:lpstr>加法</vt:lpstr>
      <vt:lpstr>加法</vt:lpstr>
      <vt:lpstr>PowerPoint 演示文稿</vt:lpstr>
      <vt:lpstr>非</vt:lpstr>
      <vt:lpstr>乘法</vt:lpstr>
      <vt:lpstr>PowerPoint 演示文稿</vt:lpstr>
      <vt:lpstr>除法</vt:lpstr>
      <vt:lpstr>研讨题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Bits, Bytes, and Integers</dc:title>
  <dc:creator>Ziyan Yu</dc:creator>
  <cp:lastModifiedBy>lingfei zhai</cp:lastModifiedBy>
  <cp:revision>20</cp:revision>
  <dcterms:created xsi:type="dcterms:W3CDTF">2024-09-24T12:11:03Z</dcterms:created>
  <dcterms:modified xsi:type="dcterms:W3CDTF">2025-09-17T12:33:55Z</dcterms:modified>
</cp:coreProperties>
</file>