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9Z8UsdNu3oTJb2zCufdfFmGwe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0" y="0"/>
            <a:ext cx="15119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Uso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- Logout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430" y="979988"/>
            <a:ext cx="5241700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3072" y="979988"/>
            <a:ext cx="4936527" cy="54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0" y="0"/>
            <a:ext cx="10422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Uso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6003" y="360609"/>
            <a:ext cx="9525282" cy="6218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0" y="0"/>
            <a:ext cx="25641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Uso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Modulo Gestión Usuarios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86" y="646331"/>
            <a:ext cx="10625069" cy="598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/>
        </p:nvSpPr>
        <p:spPr>
          <a:xfrm>
            <a:off x="0" y="0"/>
            <a:ext cx="21495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Uso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Modulo Proveedores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176" y="865703"/>
            <a:ext cx="9863926" cy="556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/>
        </p:nvSpPr>
        <p:spPr>
          <a:xfrm>
            <a:off x="0" y="0"/>
            <a:ext cx="16743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Uso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Modulo Bodega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193" y="769377"/>
            <a:ext cx="9717844" cy="5704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0" y="0"/>
            <a:ext cx="20170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Uso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Modulo Inventarios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607" y="744879"/>
            <a:ext cx="11170515" cy="5578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/>
        </p:nvSpPr>
        <p:spPr>
          <a:xfrm>
            <a:off x="0" y="0"/>
            <a:ext cx="1718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Uso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Modulo Clientes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630" y="751386"/>
            <a:ext cx="9531713" cy="581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/>
        </p:nvSpPr>
        <p:spPr>
          <a:xfrm>
            <a:off x="0" y="0"/>
            <a:ext cx="16045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Uso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Modulo Ventas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010" y="646331"/>
            <a:ext cx="9597849" cy="592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2022-03-25T23:31:12Z</dcterms:created>
  <dc:creator>Admin</dc:creator>
</cp:coreProperties>
</file>