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4d5cb64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4d5cb64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4d5cb649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4d5cb649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4d5cb649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4d5cb649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4d5cb649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4d5cb649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264335301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264335301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4d5cb649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4d5cb649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661825"/>
            <a:ext cx="3595200" cy="195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 PYGAME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“САПЁР”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953100" y="3316050"/>
            <a:ext cx="3595200" cy="15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Выполнила: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ученица Яндекс.Лицея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Загидуллина Сафия Ильгизовна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Преподаватель: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Сафина Г.И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проекта</a:t>
            </a:r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52475"/>
            <a:ext cx="53061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434343"/>
                </a:solidFill>
              </a:rPr>
              <a:t>Идеей моего проекта является игра “Сапёр” с использованием Pygame и QT технологий.</a:t>
            </a:r>
            <a:endParaRPr sz="2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проекта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lang="ru" sz="2100">
                <a:solidFill>
                  <a:srgbClr val="434343"/>
                </a:solidFill>
              </a:rPr>
              <a:t>Познакомится с QT и Pygame на реальном кейсе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lang="ru" sz="2100">
                <a:solidFill>
                  <a:srgbClr val="434343"/>
                </a:solidFill>
              </a:rPr>
              <a:t>Внедрить полученные знания в цельный проект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lang="ru" sz="2100">
                <a:solidFill>
                  <a:srgbClr val="434343"/>
                </a:solidFill>
              </a:rPr>
              <a:t>Научится продумывать архитектуру проекта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lang="ru" sz="2100">
                <a:solidFill>
                  <a:srgbClr val="434343"/>
                </a:solidFill>
              </a:rPr>
              <a:t>Получить опыт работы над большим проектом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●"/>
            </a:pPr>
            <a:r>
              <a:rPr lang="ru" sz="2100">
                <a:solidFill>
                  <a:srgbClr val="434343"/>
                </a:solidFill>
              </a:rPr>
              <a:t>Научиться самостоятельно создавать полноценную игру</a:t>
            </a:r>
            <a:endParaRPr sz="21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проекта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помощью Qt.Designer разрабатываем дизайн главного окна и импортируем его в Python file. С</a:t>
            </a:r>
            <a:r>
              <a:rPr lang="ru"/>
              <a:t>оздаем класс </a:t>
            </a:r>
            <a:r>
              <a:rPr b="1" lang="ru"/>
              <a:t>MyWidget</a:t>
            </a:r>
            <a:r>
              <a:rPr lang="ru"/>
              <a:t>, который наследуется от виджета из PyQt5.QtWidgets и от класса с интерфейсом.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Создаем отдельные файлы с уровнями игры: level1, level2, level3. Используя знания Pygame, создаем клет</a:t>
            </a:r>
            <a:r>
              <a:rPr lang="ru">
                <a:solidFill>
                  <a:srgbClr val="434343"/>
                </a:solidFill>
              </a:rPr>
              <a:t>очное </a:t>
            </a:r>
            <a:r>
              <a:rPr lang="ru">
                <a:solidFill>
                  <a:srgbClr val="434343"/>
                </a:solidFill>
              </a:rPr>
              <a:t>поле(</a:t>
            </a:r>
            <a:r>
              <a:rPr b="1" lang="ru">
                <a:solidFill>
                  <a:srgbClr val="434343"/>
                </a:solidFill>
              </a:rPr>
              <a:t>class Board</a:t>
            </a:r>
            <a:r>
              <a:rPr lang="ru">
                <a:solidFill>
                  <a:srgbClr val="434343"/>
                </a:solidFill>
              </a:rPr>
              <a:t>), </a:t>
            </a:r>
            <a:r>
              <a:rPr b="1" lang="ru">
                <a:solidFill>
                  <a:srgbClr val="434343"/>
                </a:solidFill>
              </a:rPr>
              <a:t>class</a:t>
            </a:r>
            <a:r>
              <a:rPr lang="ru">
                <a:solidFill>
                  <a:srgbClr val="434343"/>
                </a:solidFill>
              </a:rPr>
              <a:t> </a:t>
            </a:r>
            <a:r>
              <a:rPr b="1" lang="ru">
                <a:solidFill>
                  <a:srgbClr val="434343"/>
                </a:solidFill>
                <a:highlight>
                  <a:srgbClr val="FFFFFF"/>
                </a:highlight>
              </a:rPr>
              <a:t>Minesweeper 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</a:rPr>
              <a:t>для функциональности поля и </a:t>
            </a:r>
            <a:r>
              <a:rPr b="1" lang="ru"/>
              <a:t>class AnimatedSprite </a:t>
            </a:r>
            <a:r>
              <a:rPr lang="ru"/>
              <a:t>для запуска спрайтов в конце игры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</a:rPr>
              <a:t>. Создаем переменные для счета очков. Создаем текстовый файл для сохранения результатов. Реализуем запись очков в этот файл. В конце игры можно выводить прошлые результаты.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классе </a:t>
            </a:r>
            <a:r>
              <a:rPr b="1" lang="ru"/>
              <a:t>MyWidget</a:t>
            </a:r>
            <a:r>
              <a:rPr lang="ru"/>
              <a:t> назначаем функции кнопкам: подключение файлов с уровнями.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Технологии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711400" cy="2535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В проекте были использованы следующие технологии: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PyQt5:  QtGui, </a:t>
            </a:r>
            <a:r>
              <a:rPr lang="ru">
                <a:solidFill>
                  <a:srgbClr val="434343"/>
                </a:solidFill>
              </a:rPr>
              <a:t>QtCore, </a:t>
            </a:r>
            <a:r>
              <a:rPr lang="ru"/>
              <a:t>QtWidgets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PyQt5.QtWidgets:   QApplication, QMainWindow, QPushButton, QLabel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Pygame: </a:t>
            </a:r>
            <a:r>
              <a:rPr lang="ru">
                <a:solidFill>
                  <a:srgbClr val="434343"/>
                </a:solidFill>
                <a:highlight>
                  <a:srgbClr val="FFFFFF"/>
                </a:highlight>
              </a:rPr>
              <a:t>pygame.sprite.Group(), pygame.time.Clock(), pygame.image.load(), pygame.sprite.Sprite, pygame.display.flip(), pygame.draw, pygame.display.set_mode(), pygame.display.set_caption(), pygame.font.Font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225500" y="1842900"/>
            <a:ext cx="3999900" cy="14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Разработана игра “Сапер” с 3 уровнями сложности, возможностью узнавать свой счет и свои прошлые результаты</a:t>
            </a:r>
            <a:endParaRPr sz="1800"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12701" l="29366" r="27038" t="4770"/>
          <a:stretch/>
        </p:blipFill>
        <p:spPr>
          <a:xfrm>
            <a:off x="4572000" y="945950"/>
            <a:ext cx="3876500" cy="41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17317" l="31119" r="31318" t="13497"/>
          <a:stretch/>
        </p:blipFill>
        <p:spPr>
          <a:xfrm>
            <a:off x="6222459" y="1351000"/>
            <a:ext cx="2357668" cy="244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 rotWithShape="1">
          <a:blip r:embed="rId4">
            <a:alphaModFix/>
          </a:blip>
          <a:srcRect b="17121" l="30905" r="31182" t="12909"/>
          <a:stretch/>
        </p:blipFill>
        <p:spPr>
          <a:xfrm>
            <a:off x="445675" y="127838"/>
            <a:ext cx="2357675" cy="24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5">
            <a:alphaModFix/>
          </a:blip>
          <a:srcRect b="17319" l="31815" r="31125" t="12332"/>
          <a:stretch/>
        </p:blipFill>
        <p:spPr>
          <a:xfrm>
            <a:off x="480753" y="2702000"/>
            <a:ext cx="2287521" cy="244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 rotWithShape="1">
          <a:blip r:embed="rId6">
            <a:alphaModFix/>
          </a:blip>
          <a:srcRect b="15876" l="30818" r="31366" t="12898"/>
          <a:stretch/>
        </p:blipFill>
        <p:spPr>
          <a:xfrm>
            <a:off x="3428238" y="1360432"/>
            <a:ext cx="2287524" cy="2422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Возможности для доработки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2475"/>
            <a:ext cx="5205600" cy="10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/>
              <a:t>Добавление звуковых эффектов и возможность ставить флажки на клетки с бомбами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