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60" r:id="rId3"/>
    <p:sldId id="257" r:id="rId4"/>
    <p:sldId id="262" r:id="rId5"/>
    <p:sldId id="261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0" d="100"/>
          <a:sy n="120" d="100"/>
        </p:scale>
        <p:origin x="174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5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43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685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39620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833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03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85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745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2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67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5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10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8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37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70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734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4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19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Infrastructure As Code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Zak Salhab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5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Infrastructure as Code - What, Why, How?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What?</a:t>
            </a:r>
            <a:r>
              <a:rPr lang="en-US" dirty="0" smtClean="0"/>
              <a:t> Management of Infrastructure via descriptive non-interactive deployment methodologies </a:t>
            </a:r>
          </a:p>
          <a:p>
            <a:endParaRPr lang="en-US" dirty="0" smtClean="0"/>
          </a:p>
          <a:p>
            <a:r>
              <a:rPr lang="en-US" b="1" dirty="0" smtClean="0"/>
              <a:t>Why?</a:t>
            </a:r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o minimize human error, manage risk, gain efficient repeatability, and solve the root cause of environment drift in the release pipeline</a:t>
            </a:r>
          </a:p>
          <a:p>
            <a:endParaRPr lang="en-US" dirty="0" smtClean="0"/>
          </a:p>
          <a:p>
            <a:r>
              <a:rPr lang="en-US" b="1" dirty="0" smtClean="0"/>
              <a:t>How?</a:t>
            </a:r>
            <a:r>
              <a:rPr lang="en-US" dirty="0" smtClean="0"/>
              <a:t> Declarative push methodology with traditional coding principles of source control and branching with versioning. Bringing the discipline of software development to development of DevOps toolchains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33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Technology:</a:t>
            </a:r>
          </a:p>
          <a:p>
            <a:pPr lvl="1"/>
            <a:r>
              <a:rPr lang="en-US" dirty="0" smtClean="0"/>
              <a:t>AWS </a:t>
            </a:r>
            <a:r>
              <a:rPr lang="en-US" dirty="0" err="1" smtClean="0"/>
              <a:t>CloudFormation</a:t>
            </a:r>
            <a:endParaRPr lang="en-US" dirty="0" smtClean="0"/>
          </a:p>
          <a:p>
            <a:pPr lvl="1"/>
            <a:r>
              <a:rPr lang="en-US" dirty="0" smtClean="0"/>
              <a:t>AWS EC2 Jump box </a:t>
            </a:r>
          </a:p>
          <a:p>
            <a:pPr lvl="1"/>
            <a:r>
              <a:rPr lang="en-US" dirty="0" smtClean="0"/>
              <a:t>AWS EC2 LAMP Deployment</a:t>
            </a:r>
          </a:p>
          <a:p>
            <a:pPr lvl="1"/>
            <a:r>
              <a:rPr lang="en-US" dirty="0" smtClean="0"/>
              <a:t>AWS S3 Object Storage</a:t>
            </a:r>
          </a:p>
          <a:p>
            <a:pPr lvl="1"/>
            <a:r>
              <a:rPr lang="en-US" dirty="0" smtClean="0"/>
              <a:t>GitHub Repository</a:t>
            </a:r>
          </a:p>
          <a:p>
            <a:pPr lvl="1"/>
            <a:r>
              <a:rPr lang="en-US" dirty="0" smtClean="0"/>
              <a:t>Bash Scripting</a:t>
            </a:r>
          </a:p>
          <a:p>
            <a:pPr lvl="1"/>
            <a:r>
              <a:rPr lang="en-US" dirty="0" smtClean="0"/>
              <a:t>YAML</a:t>
            </a:r>
          </a:p>
          <a:p>
            <a:pPr lvl="1"/>
            <a:r>
              <a:rPr lang="en-US" dirty="0" smtClean="0"/>
              <a:t>LAMP Stack		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085" y="2629429"/>
            <a:ext cx="57340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88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771" y="2052638"/>
            <a:ext cx="8892233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00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and Barriers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Assumptions:</a:t>
            </a:r>
          </a:p>
          <a:p>
            <a:pPr lvl="1"/>
            <a:r>
              <a:rPr lang="en-US" dirty="0" smtClean="0"/>
              <a:t>GitHub Integration would have been straight forward and simple</a:t>
            </a:r>
            <a:endParaRPr lang="en-US" dirty="0"/>
          </a:p>
          <a:p>
            <a:pPr lvl="1"/>
            <a:r>
              <a:rPr lang="en-US" dirty="0" smtClean="0"/>
              <a:t>Using a single integrated cloud solution would be the simplest approach</a:t>
            </a:r>
          </a:p>
          <a:p>
            <a:pPr lvl="1"/>
            <a:r>
              <a:rPr lang="en-US" dirty="0" smtClean="0"/>
              <a:t>Using a hybrid multi-cloud singular toolchain would be far more difficult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Barriers:</a:t>
            </a:r>
          </a:p>
          <a:p>
            <a:pPr lvl="1"/>
            <a:r>
              <a:rPr lang="en-US" dirty="0" smtClean="0"/>
              <a:t>Automated GitHub deployment of source code was difficult and a manual work around was used</a:t>
            </a:r>
          </a:p>
          <a:p>
            <a:pPr lvl="1"/>
            <a:r>
              <a:rPr lang="en-US" dirty="0" smtClean="0"/>
              <a:t>Deployment templates available were of the very simplest variety and not multi-tier production ready architectures</a:t>
            </a:r>
          </a:p>
          <a:p>
            <a:pPr lvl="1"/>
            <a:r>
              <a:rPr lang="en-US" dirty="0" smtClean="0"/>
              <a:t>Using S3 for file storage doesn’t seem like the most elegant solution for this purpose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6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Toolchain selection is critical for enterprises adopting a hybrid multi-cloud strategy</a:t>
            </a:r>
          </a:p>
          <a:p>
            <a:endParaRPr lang="en-US" dirty="0"/>
          </a:p>
          <a:p>
            <a:r>
              <a:rPr lang="en-US" dirty="0" smtClean="0"/>
              <a:t>Environment setup to prepare for configuration was also complex and time consuming (can that be automated?)</a:t>
            </a:r>
          </a:p>
          <a:p>
            <a:endParaRPr lang="en-US" dirty="0"/>
          </a:p>
          <a:p>
            <a:r>
              <a:rPr lang="en-US" dirty="0" smtClean="0"/>
              <a:t>Determining the final state configuration is an important first step before automating</a:t>
            </a:r>
          </a:p>
          <a:p>
            <a:endParaRPr lang="en-US" dirty="0"/>
          </a:p>
          <a:p>
            <a:r>
              <a:rPr lang="en-US" dirty="0" smtClean="0"/>
              <a:t>Secure code deployment adds another layer of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962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Configure auto pull or push from GitHub </a:t>
            </a:r>
            <a:r>
              <a:rPr lang="en-US" dirty="0" smtClean="0"/>
              <a:t>Repository to keep code updated and consistent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Infrastructure agnostic deployment methodology (Terraform?) – multi-cloud hybrid deployment capabilities</a:t>
            </a:r>
          </a:p>
          <a:p>
            <a:endParaRPr lang="en-US" dirty="0" smtClean="0"/>
          </a:p>
          <a:p>
            <a:r>
              <a:rPr lang="en-US" dirty="0" smtClean="0"/>
              <a:t>Add more infrastructure components to configuration files (Load balancer, resiliency options, VPCs and/or stretch clusters, tiered production ready architectures)</a:t>
            </a:r>
          </a:p>
          <a:p>
            <a:endParaRPr lang="en-US" dirty="0" smtClean="0"/>
          </a:p>
          <a:p>
            <a:r>
              <a:rPr lang="en-US" dirty="0" smtClean="0"/>
              <a:t>Add elasticity options for burst capacity to the architecture</a:t>
            </a:r>
          </a:p>
        </p:txBody>
      </p:sp>
    </p:spTree>
    <p:extLst>
      <p:ext uri="{BB962C8B-B14F-4D97-AF65-F5344CB8AC3E}">
        <p14:creationId xmlns:p14="http://schemas.microsoft.com/office/powerpoint/2010/main" val="1087069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379</TotalTime>
  <Words>301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Infrastructure As Code</vt:lpstr>
      <vt:lpstr>Infrastructure as Code - What, Why, How?</vt:lpstr>
      <vt:lpstr>Overview</vt:lpstr>
      <vt:lpstr>Demonstration</vt:lpstr>
      <vt:lpstr>Assumptions and Barriers</vt:lpstr>
      <vt:lpstr>Lessons Learned</vt:lpstr>
      <vt:lpstr>Next Steps</vt:lpstr>
    </vt:vector>
  </TitlesOfParts>
  <Company>Salem 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As Code</dc:title>
  <dc:creator>Zak Salhab</dc:creator>
  <cp:lastModifiedBy>Zak Salhab</cp:lastModifiedBy>
  <cp:revision>16</cp:revision>
  <dcterms:created xsi:type="dcterms:W3CDTF">2019-12-29T23:22:18Z</dcterms:created>
  <dcterms:modified xsi:type="dcterms:W3CDTF">2019-12-30T05:41:24Z</dcterms:modified>
</cp:coreProperties>
</file>