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7" r:id="rId4"/>
    <p:sldId id="259" r:id="rId5"/>
    <p:sldId id="265" r:id="rId6"/>
    <p:sldId id="271" r:id="rId7"/>
    <p:sldId id="269" r:id="rId8"/>
    <p:sldId id="276" r:id="rId9"/>
    <p:sldId id="270" r:id="rId10"/>
    <p:sldId id="279" r:id="rId11"/>
    <p:sldId id="281" r:id="rId12"/>
    <p:sldId id="294" r:id="rId13"/>
    <p:sldId id="26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1428"/>
      </p:cViewPr>
      <p:guideLst>
        <p:guide orient="horz" pos="2240"/>
        <p:guide pos="3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FE7C-8EF6-46D1-928B-7A9FAB7B69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7.pn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 descr="F:\练习\新班\fullpage\images\29.jpg2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-3175" y="0"/>
            <a:ext cx="12197715" cy="6858000"/>
          </a:xfrm>
          <a:prstGeom prst="rect">
            <a:avLst/>
          </a:prstGeom>
        </p:spPr>
      </p:pic>
      <p:sp>
        <p:nvSpPr>
          <p:cNvPr id="13" name="PA_矩形 12"/>
          <p:cNvSpPr/>
          <p:nvPr>
            <p:custDataLst>
              <p:tags r:id="rId3"/>
            </p:custDataLst>
          </p:nvPr>
        </p:nvSpPr>
        <p:spPr>
          <a:xfrm>
            <a:off x="4400339" y="3562752"/>
            <a:ext cx="338899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kaDora" panose="03030500000000020002" charset="0"/>
              </a:rPr>
              <a:t>sanpang</a:t>
            </a:r>
            <a:r>
              <a:rPr lang="zh-CN" altLang="en-US" sz="5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健身</a:t>
            </a:r>
            <a:endParaRPr lang="zh-CN" altLang="en-US" sz="54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" name="PA_矩形 13"/>
          <p:cNvSpPr/>
          <p:nvPr>
            <p:custDataLst>
              <p:tags r:id="rId4"/>
            </p:custDataLst>
          </p:nvPr>
        </p:nvSpPr>
        <p:spPr>
          <a:xfrm>
            <a:off x="3554125" y="4775230"/>
            <a:ext cx="50824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Arial" panose="020B0604020202020204" pitchFamily="34" charset="0"/>
              </a:rPr>
              <a:t>让健身更自由</a:t>
            </a:r>
            <a:endParaRPr lang="zh-CN" altLang="en-US" sz="4800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Arial" panose="020B0604020202020204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2306320"/>
            <a:ext cx="1529715" cy="125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672064" y="1412776"/>
            <a:ext cx="4176464" cy="43204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90387" y="1412776"/>
            <a:ext cx="4014125" cy="43204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8610" y="1576209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联系方式</a:t>
            </a:r>
            <a:endParaRPr 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274" y="3148164"/>
            <a:ext cx="5267501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联系人】 孙总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【联系电话】13673668898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【微信】sunjian8898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有意愿合作的公司及个人请联系，合作共赢，非常感谢。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8376067" y="1404662"/>
            <a:ext cx="642761" cy="547418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1B2229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7082044" y="2831979"/>
            <a:ext cx="433625" cy="81304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1B222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>
            <a:spLocks noChangeArrowheads="1"/>
          </p:cNvSpPr>
          <p:nvPr/>
        </p:nvSpPr>
        <p:spPr bwMode="auto">
          <a:xfrm>
            <a:off x="9785185" y="2939360"/>
            <a:ext cx="559287" cy="551830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rgbClr val="1B222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8304225" y="4294974"/>
            <a:ext cx="786444" cy="646195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1B222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9603" y="3759703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title content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452874" y="3759703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title content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990459" y="2159941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title content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0459" y="5125971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title content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925" y="137795"/>
            <a:ext cx="16732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88290"/>
            <a:ext cx="644525" cy="5295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666230" y="2625836"/>
            <a:ext cx="1040344" cy="896849"/>
          </a:xfrm>
          <a:custGeom>
            <a:avLst/>
            <a:gdLst>
              <a:gd name="connsiteX0" fmla="*/ 1004781 w 2009562"/>
              <a:gd name="connsiteY0" fmla="*/ 0 h 1732382"/>
              <a:gd name="connsiteX1" fmla="*/ 2009562 w 2009562"/>
              <a:gd name="connsiteY1" fmla="*/ 1732382 h 1732382"/>
              <a:gd name="connsiteX2" fmla="*/ 0 w 2009562"/>
              <a:gd name="connsiteY2" fmla="*/ 1732382 h 173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62" h="1732382">
                <a:moveTo>
                  <a:pt x="1004781" y="0"/>
                </a:moveTo>
                <a:lnTo>
                  <a:pt x="2009562" y="1732382"/>
                </a:lnTo>
                <a:lnTo>
                  <a:pt x="0" y="1732382"/>
                </a:lnTo>
                <a:close/>
              </a:path>
            </a:pathLst>
          </a:cu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55" y="2297430"/>
            <a:ext cx="1155700" cy="94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2705" y="2416810"/>
            <a:ext cx="1673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240016" y="0"/>
            <a:ext cx="1724913" cy="6858000"/>
          </a:xfrm>
          <a:custGeom>
            <a:avLst/>
            <a:gdLst>
              <a:gd name="connsiteX0" fmla="*/ 1335033 w 1724913"/>
              <a:gd name="connsiteY0" fmla="*/ 0 h 6858000"/>
              <a:gd name="connsiteX1" fmla="*/ 1724913 w 1724913"/>
              <a:gd name="connsiteY1" fmla="*/ 0 h 6858000"/>
              <a:gd name="connsiteX2" fmla="*/ 389880 w 1724913"/>
              <a:gd name="connsiteY2" fmla="*/ 6858000 h 6858000"/>
              <a:gd name="connsiteX3" fmla="*/ 0 w 17249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913" h="6858000">
                <a:moveTo>
                  <a:pt x="1335033" y="0"/>
                </a:moveTo>
                <a:lnTo>
                  <a:pt x="1724913" y="0"/>
                </a:lnTo>
                <a:lnTo>
                  <a:pt x="3898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1132876" y="1212814"/>
            <a:ext cx="1059124" cy="5645186"/>
          </a:xfrm>
          <a:custGeom>
            <a:avLst/>
            <a:gdLst>
              <a:gd name="connsiteX0" fmla="*/ 1059124 w 1059124"/>
              <a:gd name="connsiteY0" fmla="*/ 0 h 5645186"/>
              <a:gd name="connsiteX1" fmla="*/ 1059124 w 1059124"/>
              <a:gd name="connsiteY1" fmla="*/ 5645186 h 5645186"/>
              <a:gd name="connsiteX2" fmla="*/ 0 w 1059124"/>
              <a:gd name="connsiteY2" fmla="*/ 5645186 h 564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124" h="5645186">
                <a:moveTo>
                  <a:pt x="1059124" y="0"/>
                </a:moveTo>
                <a:lnTo>
                  <a:pt x="1059124" y="5645186"/>
                </a:lnTo>
                <a:lnTo>
                  <a:pt x="0" y="5645186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092322" y="0"/>
            <a:ext cx="5099678" cy="6858000"/>
          </a:xfrm>
          <a:custGeom>
            <a:avLst/>
            <a:gdLst>
              <a:gd name="connsiteX0" fmla="*/ 1272576 w 5099678"/>
              <a:gd name="connsiteY0" fmla="*/ 0 h 6858000"/>
              <a:gd name="connsiteX1" fmla="*/ 5099678 w 5099678"/>
              <a:gd name="connsiteY1" fmla="*/ 0 h 6858000"/>
              <a:gd name="connsiteX2" fmla="*/ 3827102 w 5099678"/>
              <a:gd name="connsiteY2" fmla="*/ 6858000 h 6858000"/>
              <a:gd name="connsiteX3" fmla="*/ 0 w 509967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678" h="6858000">
                <a:moveTo>
                  <a:pt x="1272576" y="0"/>
                </a:moveTo>
                <a:lnTo>
                  <a:pt x="5099678" y="0"/>
                </a:lnTo>
                <a:lnTo>
                  <a:pt x="3827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1281624" y="937280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网页欣赏</a:t>
            </a:r>
            <a:endParaRPr lang="zh-CN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464" y="1928748"/>
            <a:ext cx="46144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本网页采用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Fullpage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制作，利用了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HTML+CSS+Javascript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、插件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等制作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1464" y="4725144"/>
            <a:ext cx="252028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9329" y="4730463"/>
            <a:ext cx="2360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images and videos 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8985" y="168910"/>
            <a:ext cx="16732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" y="288290"/>
            <a:ext cx="644525" cy="52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60965" y="2093947"/>
            <a:ext cx="3070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554760" y="3049215"/>
            <a:ext cx="508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PowerPoint applies to business summary, work report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015880" y="3645024"/>
            <a:ext cx="2160240" cy="36004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Morning for PPT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676953" y="1268760"/>
            <a:ext cx="838094" cy="675482"/>
          </a:xfrm>
          <a:custGeom>
            <a:avLst/>
            <a:gdLst>
              <a:gd name="connsiteX0" fmla="*/ 468052 w 1224136"/>
              <a:gd name="connsiteY0" fmla="*/ 0 h 986622"/>
              <a:gd name="connsiteX1" fmla="*/ 760814 w 1224136"/>
              <a:gd name="connsiteY1" fmla="*/ 617122 h 986622"/>
              <a:gd name="connsiteX2" fmla="*/ 900100 w 1224136"/>
              <a:gd name="connsiteY2" fmla="*/ 338550 h 986622"/>
              <a:gd name="connsiteX3" fmla="*/ 1224136 w 1224136"/>
              <a:gd name="connsiteY3" fmla="*/ 986622 h 986622"/>
              <a:gd name="connsiteX4" fmla="*/ 936104 w 1224136"/>
              <a:gd name="connsiteY4" fmla="*/ 986622 h 986622"/>
              <a:gd name="connsiteX5" fmla="*/ 576064 w 1224136"/>
              <a:gd name="connsiteY5" fmla="*/ 986622 h 986622"/>
              <a:gd name="connsiteX6" fmla="*/ 0 w 1224136"/>
              <a:gd name="connsiteY6" fmla="*/ 986622 h 98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36" h="986622">
                <a:moveTo>
                  <a:pt x="468052" y="0"/>
                </a:moveTo>
                <a:lnTo>
                  <a:pt x="760814" y="617122"/>
                </a:lnTo>
                <a:lnTo>
                  <a:pt x="900100" y="338550"/>
                </a:lnTo>
                <a:lnTo>
                  <a:pt x="1224136" y="986622"/>
                </a:lnTo>
                <a:lnTo>
                  <a:pt x="936104" y="986622"/>
                </a:lnTo>
                <a:lnTo>
                  <a:pt x="576064" y="986622"/>
                </a:lnTo>
                <a:lnTo>
                  <a:pt x="0" y="986622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347348" y="0"/>
            <a:ext cx="3497304" cy="6858000"/>
          </a:xfrm>
          <a:custGeom>
            <a:avLst/>
            <a:gdLst>
              <a:gd name="connsiteX0" fmla="*/ 874326 w 3497304"/>
              <a:gd name="connsiteY0" fmla="*/ 0 h 6858000"/>
              <a:gd name="connsiteX1" fmla="*/ 3497304 w 3497304"/>
              <a:gd name="connsiteY1" fmla="*/ 0 h 6858000"/>
              <a:gd name="connsiteX2" fmla="*/ 2622978 w 3497304"/>
              <a:gd name="connsiteY2" fmla="*/ 6858000 h 6858000"/>
              <a:gd name="connsiteX3" fmla="*/ 0 w 349730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7304" h="6858000">
                <a:moveTo>
                  <a:pt x="874326" y="0"/>
                </a:moveTo>
                <a:lnTo>
                  <a:pt x="3497304" y="0"/>
                </a:lnTo>
                <a:lnTo>
                  <a:pt x="262297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任意多边形: 形状 31"/>
          <p:cNvSpPr/>
          <p:nvPr/>
        </p:nvSpPr>
        <p:spPr>
          <a:xfrm>
            <a:off x="12700" y="0"/>
            <a:ext cx="5221674" cy="6858000"/>
          </a:xfrm>
          <a:custGeom>
            <a:avLst/>
            <a:gdLst>
              <a:gd name="connsiteX0" fmla="*/ 0 w 5221674"/>
              <a:gd name="connsiteY0" fmla="*/ 0 h 6858000"/>
              <a:gd name="connsiteX1" fmla="*/ 5221674 w 5221674"/>
              <a:gd name="connsiteY1" fmla="*/ 0 h 6858000"/>
              <a:gd name="connsiteX2" fmla="*/ 4347348 w 5221674"/>
              <a:gd name="connsiteY2" fmla="*/ 6858000 h 6858000"/>
              <a:gd name="connsiteX3" fmla="*/ 0 w 5221674"/>
              <a:gd name="connsiteY3" fmla="*/ 6858000 h 6858000"/>
              <a:gd name="connsiteX4" fmla="*/ 0 w 522167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674" h="6858000">
                <a:moveTo>
                  <a:pt x="0" y="0"/>
                </a:moveTo>
                <a:lnTo>
                  <a:pt x="5221674" y="0"/>
                </a:lnTo>
                <a:lnTo>
                  <a:pt x="434734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6970326" y="0"/>
            <a:ext cx="5221674" cy="6858000"/>
          </a:xfrm>
          <a:custGeom>
            <a:avLst/>
            <a:gdLst>
              <a:gd name="connsiteX0" fmla="*/ 874326 w 5221674"/>
              <a:gd name="connsiteY0" fmla="*/ 0 h 6858000"/>
              <a:gd name="connsiteX1" fmla="*/ 5221674 w 5221674"/>
              <a:gd name="connsiteY1" fmla="*/ 0 h 6858000"/>
              <a:gd name="connsiteX2" fmla="*/ 5221674 w 5221674"/>
              <a:gd name="connsiteY2" fmla="*/ 6858000 h 6858000"/>
              <a:gd name="connsiteX3" fmla="*/ 0 w 5221674"/>
              <a:gd name="connsiteY3" fmla="*/ 6858000 h 6858000"/>
              <a:gd name="connsiteX4" fmla="*/ 874326 w 522167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674" h="6858000">
                <a:moveTo>
                  <a:pt x="874326" y="0"/>
                </a:moveTo>
                <a:lnTo>
                  <a:pt x="5221674" y="0"/>
                </a:lnTo>
                <a:lnTo>
                  <a:pt x="5221674" y="6858000"/>
                </a:lnTo>
                <a:lnTo>
                  <a:pt x="0" y="6858000"/>
                </a:lnTo>
                <a:lnTo>
                  <a:pt x="8743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180000">
            <a:off x="3847236" y="604798"/>
            <a:ext cx="931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54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26903" y="1550925"/>
            <a:ext cx="1175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网站简介</a:t>
            </a:r>
            <a:endParaRPr lang="zh-CN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15741" y="3463151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54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76028" y="4738843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发展规划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80124" y="581303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54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3939" y="1504570"/>
            <a:ext cx="1175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面向群体</a:t>
            </a:r>
            <a:endParaRPr lang="zh-CN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7915" y="3588246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5400" i="1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5995" y="4738843"/>
            <a:ext cx="1175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网页介绍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95" y="175260"/>
            <a:ext cx="1057275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5325" y="100965"/>
            <a:ext cx="167322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1371" y="988803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3200" dirty="0">
                <a:solidFill>
                  <a:srgbClr val="1B2229"/>
                </a:solidFill>
              </a:rPr>
              <a:t>网站简介</a:t>
            </a:r>
            <a:endParaRPr lang="zh-CN" sz="3200" dirty="0">
              <a:solidFill>
                <a:srgbClr val="1B2229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94735" y="1473835"/>
            <a:ext cx="777303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本网站致力于全民健身，坚持“让健身更自由”这一独创性的健身理念，以“引领中国健身产业，打造国际健身品牌”为己任，以“立足郑州、辐射中原、服务全国、知名世界”为战略目标，打造一流健身品牌。</a:t>
            </a:r>
            <a:endParaRPr lang="zh-CN" altLang="en-US" dirty="0">
              <a:solidFill>
                <a:srgbClr val="1B22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2924944"/>
            <a:ext cx="12192000" cy="33843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888088" y="4495"/>
            <a:ext cx="5303912" cy="6862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15563" y="1791161"/>
            <a:ext cx="4751546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本俱乐部</a:t>
            </a:r>
            <a:r>
              <a:rPr lang="en-US" altLang="zh-CN" sz="16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凭借稳健的发展步伐以及专业优质的服务，逐步与恒大集团、绿地集团、万科集团达成区域战略合作，与上海农工商地产达成战略合作联盟，与拉赫兰顿国际银行、光大银行、泰诺健等知名企业强强联合，刷新黄金时代健身在全国范围内的扩张。2014年10月 18日，黄金时代健身圆满举办2014黄金时代国际健联(IFBB)职业冠军赛亚洲站大赛，书写了中国健美健身事业跻身世界顶级健美殿堂的光荣历程。同年，首次成功举办第十一届迈宝赫杯黄金时代健身之夜国际健美大赛，完成自有赛事的商业化转变。</a:t>
            </a:r>
            <a:endParaRPr lang="en-US" altLang="zh-CN" sz="1600" dirty="0">
              <a:solidFill>
                <a:srgbClr val="1B22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100965"/>
            <a:ext cx="167322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82104" y="1024126"/>
            <a:ext cx="504884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sz="2800" dirty="0">
                <a:latin typeface="Segoe UI" panose="020B0502040204020203" pitchFamily="34" charset="0"/>
                <a:cs typeface="Segoe UI" panose="020B0502040204020203" pitchFamily="34" charset="0"/>
              </a:rPr>
              <a:t>公司</a:t>
            </a:r>
            <a:r>
              <a:rPr lang="zh-CN" sz="1400" dirty="0">
                <a:latin typeface="Segoe UI" panose="020B0502040204020203" pitchFamily="34" charset="0"/>
                <a:cs typeface="Segoe UI" panose="020B0502040204020203" pitchFamily="34" charset="0"/>
              </a:rPr>
              <a:t>概况</a:t>
            </a:r>
            <a:endParaRPr lang="zh-C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104112" y="1772816"/>
            <a:ext cx="1872208" cy="1872208"/>
          </a:xfrm>
          <a:custGeom>
            <a:avLst/>
            <a:gdLst>
              <a:gd name="connsiteX0" fmla="*/ 936104 w 1872208"/>
              <a:gd name="connsiteY0" fmla="*/ 0 h 1872208"/>
              <a:gd name="connsiteX1" fmla="*/ 1872208 w 1872208"/>
              <a:gd name="connsiteY1" fmla="*/ 936104 h 1872208"/>
              <a:gd name="connsiteX2" fmla="*/ 1872208 w 1872208"/>
              <a:gd name="connsiteY2" fmla="*/ 1872208 h 1872208"/>
              <a:gd name="connsiteX3" fmla="*/ 936104 w 1872208"/>
              <a:gd name="connsiteY3" fmla="*/ 1872208 h 1872208"/>
              <a:gd name="connsiteX4" fmla="*/ 0 w 1872208"/>
              <a:gd name="connsiteY4" fmla="*/ 936104 h 1872208"/>
              <a:gd name="connsiteX5" fmla="*/ 936104 w 1872208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08" h="1872208">
                <a:moveTo>
                  <a:pt x="936104" y="0"/>
                </a:moveTo>
                <a:cubicBezTo>
                  <a:pt x="1453100" y="0"/>
                  <a:pt x="1872208" y="419108"/>
                  <a:pt x="1872208" y="936104"/>
                </a:cubicBezTo>
                <a:lnTo>
                  <a:pt x="1872208" y="1872208"/>
                </a:lnTo>
                <a:lnTo>
                  <a:pt x="936104" y="1872208"/>
                </a:ln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9048328" y="1772816"/>
            <a:ext cx="1872208" cy="1872208"/>
          </a:xfrm>
          <a:custGeom>
            <a:avLst/>
            <a:gdLst>
              <a:gd name="connsiteX0" fmla="*/ 936104 w 1872208"/>
              <a:gd name="connsiteY0" fmla="*/ 0 h 1872208"/>
              <a:gd name="connsiteX1" fmla="*/ 1872208 w 1872208"/>
              <a:gd name="connsiteY1" fmla="*/ 936104 h 1872208"/>
              <a:gd name="connsiteX2" fmla="*/ 936104 w 1872208"/>
              <a:gd name="connsiteY2" fmla="*/ 1872208 h 1872208"/>
              <a:gd name="connsiteX3" fmla="*/ 0 w 1872208"/>
              <a:gd name="connsiteY3" fmla="*/ 1872208 h 1872208"/>
              <a:gd name="connsiteX4" fmla="*/ 0 w 1872208"/>
              <a:gd name="connsiteY4" fmla="*/ 936104 h 1872208"/>
              <a:gd name="connsiteX5" fmla="*/ 936104 w 1872208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08" h="1872208">
                <a:moveTo>
                  <a:pt x="936104" y="0"/>
                </a:moveTo>
                <a:cubicBezTo>
                  <a:pt x="1453100" y="0"/>
                  <a:pt x="1872208" y="419108"/>
                  <a:pt x="1872208" y="936104"/>
                </a:cubicBezTo>
                <a:cubicBezTo>
                  <a:pt x="1872208" y="1453100"/>
                  <a:pt x="1453100" y="1872208"/>
                  <a:pt x="936104" y="1872208"/>
                </a:cubicBezTo>
                <a:lnTo>
                  <a:pt x="0" y="1872208"/>
                </a:lnTo>
                <a:lnTo>
                  <a:pt x="0" y="936104"/>
                </a:ln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104112" y="3717032"/>
            <a:ext cx="1872208" cy="1872208"/>
          </a:xfrm>
          <a:custGeom>
            <a:avLst/>
            <a:gdLst>
              <a:gd name="connsiteX0" fmla="*/ 936104 w 1872208"/>
              <a:gd name="connsiteY0" fmla="*/ 0 h 1872208"/>
              <a:gd name="connsiteX1" fmla="*/ 1872208 w 1872208"/>
              <a:gd name="connsiteY1" fmla="*/ 0 h 1872208"/>
              <a:gd name="connsiteX2" fmla="*/ 1872208 w 1872208"/>
              <a:gd name="connsiteY2" fmla="*/ 936104 h 1872208"/>
              <a:gd name="connsiteX3" fmla="*/ 936104 w 1872208"/>
              <a:gd name="connsiteY3" fmla="*/ 1872208 h 1872208"/>
              <a:gd name="connsiteX4" fmla="*/ 0 w 1872208"/>
              <a:gd name="connsiteY4" fmla="*/ 936104 h 1872208"/>
              <a:gd name="connsiteX5" fmla="*/ 936104 w 1872208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08" h="1872208">
                <a:moveTo>
                  <a:pt x="936104" y="0"/>
                </a:moveTo>
                <a:lnTo>
                  <a:pt x="1872208" y="0"/>
                </a:lnTo>
                <a:lnTo>
                  <a:pt x="1872208" y="936104"/>
                </a:lnTo>
                <a:cubicBezTo>
                  <a:pt x="1872208" y="1453100"/>
                  <a:pt x="145310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9048328" y="3717032"/>
            <a:ext cx="1872208" cy="1872208"/>
          </a:xfrm>
          <a:custGeom>
            <a:avLst/>
            <a:gdLst>
              <a:gd name="connsiteX0" fmla="*/ 0 w 1872208"/>
              <a:gd name="connsiteY0" fmla="*/ 0 h 1872208"/>
              <a:gd name="connsiteX1" fmla="*/ 936104 w 1872208"/>
              <a:gd name="connsiteY1" fmla="*/ 0 h 1872208"/>
              <a:gd name="connsiteX2" fmla="*/ 1872208 w 1872208"/>
              <a:gd name="connsiteY2" fmla="*/ 936104 h 1872208"/>
              <a:gd name="connsiteX3" fmla="*/ 936104 w 1872208"/>
              <a:gd name="connsiteY3" fmla="*/ 1872208 h 1872208"/>
              <a:gd name="connsiteX4" fmla="*/ 0 w 1872208"/>
              <a:gd name="connsiteY4" fmla="*/ 936104 h 1872208"/>
              <a:gd name="connsiteX5" fmla="*/ 0 w 1872208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08" h="1872208">
                <a:moveTo>
                  <a:pt x="0" y="0"/>
                </a:moveTo>
                <a:lnTo>
                  <a:pt x="936104" y="0"/>
                </a:lnTo>
                <a:cubicBezTo>
                  <a:pt x="1453100" y="0"/>
                  <a:pt x="1872208" y="419108"/>
                  <a:pt x="1872208" y="936104"/>
                </a:cubicBezTo>
                <a:cubicBezTo>
                  <a:pt x="1872208" y="1453100"/>
                  <a:pt x="145310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891579" y="3143756"/>
            <a:ext cx="504884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黄金时代科技健康产业有限公司管理团队由运营管理部、行政人力资源部、财务部、服务部、商业公司、会所公司、培训学院、职业竞赛部组成，每个部门领导均长期从事相关行业，并拥有丰富的运营管理经验。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100965"/>
            <a:ext cx="167322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4299" y="1643251"/>
            <a:ext cx="504884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专业的运营团队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0" y="-1"/>
            <a:ext cx="12192000" cy="35776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0022" y="2643933"/>
            <a:ext cx="3769794" cy="3672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5880" y="4346520"/>
            <a:ext cx="640871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zh-CN" altLang="en-US" sz="14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以其高档的配置、高中低档组合的价位、较高的性价比，完全能够满足各阶层收入的健身需求。迅速的发展速度，快速占领健身市场。</a:t>
            </a:r>
            <a:endParaRPr lang="zh-CN" altLang="en-US" sz="1400" dirty="0">
              <a:solidFill>
                <a:srgbClr val="1B22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5865" y="3639820"/>
            <a:ext cx="40849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B2229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2800" dirty="0">
                <a:solidFill>
                  <a:srgbClr val="1B2229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准确的市场定位</a:t>
            </a:r>
            <a:endParaRPr lang="zh-CN" altLang="en-US" sz="2800" dirty="0">
              <a:solidFill>
                <a:srgbClr val="1B2229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711624" y="4967105"/>
            <a:ext cx="11867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9925" y="147320"/>
            <a:ext cx="1673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6666" y="3712246"/>
            <a:ext cx="2353945" cy="70675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4000" dirty="0">
                <a:solidFill>
                  <a:srgbClr val="1B2229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4000" dirty="0">
                <a:solidFill>
                  <a:srgbClr val="1B2229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面向群体</a:t>
            </a:r>
            <a:endParaRPr lang="zh-CN" altLang="en-US" sz="4000" dirty="0">
              <a:solidFill>
                <a:srgbClr val="1B2229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5865" y="4966970"/>
            <a:ext cx="408495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8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优质的客户服务</a:t>
            </a:r>
            <a:endParaRPr sz="2800" dirty="0">
              <a:solidFill>
                <a:srgbClr val="1B22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5880" y="5561910"/>
            <a:ext cx="6408712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zh-CN" altLang="en-US" sz="1400" dirty="0">
                <a:solidFill>
                  <a:srgbClr val="1B22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每一位客服均能以“专注专心，客户至上;用心服务，快乐健身”为工作第一要务，力争为每位会员提供周到、详尽的服务，提供一流的健身氛围，打造先进的俱乐部客服服务理念。</a:t>
            </a:r>
            <a:endParaRPr lang="zh-CN" altLang="en-US" sz="1400" dirty="0">
              <a:solidFill>
                <a:srgbClr val="1B222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9347228" y="858972"/>
            <a:ext cx="2148439" cy="3779856"/>
          </a:xfrm>
          <a:custGeom>
            <a:avLst/>
            <a:gdLst>
              <a:gd name="connsiteX0" fmla="*/ 1812967 w 2148439"/>
              <a:gd name="connsiteY0" fmla="*/ 0 h 3779856"/>
              <a:gd name="connsiteX1" fmla="*/ 2021255 w 2148439"/>
              <a:gd name="connsiteY1" fmla="*/ 0 h 3779856"/>
              <a:gd name="connsiteX2" fmla="*/ 2060423 w 2148439"/>
              <a:gd name="connsiteY2" fmla="*/ 24962 h 3779856"/>
              <a:gd name="connsiteX3" fmla="*/ 2123544 w 2148439"/>
              <a:gd name="connsiteY3" fmla="*/ 311409 h 3779856"/>
              <a:gd name="connsiteX4" fmla="*/ 439372 w 2148439"/>
              <a:gd name="connsiteY4" fmla="*/ 3652197 h 3779856"/>
              <a:gd name="connsiteX5" fmla="*/ 127660 w 2148439"/>
              <a:gd name="connsiteY5" fmla="*/ 3754961 h 3779856"/>
              <a:gd name="connsiteX6" fmla="*/ 24896 w 2148439"/>
              <a:gd name="connsiteY6" fmla="*/ 3443249 h 3779856"/>
              <a:gd name="connsiteX7" fmla="*/ 1709068 w 2148439"/>
              <a:gd name="connsiteY7" fmla="*/ 102461 h 3779856"/>
              <a:gd name="connsiteX8" fmla="*/ 1802873 w 2148439"/>
              <a:gd name="connsiteY8" fmla="*/ 4435 h 3779856"/>
              <a:gd name="connsiteX9" fmla="*/ 1812967 w 2148439"/>
              <a:gd name="connsiteY9" fmla="*/ 0 h 37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8439" h="3779856">
                <a:moveTo>
                  <a:pt x="1812967" y="0"/>
                </a:moveTo>
                <a:lnTo>
                  <a:pt x="2021255" y="0"/>
                </a:lnTo>
                <a:lnTo>
                  <a:pt x="2060423" y="24962"/>
                </a:lnTo>
                <a:cubicBezTo>
                  <a:pt x="2145117" y="91894"/>
                  <a:pt x="2174031" y="211262"/>
                  <a:pt x="2123544" y="311409"/>
                </a:cubicBezTo>
                <a:lnTo>
                  <a:pt x="439372" y="3652197"/>
                </a:lnTo>
                <a:cubicBezTo>
                  <a:pt x="381673" y="3766651"/>
                  <a:pt x="242115" y="3812661"/>
                  <a:pt x="127660" y="3754961"/>
                </a:cubicBezTo>
                <a:cubicBezTo>
                  <a:pt x="13205" y="3697262"/>
                  <a:pt x="-32804" y="3557704"/>
                  <a:pt x="24896" y="3443249"/>
                </a:cubicBezTo>
                <a:lnTo>
                  <a:pt x="1709068" y="102461"/>
                </a:lnTo>
                <a:cubicBezTo>
                  <a:pt x="1730705" y="59541"/>
                  <a:pt x="1763854" y="26246"/>
                  <a:pt x="1802873" y="4435"/>
                </a:cubicBezTo>
                <a:lnTo>
                  <a:pt x="1812967" y="0"/>
                </a:lnTo>
                <a:close/>
              </a:path>
            </a:pathLst>
          </a:cu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7487444" y="918306"/>
            <a:ext cx="2105824" cy="3720524"/>
          </a:xfrm>
          <a:custGeom>
            <a:avLst/>
            <a:gdLst>
              <a:gd name="connsiteX0" fmla="*/ 1889289 w 2105824"/>
              <a:gd name="connsiteY0" fmla="*/ 515 h 3720524"/>
              <a:gd name="connsiteX1" fmla="*/ 1978166 w 2105824"/>
              <a:gd name="connsiteY1" fmla="*/ 24895 h 3720524"/>
              <a:gd name="connsiteX2" fmla="*/ 1978166 w 2105824"/>
              <a:gd name="connsiteY2" fmla="*/ 24896 h 3720524"/>
              <a:gd name="connsiteX3" fmla="*/ 2080930 w 2105824"/>
              <a:gd name="connsiteY3" fmla="*/ 336608 h 3720524"/>
              <a:gd name="connsiteX4" fmla="*/ 439371 w 2105824"/>
              <a:gd name="connsiteY4" fmla="*/ 3592865 h 3720524"/>
              <a:gd name="connsiteX5" fmla="*/ 127659 w 2105824"/>
              <a:gd name="connsiteY5" fmla="*/ 3695629 h 3720524"/>
              <a:gd name="connsiteX6" fmla="*/ 127660 w 2105824"/>
              <a:gd name="connsiteY6" fmla="*/ 3695630 h 3720524"/>
              <a:gd name="connsiteX7" fmla="*/ 24895 w 2105824"/>
              <a:gd name="connsiteY7" fmla="*/ 3383918 h 3720524"/>
              <a:gd name="connsiteX8" fmla="*/ 1666454 w 2105824"/>
              <a:gd name="connsiteY8" fmla="*/ 127659 h 3720524"/>
              <a:gd name="connsiteX9" fmla="*/ 1889289 w 2105824"/>
              <a:gd name="connsiteY9" fmla="*/ 515 h 372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05824" h="3720524">
                <a:moveTo>
                  <a:pt x="1889289" y="515"/>
                </a:moveTo>
                <a:cubicBezTo>
                  <a:pt x="1919370" y="2527"/>
                  <a:pt x="1949552" y="10470"/>
                  <a:pt x="1978166" y="24895"/>
                </a:cubicBezTo>
                <a:lnTo>
                  <a:pt x="1978166" y="24896"/>
                </a:lnTo>
                <a:cubicBezTo>
                  <a:pt x="2092620" y="82595"/>
                  <a:pt x="2138629" y="222153"/>
                  <a:pt x="2080930" y="336608"/>
                </a:cubicBezTo>
                <a:lnTo>
                  <a:pt x="439371" y="3592865"/>
                </a:lnTo>
                <a:cubicBezTo>
                  <a:pt x="381672" y="3707320"/>
                  <a:pt x="242113" y="3753329"/>
                  <a:pt x="127659" y="3695629"/>
                </a:cubicBezTo>
                <a:lnTo>
                  <a:pt x="127660" y="3695630"/>
                </a:lnTo>
                <a:cubicBezTo>
                  <a:pt x="13205" y="3637931"/>
                  <a:pt x="-32804" y="3498372"/>
                  <a:pt x="24895" y="3383918"/>
                </a:cubicBezTo>
                <a:lnTo>
                  <a:pt x="1666454" y="127659"/>
                </a:lnTo>
                <a:cubicBezTo>
                  <a:pt x="1709728" y="41819"/>
                  <a:pt x="1799048" y="-5522"/>
                  <a:pt x="1889289" y="515"/>
                </a:cubicBez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209443" y="1327147"/>
            <a:ext cx="2417574" cy="4338920"/>
          </a:xfrm>
          <a:custGeom>
            <a:avLst/>
            <a:gdLst>
              <a:gd name="connsiteX0" fmla="*/ 2201038 w 2417574"/>
              <a:gd name="connsiteY0" fmla="*/ 515 h 4338920"/>
              <a:gd name="connsiteX1" fmla="*/ 2289915 w 2417574"/>
              <a:gd name="connsiteY1" fmla="*/ 24895 h 4338920"/>
              <a:gd name="connsiteX2" fmla="*/ 2392679 w 2417574"/>
              <a:gd name="connsiteY2" fmla="*/ 336607 h 4338920"/>
              <a:gd name="connsiteX3" fmla="*/ 439372 w 2417574"/>
              <a:gd name="connsiteY3" fmla="*/ 4211261 h 4338920"/>
              <a:gd name="connsiteX4" fmla="*/ 127660 w 2417574"/>
              <a:gd name="connsiteY4" fmla="*/ 4314026 h 4338920"/>
              <a:gd name="connsiteX5" fmla="*/ 24896 w 2417574"/>
              <a:gd name="connsiteY5" fmla="*/ 4002313 h 4338920"/>
              <a:gd name="connsiteX6" fmla="*/ 1978203 w 2417574"/>
              <a:gd name="connsiteY6" fmla="*/ 127659 h 4338920"/>
              <a:gd name="connsiteX7" fmla="*/ 2201038 w 2417574"/>
              <a:gd name="connsiteY7" fmla="*/ 515 h 433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74" h="4338920">
                <a:moveTo>
                  <a:pt x="2201038" y="515"/>
                </a:moveTo>
                <a:cubicBezTo>
                  <a:pt x="2231119" y="2527"/>
                  <a:pt x="2261301" y="10470"/>
                  <a:pt x="2289915" y="24895"/>
                </a:cubicBezTo>
                <a:cubicBezTo>
                  <a:pt x="2404370" y="82594"/>
                  <a:pt x="2450379" y="222152"/>
                  <a:pt x="2392679" y="336607"/>
                </a:cubicBezTo>
                <a:lnTo>
                  <a:pt x="439372" y="4211261"/>
                </a:lnTo>
                <a:cubicBezTo>
                  <a:pt x="381673" y="4325716"/>
                  <a:pt x="242115" y="4371725"/>
                  <a:pt x="127660" y="4314026"/>
                </a:cubicBezTo>
                <a:cubicBezTo>
                  <a:pt x="13206" y="4256326"/>
                  <a:pt x="-32804" y="4116768"/>
                  <a:pt x="24896" y="4002313"/>
                </a:cubicBezTo>
                <a:lnTo>
                  <a:pt x="1978203" y="127659"/>
                </a:lnTo>
                <a:cubicBezTo>
                  <a:pt x="2021477" y="41819"/>
                  <a:pt x="2110797" y="-5522"/>
                  <a:pt x="2201038" y="515"/>
                </a:cubicBez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315791" y="1327149"/>
            <a:ext cx="2451443" cy="4406107"/>
          </a:xfrm>
          <a:custGeom>
            <a:avLst/>
            <a:gdLst>
              <a:gd name="connsiteX0" fmla="*/ 2234908 w 2451443"/>
              <a:gd name="connsiteY0" fmla="*/ 515 h 4406107"/>
              <a:gd name="connsiteX1" fmla="*/ 2323785 w 2451443"/>
              <a:gd name="connsiteY1" fmla="*/ 24896 h 4406107"/>
              <a:gd name="connsiteX2" fmla="*/ 2426549 w 2451443"/>
              <a:gd name="connsiteY2" fmla="*/ 336608 h 4406107"/>
              <a:gd name="connsiteX3" fmla="*/ 439372 w 2451443"/>
              <a:gd name="connsiteY3" fmla="*/ 4278448 h 4406107"/>
              <a:gd name="connsiteX4" fmla="*/ 127660 w 2451443"/>
              <a:gd name="connsiteY4" fmla="*/ 4381213 h 4406107"/>
              <a:gd name="connsiteX5" fmla="*/ 24895 w 2451443"/>
              <a:gd name="connsiteY5" fmla="*/ 4069501 h 4406107"/>
              <a:gd name="connsiteX6" fmla="*/ 2012073 w 2451443"/>
              <a:gd name="connsiteY6" fmla="*/ 127660 h 4406107"/>
              <a:gd name="connsiteX7" fmla="*/ 2234908 w 2451443"/>
              <a:gd name="connsiteY7" fmla="*/ 515 h 440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1443" h="4406107">
                <a:moveTo>
                  <a:pt x="2234908" y="515"/>
                </a:moveTo>
                <a:cubicBezTo>
                  <a:pt x="2264989" y="2528"/>
                  <a:pt x="2295171" y="10471"/>
                  <a:pt x="2323785" y="24896"/>
                </a:cubicBezTo>
                <a:cubicBezTo>
                  <a:pt x="2438239" y="82595"/>
                  <a:pt x="2484248" y="222153"/>
                  <a:pt x="2426549" y="336608"/>
                </a:cubicBezTo>
                <a:lnTo>
                  <a:pt x="439372" y="4278448"/>
                </a:lnTo>
                <a:cubicBezTo>
                  <a:pt x="381672" y="4392903"/>
                  <a:pt x="242114" y="4438912"/>
                  <a:pt x="127660" y="4381213"/>
                </a:cubicBezTo>
                <a:cubicBezTo>
                  <a:pt x="13205" y="4323513"/>
                  <a:pt x="-32804" y="4183955"/>
                  <a:pt x="24895" y="4069501"/>
                </a:cubicBezTo>
                <a:lnTo>
                  <a:pt x="2012073" y="127660"/>
                </a:lnTo>
                <a:cubicBezTo>
                  <a:pt x="2055347" y="41819"/>
                  <a:pt x="2144667" y="-5522"/>
                  <a:pt x="2234908" y="515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6247587" y="1327151"/>
            <a:ext cx="1899718" cy="3311682"/>
          </a:xfrm>
          <a:custGeom>
            <a:avLst/>
            <a:gdLst>
              <a:gd name="connsiteX0" fmla="*/ 1683183 w 1899718"/>
              <a:gd name="connsiteY0" fmla="*/ 515 h 3311682"/>
              <a:gd name="connsiteX1" fmla="*/ 1772059 w 1899718"/>
              <a:gd name="connsiteY1" fmla="*/ 24895 h 3311682"/>
              <a:gd name="connsiteX2" fmla="*/ 1874824 w 1899718"/>
              <a:gd name="connsiteY2" fmla="*/ 336607 h 3311682"/>
              <a:gd name="connsiteX3" fmla="*/ 439372 w 1899718"/>
              <a:gd name="connsiteY3" fmla="*/ 3184023 h 3311682"/>
              <a:gd name="connsiteX4" fmla="*/ 127660 w 1899718"/>
              <a:gd name="connsiteY4" fmla="*/ 3286788 h 3311682"/>
              <a:gd name="connsiteX5" fmla="*/ 24896 w 1899718"/>
              <a:gd name="connsiteY5" fmla="*/ 2975075 h 3311682"/>
              <a:gd name="connsiteX6" fmla="*/ 1460347 w 1899718"/>
              <a:gd name="connsiteY6" fmla="*/ 127659 h 3311682"/>
              <a:gd name="connsiteX7" fmla="*/ 1683183 w 1899718"/>
              <a:gd name="connsiteY7" fmla="*/ 515 h 331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718" h="3311682">
                <a:moveTo>
                  <a:pt x="1683183" y="515"/>
                </a:moveTo>
                <a:cubicBezTo>
                  <a:pt x="1713263" y="2527"/>
                  <a:pt x="1743446" y="10470"/>
                  <a:pt x="1772059" y="24895"/>
                </a:cubicBezTo>
                <a:cubicBezTo>
                  <a:pt x="1886514" y="82594"/>
                  <a:pt x="1932523" y="222152"/>
                  <a:pt x="1874824" y="336607"/>
                </a:cubicBezTo>
                <a:lnTo>
                  <a:pt x="439372" y="3184023"/>
                </a:lnTo>
                <a:cubicBezTo>
                  <a:pt x="381673" y="3298478"/>
                  <a:pt x="242115" y="3344487"/>
                  <a:pt x="127660" y="3286788"/>
                </a:cubicBezTo>
                <a:cubicBezTo>
                  <a:pt x="13205" y="3229088"/>
                  <a:pt x="-32804" y="3089530"/>
                  <a:pt x="24896" y="2975075"/>
                </a:cubicBezTo>
                <a:lnTo>
                  <a:pt x="1460347" y="127659"/>
                </a:lnTo>
                <a:cubicBezTo>
                  <a:pt x="1503622" y="41819"/>
                  <a:pt x="1592942" y="-5522"/>
                  <a:pt x="1683183" y="515"/>
                </a:cubicBez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8107372" y="1588026"/>
            <a:ext cx="1768202" cy="3050804"/>
          </a:xfrm>
          <a:custGeom>
            <a:avLst/>
            <a:gdLst>
              <a:gd name="connsiteX0" fmla="*/ 1551667 w 1768202"/>
              <a:gd name="connsiteY0" fmla="*/ 515 h 3050804"/>
              <a:gd name="connsiteX1" fmla="*/ 1640544 w 1768202"/>
              <a:gd name="connsiteY1" fmla="*/ 24895 h 3050804"/>
              <a:gd name="connsiteX2" fmla="*/ 1743308 w 1768202"/>
              <a:gd name="connsiteY2" fmla="*/ 336607 h 3050804"/>
              <a:gd name="connsiteX3" fmla="*/ 439372 w 1768202"/>
              <a:gd name="connsiteY3" fmla="*/ 2923145 h 3050804"/>
              <a:gd name="connsiteX4" fmla="*/ 127660 w 1768202"/>
              <a:gd name="connsiteY4" fmla="*/ 3025909 h 3050804"/>
              <a:gd name="connsiteX5" fmla="*/ 24895 w 1768202"/>
              <a:gd name="connsiteY5" fmla="*/ 2714197 h 3050804"/>
              <a:gd name="connsiteX6" fmla="*/ 1328831 w 1768202"/>
              <a:gd name="connsiteY6" fmla="*/ 127660 h 3050804"/>
              <a:gd name="connsiteX7" fmla="*/ 1551667 w 1768202"/>
              <a:gd name="connsiteY7" fmla="*/ 515 h 305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8202" h="3050804">
                <a:moveTo>
                  <a:pt x="1551667" y="515"/>
                </a:moveTo>
                <a:cubicBezTo>
                  <a:pt x="1581748" y="2527"/>
                  <a:pt x="1611930" y="10470"/>
                  <a:pt x="1640544" y="24895"/>
                </a:cubicBezTo>
                <a:cubicBezTo>
                  <a:pt x="1754998" y="82594"/>
                  <a:pt x="1801007" y="222153"/>
                  <a:pt x="1743308" y="336607"/>
                </a:cubicBezTo>
                <a:lnTo>
                  <a:pt x="439372" y="2923145"/>
                </a:lnTo>
                <a:cubicBezTo>
                  <a:pt x="381672" y="3037599"/>
                  <a:pt x="242114" y="3083609"/>
                  <a:pt x="127660" y="3025909"/>
                </a:cubicBezTo>
                <a:cubicBezTo>
                  <a:pt x="13205" y="2968210"/>
                  <a:pt x="-32804" y="2828652"/>
                  <a:pt x="24895" y="2714197"/>
                </a:cubicBezTo>
                <a:lnTo>
                  <a:pt x="1328831" y="127660"/>
                </a:lnTo>
                <a:cubicBezTo>
                  <a:pt x="1372106" y="41819"/>
                  <a:pt x="1461426" y="-5522"/>
                  <a:pt x="1551667" y="515"/>
                </a:cubicBez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60194" y="833775"/>
            <a:ext cx="208288" cy="25197"/>
          </a:xfrm>
          <a:custGeom>
            <a:avLst/>
            <a:gdLst>
              <a:gd name="connsiteX0" fmla="*/ 118936 w 208288"/>
              <a:gd name="connsiteY0" fmla="*/ 514 h 25197"/>
              <a:gd name="connsiteX1" fmla="*/ 207813 w 208288"/>
              <a:gd name="connsiteY1" fmla="*/ 24894 h 25197"/>
              <a:gd name="connsiteX2" fmla="*/ 208288 w 208288"/>
              <a:gd name="connsiteY2" fmla="*/ 25197 h 25197"/>
              <a:gd name="connsiteX3" fmla="*/ 0 w 208288"/>
              <a:gd name="connsiteY3" fmla="*/ 25197 h 25197"/>
              <a:gd name="connsiteX4" fmla="*/ 30674 w 208288"/>
              <a:gd name="connsiteY4" fmla="*/ 11719 h 25197"/>
              <a:gd name="connsiteX5" fmla="*/ 118936 w 208288"/>
              <a:gd name="connsiteY5" fmla="*/ 514 h 2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288" h="25197">
                <a:moveTo>
                  <a:pt x="118936" y="514"/>
                </a:moveTo>
                <a:cubicBezTo>
                  <a:pt x="149017" y="2526"/>
                  <a:pt x="179199" y="10469"/>
                  <a:pt x="207813" y="24894"/>
                </a:cubicBezTo>
                <a:lnTo>
                  <a:pt x="208288" y="25197"/>
                </a:lnTo>
                <a:lnTo>
                  <a:pt x="0" y="25197"/>
                </a:lnTo>
                <a:lnTo>
                  <a:pt x="30674" y="11719"/>
                </a:lnTo>
                <a:cubicBezTo>
                  <a:pt x="58878" y="2420"/>
                  <a:pt x="88856" y="-1498"/>
                  <a:pt x="118936" y="514"/>
                </a:cubicBezTo>
                <a:close/>
              </a:path>
            </a:pathLst>
          </a:custGeom>
        </p:spPr>
      </p:pic>
      <p:sp>
        <p:nvSpPr>
          <p:cNvPr id="29" name="矩形 28"/>
          <p:cNvSpPr/>
          <p:nvPr/>
        </p:nvSpPr>
        <p:spPr>
          <a:xfrm>
            <a:off x="839970" y="1772816"/>
            <a:ext cx="4983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强大的教练团队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0105" y="2861310"/>
            <a:ext cx="5233670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400" dirty="0">
                <a:solidFill>
                  <a:srgbClr val="3633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俱乐部有一个优秀的教练团队，每一位私人教练都持有体适能相关证书，丰富的经验、周到的服务为会员量身定制个性化的专业训练计划及个人营养咨询，使每一位会员都能轻松完成健身及运动目标，享受完美体形。他们里面，有曾经参加国内外大赛的并获得过大奖的资深教练，如马自涛，黄金时代俱乐部培训学院院长、首席私教培训师，2001年在河南省健美比赛中获得全场冠军，同年在全国健美比赛中获得亚军，并代表中国健美运动员，参加了在日本举行的世界运动会中的健美比赛项目，名列前茅;如尚书利，俱乐部私教总监，1997年就已获得全国80KG级健美冠军;他们都有着丰富的理论知识和实际经验，接受他们的指导，将受益匪浅。</a:t>
            </a:r>
            <a:endParaRPr sz="14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925" y="147320"/>
            <a:ext cx="1673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666230" y="2625836"/>
            <a:ext cx="1040344" cy="896849"/>
          </a:xfrm>
          <a:custGeom>
            <a:avLst/>
            <a:gdLst>
              <a:gd name="connsiteX0" fmla="*/ 1004781 w 2009562"/>
              <a:gd name="connsiteY0" fmla="*/ 0 h 1732382"/>
              <a:gd name="connsiteX1" fmla="*/ 2009562 w 2009562"/>
              <a:gd name="connsiteY1" fmla="*/ 1732382 h 1732382"/>
              <a:gd name="connsiteX2" fmla="*/ 0 w 2009562"/>
              <a:gd name="connsiteY2" fmla="*/ 1732382 h 173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62" h="1732382">
                <a:moveTo>
                  <a:pt x="1004781" y="0"/>
                </a:moveTo>
                <a:lnTo>
                  <a:pt x="2009562" y="1732382"/>
                </a:lnTo>
                <a:lnTo>
                  <a:pt x="0" y="1732382"/>
                </a:lnTo>
                <a:close/>
              </a:path>
            </a:pathLst>
          </a:cu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85" y="2297430"/>
            <a:ext cx="1155700" cy="94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2705" y="2416810"/>
            <a:ext cx="1673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flipH="1">
            <a:off x="5231904" y="2"/>
            <a:ext cx="6960097" cy="6857999"/>
          </a:xfrm>
          <a:custGeom>
            <a:avLst/>
            <a:gdLst>
              <a:gd name="connsiteX0" fmla="*/ 5568077 w 6960097"/>
              <a:gd name="connsiteY0" fmla="*/ 0 h 6857999"/>
              <a:gd name="connsiteX1" fmla="*/ 0 w 6960097"/>
              <a:gd name="connsiteY1" fmla="*/ 0 h 6857999"/>
              <a:gd name="connsiteX2" fmla="*/ 0 w 6960097"/>
              <a:gd name="connsiteY2" fmla="*/ 6857999 h 6857999"/>
              <a:gd name="connsiteX3" fmla="*/ 6960097 w 696009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097" h="6857999">
                <a:moveTo>
                  <a:pt x="5568077" y="0"/>
                </a:moveTo>
                <a:lnTo>
                  <a:pt x="0" y="0"/>
                </a:lnTo>
                <a:lnTo>
                  <a:pt x="0" y="6857999"/>
                </a:lnTo>
                <a:lnTo>
                  <a:pt x="6960097" y="6857999"/>
                </a:ln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>
            <a:off x="1091254" y="1041489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发展规划</a:t>
            </a:r>
            <a:endParaRPr lang="zh-C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3967" y="1904950"/>
            <a:ext cx="404136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3633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招商要求</a:t>
            </a:r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47320"/>
            <a:ext cx="16732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endParaRPr lang="zh-CN" altLang="en-US" sz="4400" dirty="0">
              <a:solidFill>
                <a:srgbClr val="2E40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297815"/>
            <a:ext cx="644525" cy="529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020" y="2550795"/>
            <a:ext cx="5106670" cy="347662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3633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【重点区域】郑州市区/新郑市区/龙湖/中牟/荣阳</a:t>
            </a:r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zh-CN" altLang="en-US" sz="2000" dirty="0">
                <a:solidFill>
                  <a:srgbClr val="3633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【选址要求】商业体 写字楼 小区会所 大学及所有固定人口密集区有游泳池更佳</a:t>
            </a:r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zh-CN" altLang="en-US" sz="2000" dirty="0">
                <a:solidFill>
                  <a:srgbClr val="3633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【物业条件】租赁为主，能独立开门，有独立下水，三相五线动力电 (单根线颈≥16平)，室内消防设施完备，房产及消防验收手续齐全，能提供房屋租赁税票，合同期不低于8年</a:t>
            </a:r>
            <a:endParaRPr lang="zh-CN" altLang="en-US" sz="2000" dirty="0">
              <a:solidFill>
                <a:srgbClr val="36333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自定义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62" baseType="lpstr">
      <vt:lpstr>Arial</vt:lpstr>
      <vt:lpstr>宋体</vt:lpstr>
      <vt:lpstr>Wingdings</vt:lpstr>
      <vt:lpstr>Segoe UI</vt:lpstr>
      <vt:lpstr>Segoe UI Symbol</vt:lpstr>
      <vt:lpstr>微软雅黑</vt:lpstr>
      <vt:lpstr>Calibri</vt:lpstr>
      <vt:lpstr>Arial Unicode MS</vt:lpstr>
      <vt:lpstr>Arial</vt:lpstr>
      <vt:lpstr>华文新魏</vt:lpstr>
      <vt:lpstr>华文彩云</vt:lpstr>
      <vt:lpstr>华文琥珀</vt:lpstr>
      <vt:lpstr>幼圆</vt:lpstr>
      <vt:lpstr>Adobe 仿宋 Std R</vt:lpstr>
      <vt:lpstr>Adobe Myungjo Std M</vt:lpstr>
      <vt:lpstr>Kozuka Gothic Pr6N EL</vt:lpstr>
      <vt:lpstr>Meiryo UI</vt:lpstr>
      <vt:lpstr>华文宋体</vt:lpstr>
      <vt:lpstr>华文细黑</vt:lpstr>
      <vt:lpstr>新宋体</vt:lpstr>
      <vt:lpstr>黑体</vt:lpstr>
      <vt:lpstr>Adobe 宋体 Std L</vt:lpstr>
      <vt:lpstr>Kozuka Gothic Pr6N H</vt:lpstr>
      <vt:lpstr>Kozuka Mincho Pr6N EL</vt:lpstr>
      <vt:lpstr>Kozuka Mincho Pr6N L</vt:lpstr>
      <vt:lpstr>Kozuka Mincho Pr6N B</vt:lpstr>
      <vt:lpstr>Franklin Gothic Demi Cond</vt:lpstr>
      <vt:lpstr>Felix Titling</vt:lpstr>
      <vt:lpstr>Eras Demi ITC</vt:lpstr>
      <vt:lpstr>Elephant</vt:lpstr>
      <vt:lpstr>Dubai</vt:lpstr>
      <vt:lpstr>Copperplate Gothic Bold</vt:lpstr>
      <vt:lpstr>Chiller</vt:lpstr>
      <vt:lpstr>Calisto MT</vt:lpstr>
      <vt:lpstr>Bradley Hand ITC</vt:lpstr>
      <vt:lpstr>Bernard MT Condensed</vt:lpstr>
      <vt:lpstr>Baskerville Old Face</vt:lpstr>
      <vt:lpstr>Arial Rounded MT Bold</vt:lpstr>
      <vt:lpstr>Algerian</vt:lpstr>
      <vt:lpstr>akaDora</vt:lpstr>
      <vt:lpstr>华文行楷</vt:lpstr>
      <vt:lpstr>华文隶书</vt:lpstr>
      <vt:lpstr>华文楷体</vt:lpstr>
      <vt:lpstr>微软雅黑 Light</vt:lpstr>
      <vt:lpstr>华文仿宋</vt:lpstr>
      <vt:lpstr>华文中宋</vt:lpstr>
      <vt:lpstr>方正姚体</vt:lpstr>
      <vt:lpstr>方正舒体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欧美自然风景</dc:title>
  <dc:creator>第一PPT</dc:creator>
  <cp:keywords>www.1ppt.com</cp:keywords>
  <dc:description>第一PPT</dc:description>
  <cp:lastModifiedBy>Administrator</cp:lastModifiedBy>
  <cp:revision>145</cp:revision>
  <dcterms:created xsi:type="dcterms:W3CDTF">2017-02-25T07:51:00Z</dcterms:created>
  <dcterms:modified xsi:type="dcterms:W3CDTF">2018-03-30T08:40:56Z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