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7" r:id="rId2"/>
    <p:sldId id="258" r:id="rId3"/>
    <p:sldId id="259" r:id="rId4"/>
    <p:sldId id="266" r:id="rId5"/>
    <p:sldId id="265" r:id="rId6"/>
    <p:sldId id="262" r:id="rId7"/>
    <p:sldId id="263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Заргаров Саркис Варламович" initials="ЗСВ" lastIdx="3" clrIdx="0">
    <p:extLst>
      <p:ext uri="{19B8F6BF-5375-455C-9EA6-DF929625EA0E}">
        <p15:presenceInfo xmlns:p15="http://schemas.microsoft.com/office/powerpoint/2012/main" userId="Заргаров Саркис Варлам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2400" baseline="0">
                <a:solidFill>
                  <a:schemeClr val="tx1"/>
                </a:solidFill>
              </a:rPr>
              <a:t>Соотношение учителей информатики с различным уровнем компетенций  </a:t>
            </a:r>
            <a:endParaRPr lang="ru-RU" sz="240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5566737932592862E-2"/>
          <c:y val="0.1754792731445482"/>
          <c:w val="0.61209803320039535"/>
          <c:h val="0.81813061957859312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350-4F4D-8534-DEEAB8F90F4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350-4F4D-8534-DEEAB8F90F45}"/>
              </c:ext>
            </c:extLst>
          </c:dPt>
          <c:dLbls>
            <c:dLbl>
              <c:idx val="0"/>
              <c:layout>
                <c:manualLayout>
                  <c:x val="-9.1259914525589875E-2"/>
                  <c:y val="-0.4108763702331326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50-4F4D-8534-DEEAB8F90F45}"/>
                </c:ext>
              </c:extLst>
            </c:dLbl>
            <c:dLbl>
              <c:idx val="1"/>
              <c:layout>
                <c:manualLayout>
                  <c:x val="7.6103447977973623E-2"/>
                  <c:y val="-8.74338042303535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50-4F4D-8534-DEEAB8F90F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Лист1!$C$1:$D$1</c:f>
              <c:strCache>
                <c:ptCount val="2"/>
                <c:pt idx="0">
                  <c:v>Общее количество учителей</c:v>
                </c:pt>
                <c:pt idx="1">
                  <c:v>Учителя обладающие компетенцией программирования</c:v>
                </c:pt>
              </c:strCache>
            </c:strRef>
          </c:cat>
          <c:val>
            <c:numRef>
              <c:f>Лист1!$C$17:$D$17</c:f>
              <c:numCache>
                <c:formatCode>General</c:formatCode>
                <c:ptCount val="2"/>
                <c:pt idx="0">
                  <c:v>383</c:v>
                </c:pt>
                <c:pt idx="1">
                  <c:v>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50-4F4D-8534-DEEAB8F90F45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8350-4F4D-8534-DEEAB8F90F4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Лист1!$C$1:$D$1</c:f>
              <c:strCache>
                <c:ptCount val="2"/>
                <c:pt idx="0">
                  <c:v>Общее количество учителей</c:v>
                </c:pt>
                <c:pt idx="1">
                  <c:v>Учителя обладающие компетенцией программирования</c:v>
                </c:pt>
              </c:strCache>
            </c:strRef>
          </c:cat>
          <c:val>
            <c:numRef>
              <c:f>Лист1!$C$1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350-4F4D-8534-DEEAB8F90F45}"/>
            </c:ext>
          </c:extLst>
        </c:ser>
        <c:ser>
          <c:idx val="2"/>
          <c:order val="2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350-4F4D-8534-DEEAB8F90F4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Лист1!$C$1:$D$1</c:f>
              <c:strCache>
                <c:ptCount val="2"/>
                <c:pt idx="0">
                  <c:v>Общее количество учителей</c:v>
                </c:pt>
                <c:pt idx="1">
                  <c:v>Учителя обладающие компетенцией программирования</c:v>
                </c:pt>
              </c:strCache>
            </c:strRef>
          </c:cat>
          <c:val>
            <c:numRef>
              <c:f>Лист1!$D$1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350-4F4D-8534-DEEAB8F90F4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5T10:43:05.582" idx="3">
    <p:pos x="10" y="10"/>
    <p:text>Добрый день, сегодня мы хотим Вам показать свою великолепную работу проделанную на этих курсах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5T10:09:35.804" idx="1">
    <p:pos x="6650" y="166"/>
    <p:text/>
    <p:extLst>
      <p:ext uri="{C676402C-5697-4E1C-873F-D02D1690AC5C}">
        <p15:threadingInfo xmlns:p15="http://schemas.microsoft.com/office/powerpoint/2012/main" timeZoneBias="-180"/>
      </p:ext>
    </p:extLst>
  </p:cm>
  <p:cm authorId="1" dt="2020-03-05T10:09:36.054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D5400E-E3B7-4498-85E9-4A0FBEC2AB1E}" type="doc">
      <dgm:prSet loTypeId="urn:microsoft.com/office/officeart/2008/layout/RadialCluster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4DEE491E-7A8D-4A5E-A059-4357B30BD622}">
      <dgm:prSet phldrT="[Текст]"/>
      <dgm:spPr/>
      <dgm:t>
        <a:bodyPr/>
        <a:lstStyle/>
        <a:p>
          <a:r>
            <a:rPr lang="ru-RU" dirty="0" smtClean="0"/>
            <a:t>Проблемные зоны процесса обучения</a:t>
          </a:r>
          <a:endParaRPr lang="ru-RU" dirty="0"/>
        </a:p>
      </dgm:t>
    </dgm:pt>
    <dgm:pt modelId="{F3C1B21F-4D54-4527-81B1-E9B2BB1ACD3C}" type="parTrans" cxnId="{7B9215B4-7600-4A96-891F-0118416268D7}">
      <dgm:prSet/>
      <dgm:spPr/>
      <dgm:t>
        <a:bodyPr/>
        <a:lstStyle/>
        <a:p>
          <a:endParaRPr lang="ru-RU"/>
        </a:p>
      </dgm:t>
    </dgm:pt>
    <dgm:pt modelId="{32444881-7798-4C32-805B-AA3222A9DC74}" type="sibTrans" cxnId="{7B9215B4-7600-4A96-891F-0118416268D7}">
      <dgm:prSet/>
      <dgm:spPr/>
      <dgm:t>
        <a:bodyPr/>
        <a:lstStyle/>
        <a:p>
          <a:endParaRPr lang="ru-RU"/>
        </a:p>
      </dgm:t>
    </dgm:pt>
    <dgm:pt modelId="{4964BC2B-F2DD-4329-BA5A-FD422FBC73E2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Скорость восприятия </a:t>
          </a:r>
          <a:endParaRPr lang="ru-RU" dirty="0"/>
        </a:p>
      </dgm:t>
    </dgm:pt>
    <dgm:pt modelId="{7D8D0EF8-688B-4FF1-8D11-F4B98FD5E8B3}" type="parTrans" cxnId="{C353F416-D5A2-478D-B283-C4866382852E}">
      <dgm:prSet>
        <dgm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ru-RU"/>
        </a:p>
      </dgm:t>
    </dgm:pt>
    <dgm:pt modelId="{D115DDEC-5D37-45D5-B5D4-F5A76C8018B5}" type="sibTrans" cxnId="{C353F416-D5A2-478D-B283-C4866382852E}">
      <dgm:prSet/>
      <dgm:spPr/>
      <dgm:t>
        <a:bodyPr/>
        <a:lstStyle/>
        <a:p>
          <a:endParaRPr lang="ru-RU"/>
        </a:p>
      </dgm:t>
    </dgm:pt>
    <dgm:pt modelId="{07B426DD-4991-4508-A9B3-5A59443A80EA}">
      <dgm:prSet phldrT="[Текст]"/>
      <dgm:spPr/>
      <dgm:t>
        <a:bodyPr/>
        <a:lstStyle/>
        <a:p>
          <a:pPr rtl="0"/>
          <a:r>
            <a:rPr lang="ru-RU" dirty="0" smtClean="0"/>
            <a:t>Объем программных продуктов</a:t>
          </a:r>
          <a:endParaRPr lang="ru-RU" dirty="0"/>
        </a:p>
      </dgm:t>
    </dgm:pt>
    <dgm:pt modelId="{5DC772EA-0929-45C1-8362-25EB90C1710C}" type="parTrans" cxnId="{3A917A05-E116-4D4E-AAAD-B92B150DA57E}">
      <dgm:prSet>
        <dgm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ru-RU"/>
        </a:p>
      </dgm:t>
    </dgm:pt>
    <dgm:pt modelId="{B74FE355-A4E2-4E5A-852B-208B4FCD5183}" type="sibTrans" cxnId="{3A917A05-E116-4D4E-AAAD-B92B150DA57E}">
      <dgm:prSet/>
      <dgm:spPr/>
      <dgm:t>
        <a:bodyPr/>
        <a:lstStyle/>
        <a:p>
          <a:endParaRPr lang="ru-RU"/>
        </a:p>
      </dgm:t>
    </dgm:pt>
    <dgm:pt modelId="{A01C58D1-E8E2-4E68-AAB8-8EC0973B3363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ru-RU" sz="3000" dirty="0" smtClean="0"/>
            <a:t>Декомпозиция задачи</a:t>
          </a:r>
          <a:endParaRPr lang="ru-RU" sz="3000" dirty="0"/>
        </a:p>
      </dgm:t>
    </dgm:pt>
    <dgm:pt modelId="{FD002B37-C6DD-41B4-8583-C027E697F11D}" type="parTrans" cxnId="{4C8457BE-05C2-415B-B4FA-1EB9EEDD851C}">
      <dgm:prSet>
        <dgm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ru-RU"/>
        </a:p>
      </dgm:t>
    </dgm:pt>
    <dgm:pt modelId="{EDBAB50F-B822-4672-B688-2BDBB0A76BDF}" type="sibTrans" cxnId="{4C8457BE-05C2-415B-B4FA-1EB9EEDD851C}">
      <dgm:prSet/>
      <dgm:spPr/>
      <dgm:t>
        <a:bodyPr/>
        <a:lstStyle/>
        <a:p>
          <a:endParaRPr lang="ru-RU"/>
        </a:p>
      </dgm:t>
    </dgm:pt>
    <dgm:pt modelId="{89E61391-C27E-4465-B432-54B5E028946B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 smtClean="0"/>
            <a:t>Отработка навыков</a:t>
          </a:r>
          <a:endParaRPr lang="ru-RU" dirty="0"/>
        </a:p>
      </dgm:t>
    </dgm:pt>
    <dgm:pt modelId="{0271BA16-E941-47EA-8FD2-57BC43ECD970}" type="parTrans" cxnId="{B1F70D36-6EBC-4A5D-957F-BEE8694D69FB}">
      <dgm:prSet>
        <dgm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ru-RU"/>
        </a:p>
      </dgm:t>
    </dgm:pt>
    <dgm:pt modelId="{D791C293-973C-4976-B526-DD4E836B5D7D}" type="sibTrans" cxnId="{B1F70D36-6EBC-4A5D-957F-BEE8694D69FB}">
      <dgm:prSet/>
      <dgm:spPr/>
      <dgm:t>
        <a:bodyPr/>
        <a:lstStyle/>
        <a:p>
          <a:endParaRPr lang="ru-RU"/>
        </a:p>
      </dgm:t>
    </dgm:pt>
    <dgm:pt modelId="{394101E3-878D-4C51-B7CE-66F22D2B6E70}">
      <dgm:prSet/>
      <dgm:spPr/>
      <dgm:t>
        <a:bodyPr/>
        <a:lstStyle/>
        <a:p>
          <a:r>
            <a:rPr lang="ru-RU" dirty="0" err="1" smtClean="0"/>
            <a:t>Кодстайл</a:t>
          </a:r>
          <a:endParaRPr lang="ru-RU" dirty="0"/>
        </a:p>
      </dgm:t>
    </dgm:pt>
    <dgm:pt modelId="{01E60341-810E-4462-A9CD-632DF4191F0A}" type="parTrans" cxnId="{2FE59F28-ED83-40E9-A988-19D11603886D}">
      <dgm:prSet>
        <dgm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ru-RU"/>
        </a:p>
      </dgm:t>
    </dgm:pt>
    <dgm:pt modelId="{12BAB4E7-9C90-4123-97E7-913F26B206BA}" type="sibTrans" cxnId="{2FE59F28-ED83-40E9-A988-19D11603886D}">
      <dgm:prSet/>
      <dgm:spPr/>
      <dgm:t>
        <a:bodyPr/>
        <a:lstStyle/>
        <a:p>
          <a:endParaRPr lang="ru-RU"/>
        </a:p>
      </dgm:t>
    </dgm:pt>
    <dgm:pt modelId="{F92CFF1A-840F-49AD-8649-E5EA2506C94C}" type="pres">
      <dgm:prSet presAssocID="{34D5400E-E3B7-4498-85E9-4A0FBEC2AB1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AA8CFCF8-4C24-43AF-A78C-C7CF5EB19F2C}" type="pres">
      <dgm:prSet presAssocID="{4DEE491E-7A8D-4A5E-A059-4357B30BD622}" presName="singleCycle" presStyleCnt="0"/>
      <dgm:spPr/>
    </dgm:pt>
    <dgm:pt modelId="{BC252E79-A714-440F-8690-B85A740A5F89}" type="pres">
      <dgm:prSet presAssocID="{4DEE491E-7A8D-4A5E-A059-4357B30BD622}" presName="singleCenter" presStyleLbl="node1" presStyleIdx="0" presStyleCnt="6" custScaleX="222951" custScaleY="81665" custLinFactNeighborX="29955" custLinFactNeighborY="-3769">
        <dgm:presLayoutVars>
          <dgm:chMax val="7"/>
          <dgm:chPref val="7"/>
        </dgm:presLayoutVars>
      </dgm:prSet>
      <dgm:spPr/>
      <dgm:t>
        <a:bodyPr/>
        <a:lstStyle/>
        <a:p>
          <a:endParaRPr lang="ru-RU"/>
        </a:p>
      </dgm:t>
    </dgm:pt>
    <dgm:pt modelId="{A66638C8-E675-46BD-B6EB-D9900136518D}" type="pres">
      <dgm:prSet presAssocID="{7D8D0EF8-688B-4FF1-8D11-F4B98FD5E8B3}" presName="Name56" presStyleLbl="parChTrans1D2" presStyleIdx="0" presStyleCnt="5"/>
      <dgm:spPr/>
      <dgm:t>
        <a:bodyPr/>
        <a:lstStyle/>
        <a:p>
          <a:endParaRPr lang="ru-RU"/>
        </a:p>
      </dgm:t>
    </dgm:pt>
    <dgm:pt modelId="{4B8C7FA8-6F8A-413E-BAA3-C2D90ABEA348}" type="pres">
      <dgm:prSet presAssocID="{4964BC2B-F2DD-4329-BA5A-FD422FBC73E2}" presName="text0" presStyleLbl="node1" presStyleIdx="1" presStyleCnt="6" custScaleX="329763" custRadScaleRad="143133" custRadScaleInc="3299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E5C62A-9777-45E5-9CA8-A79106D6C03B}" type="pres">
      <dgm:prSet presAssocID="{5DC772EA-0929-45C1-8362-25EB90C1710C}" presName="Name56" presStyleLbl="parChTrans1D2" presStyleIdx="1" presStyleCnt="5"/>
      <dgm:spPr/>
      <dgm:t>
        <a:bodyPr/>
        <a:lstStyle/>
        <a:p>
          <a:endParaRPr lang="ru-RU"/>
        </a:p>
      </dgm:t>
    </dgm:pt>
    <dgm:pt modelId="{904F75D0-42AF-4153-9AA1-622CAE73B681}" type="pres">
      <dgm:prSet presAssocID="{07B426DD-4991-4508-A9B3-5A59443A80EA}" presName="text0" presStyleLbl="node1" presStyleIdx="2" presStyleCnt="6" custScaleX="375373" custScaleY="106371" custRadScaleRad="132006" custRadScaleInc="-7389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7B74B1-F061-4E99-92CB-CDBB84C1A9F8}" type="pres">
      <dgm:prSet presAssocID="{01E60341-810E-4462-A9CD-632DF4191F0A}" presName="Name56" presStyleLbl="parChTrans1D2" presStyleIdx="2" presStyleCnt="5"/>
      <dgm:spPr/>
      <dgm:t>
        <a:bodyPr/>
        <a:lstStyle/>
        <a:p>
          <a:endParaRPr lang="ru-RU"/>
        </a:p>
      </dgm:t>
    </dgm:pt>
    <dgm:pt modelId="{367071BE-8B5A-401D-8BD5-47293B47AC54}" type="pres">
      <dgm:prSet presAssocID="{394101E3-878D-4C51-B7CE-66F22D2B6E70}" presName="text0" presStyleLbl="node1" presStyleIdx="3" presStyleCnt="6" custScaleX="343221" custRadScaleRad="107943" custRadScaleInc="2310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9DFBD5-AA2D-4DA5-84CF-5BBE34C109B0}" type="pres">
      <dgm:prSet presAssocID="{0271BA16-E941-47EA-8FD2-57BC43ECD970}" presName="Name56" presStyleLbl="parChTrans1D2" presStyleIdx="3" presStyleCnt="5"/>
      <dgm:spPr/>
      <dgm:t>
        <a:bodyPr/>
        <a:lstStyle/>
        <a:p>
          <a:endParaRPr lang="ru-RU"/>
        </a:p>
      </dgm:t>
    </dgm:pt>
    <dgm:pt modelId="{FD818A2F-7961-40F5-AD11-5E13EF2B9656}" type="pres">
      <dgm:prSet presAssocID="{89E61391-C27E-4465-B432-54B5E028946B}" presName="text0" presStyleLbl="node1" presStyleIdx="4" presStyleCnt="6" custScaleX="306345" custScaleY="116176" custRadScaleRad="119558" custRadScaleInc="16203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9CDC54-9415-4ABC-B467-EF2A5132B1B7}" type="pres">
      <dgm:prSet presAssocID="{FD002B37-C6DD-41B4-8583-C027E697F11D}" presName="Name56" presStyleLbl="parChTrans1D2" presStyleIdx="4" presStyleCnt="5"/>
      <dgm:spPr/>
      <dgm:t>
        <a:bodyPr/>
        <a:lstStyle/>
        <a:p>
          <a:endParaRPr lang="ru-RU"/>
        </a:p>
      </dgm:t>
    </dgm:pt>
    <dgm:pt modelId="{F2ADBF17-0258-4C47-BBF6-AC47A4EF5B6B}" type="pres">
      <dgm:prSet presAssocID="{A01C58D1-E8E2-4E68-AAB8-8EC0973B3363}" presName="text0" presStyleLbl="node1" presStyleIdx="5" presStyleCnt="6" custScaleX="370466" custScaleY="108324" custRadScaleRad="138752" custRadScaleInc="6304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FE59F28-ED83-40E9-A988-19D11603886D}" srcId="{4DEE491E-7A8D-4A5E-A059-4357B30BD622}" destId="{394101E3-878D-4C51-B7CE-66F22D2B6E70}" srcOrd="2" destOrd="0" parTransId="{01E60341-810E-4462-A9CD-632DF4191F0A}" sibTransId="{12BAB4E7-9C90-4123-97E7-913F26B206BA}"/>
    <dgm:cxn modelId="{3A917A05-E116-4D4E-AAAD-B92B150DA57E}" srcId="{4DEE491E-7A8D-4A5E-A059-4357B30BD622}" destId="{07B426DD-4991-4508-A9B3-5A59443A80EA}" srcOrd="1" destOrd="0" parTransId="{5DC772EA-0929-45C1-8362-25EB90C1710C}" sibTransId="{B74FE355-A4E2-4E5A-852B-208B4FCD5183}"/>
    <dgm:cxn modelId="{0C38D937-1690-48A3-83C9-EC4249C366A2}" type="presOf" srcId="{7D8D0EF8-688B-4FF1-8D11-F4B98FD5E8B3}" destId="{A66638C8-E675-46BD-B6EB-D9900136518D}" srcOrd="0" destOrd="0" presId="urn:microsoft.com/office/officeart/2008/layout/RadialCluster"/>
    <dgm:cxn modelId="{66173ACD-6271-4828-9FF7-970953856132}" type="presOf" srcId="{01E60341-810E-4462-A9CD-632DF4191F0A}" destId="{787B74B1-F061-4E99-92CB-CDBB84C1A9F8}" srcOrd="0" destOrd="0" presId="urn:microsoft.com/office/officeart/2008/layout/RadialCluster"/>
    <dgm:cxn modelId="{43329661-7405-49FF-8197-87C51E90630D}" type="presOf" srcId="{07B426DD-4991-4508-A9B3-5A59443A80EA}" destId="{904F75D0-42AF-4153-9AA1-622CAE73B681}" srcOrd="0" destOrd="0" presId="urn:microsoft.com/office/officeart/2008/layout/RadialCluster"/>
    <dgm:cxn modelId="{4C8457BE-05C2-415B-B4FA-1EB9EEDD851C}" srcId="{4DEE491E-7A8D-4A5E-A059-4357B30BD622}" destId="{A01C58D1-E8E2-4E68-AAB8-8EC0973B3363}" srcOrd="4" destOrd="0" parTransId="{FD002B37-C6DD-41B4-8583-C027E697F11D}" sibTransId="{EDBAB50F-B822-4672-B688-2BDBB0A76BDF}"/>
    <dgm:cxn modelId="{74A602A5-EB1B-4B10-9B5B-F84E7E320D35}" type="presOf" srcId="{0271BA16-E941-47EA-8FD2-57BC43ECD970}" destId="{039DFBD5-AA2D-4DA5-84CF-5BBE34C109B0}" srcOrd="0" destOrd="0" presId="urn:microsoft.com/office/officeart/2008/layout/RadialCluster"/>
    <dgm:cxn modelId="{C353F416-D5A2-478D-B283-C4866382852E}" srcId="{4DEE491E-7A8D-4A5E-A059-4357B30BD622}" destId="{4964BC2B-F2DD-4329-BA5A-FD422FBC73E2}" srcOrd="0" destOrd="0" parTransId="{7D8D0EF8-688B-4FF1-8D11-F4B98FD5E8B3}" sibTransId="{D115DDEC-5D37-45D5-B5D4-F5A76C8018B5}"/>
    <dgm:cxn modelId="{927E6B2D-34D5-44A0-960E-18B35B1FF449}" type="presOf" srcId="{5DC772EA-0929-45C1-8362-25EB90C1710C}" destId="{3BE5C62A-9777-45E5-9CA8-A79106D6C03B}" srcOrd="0" destOrd="0" presId="urn:microsoft.com/office/officeart/2008/layout/RadialCluster"/>
    <dgm:cxn modelId="{0D935AC6-B98F-41E7-A2B8-449CB3BD34A5}" type="presOf" srcId="{FD002B37-C6DD-41B4-8583-C027E697F11D}" destId="{B09CDC54-9415-4ABC-B467-EF2A5132B1B7}" srcOrd="0" destOrd="0" presId="urn:microsoft.com/office/officeart/2008/layout/RadialCluster"/>
    <dgm:cxn modelId="{B1F70D36-6EBC-4A5D-957F-BEE8694D69FB}" srcId="{4DEE491E-7A8D-4A5E-A059-4357B30BD622}" destId="{89E61391-C27E-4465-B432-54B5E028946B}" srcOrd="3" destOrd="0" parTransId="{0271BA16-E941-47EA-8FD2-57BC43ECD970}" sibTransId="{D791C293-973C-4976-B526-DD4E836B5D7D}"/>
    <dgm:cxn modelId="{3F576558-7131-416F-81E3-758C8AA892DA}" type="presOf" srcId="{4DEE491E-7A8D-4A5E-A059-4357B30BD622}" destId="{BC252E79-A714-440F-8690-B85A740A5F89}" srcOrd="0" destOrd="0" presId="urn:microsoft.com/office/officeart/2008/layout/RadialCluster"/>
    <dgm:cxn modelId="{4EA7CC33-BC60-4FA7-8A32-41AB088143FD}" type="presOf" srcId="{394101E3-878D-4C51-B7CE-66F22D2B6E70}" destId="{367071BE-8B5A-401D-8BD5-47293B47AC54}" srcOrd="0" destOrd="0" presId="urn:microsoft.com/office/officeart/2008/layout/RadialCluster"/>
    <dgm:cxn modelId="{FB6C2C12-CC61-4B90-837F-AEE255E96107}" type="presOf" srcId="{A01C58D1-E8E2-4E68-AAB8-8EC0973B3363}" destId="{F2ADBF17-0258-4C47-BBF6-AC47A4EF5B6B}" srcOrd="0" destOrd="0" presId="urn:microsoft.com/office/officeart/2008/layout/RadialCluster"/>
    <dgm:cxn modelId="{EACC74CA-76F4-44B6-8728-EFAC903AD16E}" type="presOf" srcId="{34D5400E-E3B7-4498-85E9-4A0FBEC2AB1E}" destId="{F92CFF1A-840F-49AD-8649-E5EA2506C94C}" srcOrd="0" destOrd="0" presId="urn:microsoft.com/office/officeart/2008/layout/RadialCluster"/>
    <dgm:cxn modelId="{7B9215B4-7600-4A96-891F-0118416268D7}" srcId="{34D5400E-E3B7-4498-85E9-4A0FBEC2AB1E}" destId="{4DEE491E-7A8D-4A5E-A059-4357B30BD622}" srcOrd="0" destOrd="0" parTransId="{F3C1B21F-4D54-4527-81B1-E9B2BB1ACD3C}" sibTransId="{32444881-7798-4C32-805B-AA3222A9DC74}"/>
    <dgm:cxn modelId="{55458BCF-8AAE-4359-A27F-0BF3073B112D}" type="presOf" srcId="{89E61391-C27E-4465-B432-54B5E028946B}" destId="{FD818A2F-7961-40F5-AD11-5E13EF2B9656}" srcOrd="0" destOrd="0" presId="urn:microsoft.com/office/officeart/2008/layout/RadialCluster"/>
    <dgm:cxn modelId="{4A2A8BB9-6D80-4B87-9C4F-A9E2D71106CB}" type="presOf" srcId="{4964BC2B-F2DD-4329-BA5A-FD422FBC73E2}" destId="{4B8C7FA8-6F8A-413E-BAA3-C2D90ABEA348}" srcOrd="0" destOrd="0" presId="urn:microsoft.com/office/officeart/2008/layout/RadialCluster"/>
    <dgm:cxn modelId="{7AB53B3D-7F2D-4641-B042-0BDBBDFF8853}" type="presParOf" srcId="{F92CFF1A-840F-49AD-8649-E5EA2506C94C}" destId="{AA8CFCF8-4C24-43AF-A78C-C7CF5EB19F2C}" srcOrd="0" destOrd="0" presId="urn:microsoft.com/office/officeart/2008/layout/RadialCluster"/>
    <dgm:cxn modelId="{A5002529-A983-4DCD-856B-7EE5C519C30E}" type="presParOf" srcId="{AA8CFCF8-4C24-43AF-A78C-C7CF5EB19F2C}" destId="{BC252E79-A714-440F-8690-B85A740A5F89}" srcOrd="0" destOrd="0" presId="urn:microsoft.com/office/officeart/2008/layout/RadialCluster"/>
    <dgm:cxn modelId="{FD13741F-3340-4283-9DC2-7BC22486EC0E}" type="presParOf" srcId="{AA8CFCF8-4C24-43AF-A78C-C7CF5EB19F2C}" destId="{A66638C8-E675-46BD-B6EB-D9900136518D}" srcOrd="1" destOrd="0" presId="urn:microsoft.com/office/officeart/2008/layout/RadialCluster"/>
    <dgm:cxn modelId="{9FFE699B-1DB9-4BAA-8ECF-449207E32094}" type="presParOf" srcId="{AA8CFCF8-4C24-43AF-A78C-C7CF5EB19F2C}" destId="{4B8C7FA8-6F8A-413E-BAA3-C2D90ABEA348}" srcOrd="2" destOrd="0" presId="urn:microsoft.com/office/officeart/2008/layout/RadialCluster"/>
    <dgm:cxn modelId="{2E1ED086-F873-4D95-A33B-CD0F829B718F}" type="presParOf" srcId="{AA8CFCF8-4C24-43AF-A78C-C7CF5EB19F2C}" destId="{3BE5C62A-9777-45E5-9CA8-A79106D6C03B}" srcOrd="3" destOrd="0" presId="urn:microsoft.com/office/officeart/2008/layout/RadialCluster"/>
    <dgm:cxn modelId="{A697EEBD-E059-4268-A3C9-2D43391DB6C7}" type="presParOf" srcId="{AA8CFCF8-4C24-43AF-A78C-C7CF5EB19F2C}" destId="{904F75D0-42AF-4153-9AA1-622CAE73B681}" srcOrd="4" destOrd="0" presId="urn:microsoft.com/office/officeart/2008/layout/RadialCluster"/>
    <dgm:cxn modelId="{276D9607-4FBB-4AC0-BE91-6DDEA52C050F}" type="presParOf" srcId="{AA8CFCF8-4C24-43AF-A78C-C7CF5EB19F2C}" destId="{787B74B1-F061-4E99-92CB-CDBB84C1A9F8}" srcOrd="5" destOrd="0" presId="urn:microsoft.com/office/officeart/2008/layout/RadialCluster"/>
    <dgm:cxn modelId="{A287F9DD-0651-4E3D-B2D0-7F080FDFE196}" type="presParOf" srcId="{AA8CFCF8-4C24-43AF-A78C-C7CF5EB19F2C}" destId="{367071BE-8B5A-401D-8BD5-47293B47AC54}" srcOrd="6" destOrd="0" presId="urn:microsoft.com/office/officeart/2008/layout/RadialCluster"/>
    <dgm:cxn modelId="{6DAFC6C4-705C-4451-9F1D-54D57F2D51F6}" type="presParOf" srcId="{AA8CFCF8-4C24-43AF-A78C-C7CF5EB19F2C}" destId="{039DFBD5-AA2D-4DA5-84CF-5BBE34C109B0}" srcOrd="7" destOrd="0" presId="urn:microsoft.com/office/officeart/2008/layout/RadialCluster"/>
    <dgm:cxn modelId="{E6A5A85D-C11B-4B76-86BD-916418977B31}" type="presParOf" srcId="{AA8CFCF8-4C24-43AF-A78C-C7CF5EB19F2C}" destId="{FD818A2F-7961-40F5-AD11-5E13EF2B9656}" srcOrd="8" destOrd="0" presId="urn:microsoft.com/office/officeart/2008/layout/RadialCluster"/>
    <dgm:cxn modelId="{31CF082E-C37D-49FD-86A6-42A46925AF24}" type="presParOf" srcId="{AA8CFCF8-4C24-43AF-A78C-C7CF5EB19F2C}" destId="{B09CDC54-9415-4ABC-B467-EF2A5132B1B7}" srcOrd="9" destOrd="0" presId="urn:microsoft.com/office/officeart/2008/layout/RadialCluster"/>
    <dgm:cxn modelId="{144DB130-C2A8-4574-AF61-23D869507DAF}" type="presParOf" srcId="{AA8CFCF8-4C24-43AF-A78C-C7CF5EB19F2C}" destId="{F2ADBF17-0258-4C47-BBF6-AC47A4EF5B6B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61C38A-8ECB-4998-AF09-16C96D4C284A}" type="doc">
      <dgm:prSet loTypeId="urn:microsoft.com/office/officeart/2008/layout/PictureStrip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AC887337-2797-4F95-82CF-B0B05C3460D3}">
      <dgm:prSet phldrT="[Текст]"/>
      <dgm:spPr>
        <a:ln w="12700"/>
      </dgm:spPr>
      <dgm:t>
        <a:bodyPr/>
        <a:lstStyle/>
        <a:p>
          <a:pPr rtl="0"/>
          <a:r>
            <a:rPr lang="ru-RU" dirty="0" smtClean="0"/>
            <a:t>информационная поддержка дальнейшего курса обучения учителей</a:t>
          </a:r>
          <a:endParaRPr lang="ru-RU" dirty="0"/>
        </a:p>
      </dgm:t>
    </dgm:pt>
    <dgm:pt modelId="{73A19713-D80B-400C-A1EA-8FC67BE716BE}" type="parTrans" cxnId="{F64A0A4E-1E9A-4C79-84B9-E3DC5F801BF3}">
      <dgm:prSet/>
      <dgm:spPr/>
      <dgm:t>
        <a:bodyPr/>
        <a:lstStyle/>
        <a:p>
          <a:endParaRPr lang="ru-RU"/>
        </a:p>
      </dgm:t>
    </dgm:pt>
    <dgm:pt modelId="{FF24A42A-FA2C-42FA-8CEE-32062B55C93E}" type="sibTrans" cxnId="{F64A0A4E-1E9A-4C79-84B9-E3DC5F801BF3}">
      <dgm:prSet/>
      <dgm:spPr/>
      <dgm:t>
        <a:bodyPr/>
        <a:lstStyle/>
        <a:p>
          <a:endParaRPr lang="ru-RU"/>
        </a:p>
      </dgm:t>
    </dgm:pt>
    <dgm:pt modelId="{9D404955-F40E-4E0E-99E3-D60C70418A68}">
      <dgm:prSet phldrT="[Текст]"/>
      <dgm:spPr>
        <a:ln w="12700"/>
      </dgm:spPr>
      <dgm:t>
        <a:bodyPr/>
        <a:lstStyle/>
        <a:p>
          <a:pPr rtl="0"/>
          <a:r>
            <a:rPr lang="ru-RU" dirty="0" smtClean="0"/>
            <a:t>простроить траекторию самообразования</a:t>
          </a:r>
          <a:endParaRPr lang="ru-RU" dirty="0"/>
        </a:p>
      </dgm:t>
    </dgm:pt>
    <dgm:pt modelId="{06C3561E-953E-4AFA-864B-E5061E85B0CA}" type="parTrans" cxnId="{FBA8511F-812B-46A2-AF19-A4B7F19B41DC}">
      <dgm:prSet/>
      <dgm:spPr/>
      <dgm:t>
        <a:bodyPr/>
        <a:lstStyle/>
        <a:p>
          <a:endParaRPr lang="ru-RU"/>
        </a:p>
      </dgm:t>
    </dgm:pt>
    <dgm:pt modelId="{6F35CD7C-33C0-4297-9998-EBC1358DEB6B}" type="sibTrans" cxnId="{FBA8511F-812B-46A2-AF19-A4B7F19B41DC}">
      <dgm:prSet/>
      <dgm:spPr/>
      <dgm:t>
        <a:bodyPr/>
        <a:lstStyle/>
        <a:p>
          <a:endParaRPr lang="ru-RU"/>
        </a:p>
      </dgm:t>
    </dgm:pt>
    <dgm:pt modelId="{3EE7D3E7-C1CA-4217-A109-5EC99E806CAC}">
      <dgm:prSet phldrT="[Текст]"/>
      <dgm:spPr>
        <a:ln w="12700"/>
      </dgm:spPr>
      <dgm:t>
        <a:bodyPr/>
        <a:lstStyle/>
        <a:p>
          <a:pPr rtl="0"/>
          <a:r>
            <a:rPr lang="ru-RU" dirty="0" smtClean="0"/>
            <a:t>введение элементов изученных технологий</a:t>
          </a:r>
          <a:endParaRPr lang="ru-RU" dirty="0"/>
        </a:p>
      </dgm:t>
    </dgm:pt>
    <dgm:pt modelId="{DD18150B-013C-4170-8FCB-B0FC207495D6}" type="parTrans" cxnId="{99F3EFC8-6451-4442-8BED-70FFAABC3A83}">
      <dgm:prSet/>
      <dgm:spPr/>
      <dgm:t>
        <a:bodyPr/>
        <a:lstStyle/>
        <a:p>
          <a:endParaRPr lang="ru-RU"/>
        </a:p>
      </dgm:t>
    </dgm:pt>
    <dgm:pt modelId="{9A504EE0-D2BD-49FC-9197-939EB49FC4F0}" type="sibTrans" cxnId="{99F3EFC8-6451-4442-8BED-70FFAABC3A83}">
      <dgm:prSet/>
      <dgm:spPr/>
      <dgm:t>
        <a:bodyPr/>
        <a:lstStyle/>
        <a:p>
          <a:endParaRPr lang="ru-RU"/>
        </a:p>
      </dgm:t>
    </dgm:pt>
    <dgm:pt modelId="{6025DE71-313C-46A3-ADDF-013081DE7055}">
      <dgm:prSet/>
      <dgm:spPr>
        <a:ln w="12700"/>
      </dgm:spPr>
      <dgm:t>
        <a:bodyPr/>
        <a:lstStyle/>
        <a:p>
          <a:pPr rtl="0"/>
          <a:r>
            <a:rPr lang="ru-RU" dirty="0" smtClean="0"/>
            <a:t>применение изученной методики преподавания</a:t>
          </a:r>
          <a:endParaRPr lang="ru-RU" dirty="0"/>
        </a:p>
      </dgm:t>
    </dgm:pt>
    <dgm:pt modelId="{1F81B185-D50A-42E6-9DB7-39288B547337}" type="parTrans" cxnId="{125D521C-E05C-456F-A8D5-FFA3DE3B7437}">
      <dgm:prSet/>
      <dgm:spPr/>
      <dgm:t>
        <a:bodyPr/>
        <a:lstStyle/>
        <a:p>
          <a:endParaRPr lang="ru-RU"/>
        </a:p>
      </dgm:t>
    </dgm:pt>
    <dgm:pt modelId="{E72574B9-1F09-46D1-A8DF-68BA29EFA22E}" type="sibTrans" cxnId="{125D521C-E05C-456F-A8D5-FFA3DE3B7437}">
      <dgm:prSet/>
      <dgm:spPr/>
      <dgm:t>
        <a:bodyPr/>
        <a:lstStyle/>
        <a:p>
          <a:endParaRPr lang="ru-RU"/>
        </a:p>
      </dgm:t>
    </dgm:pt>
    <dgm:pt modelId="{4DFDF40D-C0BB-4240-AE6B-EEE06BDAD20C}" type="pres">
      <dgm:prSet presAssocID="{2461C38A-8ECB-4998-AF09-16C96D4C284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A797F4-14F7-4381-9130-1299CDD091D6}" type="pres">
      <dgm:prSet presAssocID="{AC887337-2797-4F95-82CF-B0B05C3460D3}" presName="composite" presStyleCnt="0"/>
      <dgm:spPr/>
    </dgm:pt>
    <dgm:pt modelId="{11B3A91F-1CD3-42B1-B4BB-2EBBB757FCD6}" type="pres">
      <dgm:prSet presAssocID="{AC887337-2797-4F95-82CF-B0B05C3460D3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F0753C-E273-4BC9-B262-BBAD21E3227E}" type="pres">
      <dgm:prSet presAssocID="{AC887337-2797-4F95-82CF-B0B05C3460D3}" presName="rect2" presStyleLbl="fgImgPlace1" presStyleIdx="0" presStyleCnt="4" custLinFactNeighborX="-375" custLinFactNeighborY="-77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2000" r="-62000"/>
          </a:stretch>
        </a:blipFill>
        <a:ln>
          <a:solidFill>
            <a:srgbClr val="0070C0"/>
          </a:solidFill>
        </a:ln>
      </dgm:spPr>
    </dgm:pt>
    <dgm:pt modelId="{2B4A89AB-ADCC-4268-9CAE-D0A94DB893E8}" type="pres">
      <dgm:prSet presAssocID="{FF24A42A-FA2C-42FA-8CEE-32062B55C93E}" presName="sibTrans" presStyleCnt="0"/>
      <dgm:spPr/>
    </dgm:pt>
    <dgm:pt modelId="{BF7510D2-2912-4160-AD24-E0FA041B0076}" type="pres">
      <dgm:prSet presAssocID="{9D404955-F40E-4E0E-99E3-D60C70418A68}" presName="composite" presStyleCnt="0"/>
      <dgm:spPr/>
    </dgm:pt>
    <dgm:pt modelId="{9BBBE00D-A4E1-4ED1-B6C1-48A1F1F90904}" type="pres">
      <dgm:prSet presAssocID="{9D404955-F40E-4E0E-99E3-D60C70418A68}" presName="rect1" presStyleLbl="trAlignAcc1" presStyleIdx="1" presStyleCnt="4" custLinFactNeighborX="4263" custLinFactNeighborY="68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04F969-9A99-47D8-9C70-4420FC30BFDB}" type="pres">
      <dgm:prSet presAssocID="{9D404955-F40E-4E0E-99E3-D60C70418A68}" presName="rect2" presStyleLbl="fgImgPlace1" presStyleIdx="1" presStyleCnt="4" custLinFactNeighborX="4631" custLinFactNeighborY="-354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>
          <a:solidFill>
            <a:srgbClr val="0070C0"/>
          </a:solidFill>
        </a:ln>
      </dgm:spPr>
    </dgm:pt>
    <dgm:pt modelId="{F2BA598A-79CA-4FF3-BAE9-E9A1964B6635}" type="pres">
      <dgm:prSet presAssocID="{6F35CD7C-33C0-4297-9998-EBC1358DEB6B}" presName="sibTrans" presStyleCnt="0"/>
      <dgm:spPr/>
    </dgm:pt>
    <dgm:pt modelId="{EF9C3668-36C9-4315-8FAA-FE8F2342780F}" type="pres">
      <dgm:prSet presAssocID="{3EE7D3E7-C1CA-4217-A109-5EC99E806CAC}" presName="composite" presStyleCnt="0"/>
      <dgm:spPr/>
    </dgm:pt>
    <dgm:pt modelId="{97FBCD39-4747-4BFE-81AA-5E164BE7C91E}" type="pres">
      <dgm:prSet presAssocID="{3EE7D3E7-C1CA-4217-A109-5EC99E806CAC}" presName="rect1" presStyleLbl="trAlignAcc1" presStyleIdx="2" presStyleCnt="4" custLinFactNeighborX="1847" custLinFactNeighborY="1944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3201CD-9E70-4799-AC0A-AB7BD72293E5}" type="pres">
      <dgm:prSet presAssocID="{3EE7D3E7-C1CA-4217-A109-5EC99E806CAC}" presName="rect2" presStyleLbl="fgImgPlace1" presStyleIdx="2" presStyleCnt="4" custLinFactNeighborX="-772" custLinFactNeighborY="1183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solidFill>
            <a:srgbClr val="0070C0"/>
          </a:solidFill>
        </a:ln>
      </dgm:spPr>
    </dgm:pt>
    <dgm:pt modelId="{634C993D-5BF6-4BBE-9202-B1FEC81D0C2F}" type="pres">
      <dgm:prSet presAssocID="{9A504EE0-D2BD-49FC-9197-939EB49FC4F0}" presName="sibTrans" presStyleCnt="0"/>
      <dgm:spPr/>
    </dgm:pt>
    <dgm:pt modelId="{F8FB8606-F0EE-4EF7-8A99-D0F407023C6E}" type="pres">
      <dgm:prSet presAssocID="{6025DE71-313C-46A3-ADDF-013081DE7055}" presName="composite" presStyleCnt="0"/>
      <dgm:spPr/>
    </dgm:pt>
    <dgm:pt modelId="{8C7FB9EA-D838-4AAF-810C-9EE571DC338F}" type="pres">
      <dgm:prSet presAssocID="{6025DE71-313C-46A3-ADDF-013081DE7055}" presName="rect1" presStyleLbl="trAlignAcc1" presStyleIdx="3" presStyleCnt="4" custLinFactNeighborX="675" custLinFactNeighborY="248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C52590-4852-4EB7-B2B7-BE4347B18519}" type="pres">
      <dgm:prSet presAssocID="{6025DE71-313C-46A3-ADDF-013081DE7055}" presName="rect2" presStyleLbl="fgImgPlace1" presStyleIdx="3" presStyleCnt="4" custLinFactNeighborX="-5402" custLinFactNeighborY="1697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>
          <a:solidFill>
            <a:srgbClr val="0070C0"/>
          </a:solidFill>
        </a:ln>
      </dgm:spPr>
    </dgm:pt>
  </dgm:ptLst>
  <dgm:cxnLst>
    <dgm:cxn modelId="{CFE7E3C7-F6AA-4ACA-98DA-6A20CDBCE76C}" type="presOf" srcId="{AC887337-2797-4F95-82CF-B0B05C3460D3}" destId="{11B3A91F-1CD3-42B1-B4BB-2EBBB757FCD6}" srcOrd="0" destOrd="0" presId="urn:microsoft.com/office/officeart/2008/layout/PictureStrips"/>
    <dgm:cxn modelId="{6EBE4FEE-2A08-446D-9E50-DE101E92CDB0}" type="presOf" srcId="{2461C38A-8ECB-4998-AF09-16C96D4C284A}" destId="{4DFDF40D-C0BB-4240-AE6B-EEE06BDAD20C}" srcOrd="0" destOrd="0" presId="urn:microsoft.com/office/officeart/2008/layout/PictureStrips"/>
    <dgm:cxn modelId="{708100A9-B23E-4A95-896E-147BC3BBD554}" type="presOf" srcId="{6025DE71-313C-46A3-ADDF-013081DE7055}" destId="{8C7FB9EA-D838-4AAF-810C-9EE571DC338F}" srcOrd="0" destOrd="0" presId="urn:microsoft.com/office/officeart/2008/layout/PictureStrips"/>
    <dgm:cxn modelId="{04A77D5C-13AD-43C8-B368-2CE38E763936}" type="presOf" srcId="{9D404955-F40E-4E0E-99E3-D60C70418A68}" destId="{9BBBE00D-A4E1-4ED1-B6C1-48A1F1F90904}" srcOrd="0" destOrd="0" presId="urn:microsoft.com/office/officeart/2008/layout/PictureStrips"/>
    <dgm:cxn modelId="{125D521C-E05C-456F-A8D5-FFA3DE3B7437}" srcId="{2461C38A-8ECB-4998-AF09-16C96D4C284A}" destId="{6025DE71-313C-46A3-ADDF-013081DE7055}" srcOrd="3" destOrd="0" parTransId="{1F81B185-D50A-42E6-9DB7-39288B547337}" sibTransId="{E72574B9-1F09-46D1-A8DF-68BA29EFA22E}"/>
    <dgm:cxn modelId="{F64A0A4E-1E9A-4C79-84B9-E3DC5F801BF3}" srcId="{2461C38A-8ECB-4998-AF09-16C96D4C284A}" destId="{AC887337-2797-4F95-82CF-B0B05C3460D3}" srcOrd="0" destOrd="0" parTransId="{73A19713-D80B-400C-A1EA-8FC67BE716BE}" sibTransId="{FF24A42A-FA2C-42FA-8CEE-32062B55C93E}"/>
    <dgm:cxn modelId="{47A7EA57-EF59-4152-B708-67D2B954FCDD}" type="presOf" srcId="{3EE7D3E7-C1CA-4217-A109-5EC99E806CAC}" destId="{97FBCD39-4747-4BFE-81AA-5E164BE7C91E}" srcOrd="0" destOrd="0" presId="urn:microsoft.com/office/officeart/2008/layout/PictureStrips"/>
    <dgm:cxn modelId="{99F3EFC8-6451-4442-8BED-70FFAABC3A83}" srcId="{2461C38A-8ECB-4998-AF09-16C96D4C284A}" destId="{3EE7D3E7-C1CA-4217-A109-5EC99E806CAC}" srcOrd="2" destOrd="0" parTransId="{DD18150B-013C-4170-8FCB-B0FC207495D6}" sibTransId="{9A504EE0-D2BD-49FC-9197-939EB49FC4F0}"/>
    <dgm:cxn modelId="{FBA8511F-812B-46A2-AF19-A4B7F19B41DC}" srcId="{2461C38A-8ECB-4998-AF09-16C96D4C284A}" destId="{9D404955-F40E-4E0E-99E3-D60C70418A68}" srcOrd="1" destOrd="0" parTransId="{06C3561E-953E-4AFA-864B-E5061E85B0CA}" sibTransId="{6F35CD7C-33C0-4297-9998-EBC1358DEB6B}"/>
    <dgm:cxn modelId="{471C221D-9F84-4C91-B558-C51F7BE7AFFD}" type="presParOf" srcId="{4DFDF40D-C0BB-4240-AE6B-EEE06BDAD20C}" destId="{43A797F4-14F7-4381-9130-1299CDD091D6}" srcOrd="0" destOrd="0" presId="urn:microsoft.com/office/officeart/2008/layout/PictureStrips"/>
    <dgm:cxn modelId="{F4B6994E-95AF-47E1-8FE7-57807A5CB7DF}" type="presParOf" srcId="{43A797F4-14F7-4381-9130-1299CDD091D6}" destId="{11B3A91F-1CD3-42B1-B4BB-2EBBB757FCD6}" srcOrd="0" destOrd="0" presId="urn:microsoft.com/office/officeart/2008/layout/PictureStrips"/>
    <dgm:cxn modelId="{A3CFCCC9-6A98-46F7-B920-CC593BFBD331}" type="presParOf" srcId="{43A797F4-14F7-4381-9130-1299CDD091D6}" destId="{08F0753C-E273-4BC9-B262-BBAD21E3227E}" srcOrd="1" destOrd="0" presId="urn:microsoft.com/office/officeart/2008/layout/PictureStrips"/>
    <dgm:cxn modelId="{3CBCBB9C-5E5B-46B3-908F-50D93B9F08A2}" type="presParOf" srcId="{4DFDF40D-C0BB-4240-AE6B-EEE06BDAD20C}" destId="{2B4A89AB-ADCC-4268-9CAE-D0A94DB893E8}" srcOrd="1" destOrd="0" presId="urn:microsoft.com/office/officeart/2008/layout/PictureStrips"/>
    <dgm:cxn modelId="{9ECF20E2-DB49-4584-ACC2-952C2B3F741E}" type="presParOf" srcId="{4DFDF40D-C0BB-4240-AE6B-EEE06BDAD20C}" destId="{BF7510D2-2912-4160-AD24-E0FA041B0076}" srcOrd="2" destOrd="0" presId="urn:microsoft.com/office/officeart/2008/layout/PictureStrips"/>
    <dgm:cxn modelId="{EA321704-C866-4D1F-837E-2933196AF20E}" type="presParOf" srcId="{BF7510D2-2912-4160-AD24-E0FA041B0076}" destId="{9BBBE00D-A4E1-4ED1-B6C1-48A1F1F90904}" srcOrd="0" destOrd="0" presId="urn:microsoft.com/office/officeart/2008/layout/PictureStrips"/>
    <dgm:cxn modelId="{0703D037-F8F7-4B28-9A84-49E318205831}" type="presParOf" srcId="{BF7510D2-2912-4160-AD24-E0FA041B0076}" destId="{0504F969-9A99-47D8-9C70-4420FC30BFDB}" srcOrd="1" destOrd="0" presId="urn:microsoft.com/office/officeart/2008/layout/PictureStrips"/>
    <dgm:cxn modelId="{42E691AC-916A-4F1D-9FCE-808CBAB0F5E7}" type="presParOf" srcId="{4DFDF40D-C0BB-4240-AE6B-EEE06BDAD20C}" destId="{F2BA598A-79CA-4FF3-BAE9-E9A1964B6635}" srcOrd="3" destOrd="0" presId="urn:microsoft.com/office/officeart/2008/layout/PictureStrips"/>
    <dgm:cxn modelId="{F6E97AF2-79D9-46F2-B040-F37D14777CB4}" type="presParOf" srcId="{4DFDF40D-C0BB-4240-AE6B-EEE06BDAD20C}" destId="{EF9C3668-36C9-4315-8FAA-FE8F2342780F}" srcOrd="4" destOrd="0" presId="urn:microsoft.com/office/officeart/2008/layout/PictureStrips"/>
    <dgm:cxn modelId="{00DAC45F-1ECA-4377-AF2D-56F91165D6F6}" type="presParOf" srcId="{EF9C3668-36C9-4315-8FAA-FE8F2342780F}" destId="{97FBCD39-4747-4BFE-81AA-5E164BE7C91E}" srcOrd="0" destOrd="0" presId="urn:microsoft.com/office/officeart/2008/layout/PictureStrips"/>
    <dgm:cxn modelId="{2A525DE1-C99F-495B-B908-499F35FCA3BC}" type="presParOf" srcId="{EF9C3668-36C9-4315-8FAA-FE8F2342780F}" destId="{D83201CD-9E70-4799-AC0A-AB7BD72293E5}" srcOrd="1" destOrd="0" presId="urn:microsoft.com/office/officeart/2008/layout/PictureStrips"/>
    <dgm:cxn modelId="{F6926F8A-ECC6-442A-9FBB-A82985606747}" type="presParOf" srcId="{4DFDF40D-C0BB-4240-AE6B-EEE06BDAD20C}" destId="{634C993D-5BF6-4BBE-9202-B1FEC81D0C2F}" srcOrd="5" destOrd="0" presId="urn:microsoft.com/office/officeart/2008/layout/PictureStrips"/>
    <dgm:cxn modelId="{FC70E220-FE3C-4C91-91EB-6FAFAD56EE11}" type="presParOf" srcId="{4DFDF40D-C0BB-4240-AE6B-EEE06BDAD20C}" destId="{F8FB8606-F0EE-4EF7-8A99-D0F407023C6E}" srcOrd="6" destOrd="0" presId="urn:microsoft.com/office/officeart/2008/layout/PictureStrips"/>
    <dgm:cxn modelId="{7F448EFF-184B-44B6-A01F-3D2825A54384}" type="presParOf" srcId="{F8FB8606-F0EE-4EF7-8A99-D0F407023C6E}" destId="{8C7FB9EA-D838-4AAF-810C-9EE571DC338F}" srcOrd="0" destOrd="0" presId="urn:microsoft.com/office/officeart/2008/layout/PictureStrips"/>
    <dgm:cxn modelId="{B538B70C-CBD4-4BBD-84C7-763210156FA7}" type="presParOf" srcId="{F8FB8606-F0EE-4EF7-8A99-D0F407023C6E}" destId="{7EC52590-4852-4EB7-B2B7-BE4347B18519}" srcOrd="1" destOrd="0" presId="urn:microsoft.com/office/officeart/2008/layout/PictureStrip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52E79-A714-440F-8690-B85A740A5F89}">
      <dsp:nvSpPr>
        <dsp:cNvPr id="0" name=""/>
        <dsp:cNvSpPr/>
      </dsp:nvSpPr>
      <dsp:spPr>
        <a:xfrm>
          <a:off x="5358495" y="2591084"/>
          <a:ext cx="4586993" cy="16801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Проблемные зоны процесса обучения</a:t>
          </a:r>
          <a:endParaRPr lang="ru-RU" sz="3400" kern="1200" dirty="0"/>
        </a:p>
      </dsp:txBody>
      <dsp:txXfrm>
        <a:off x="5440514" y="2673103"/>
        <a:ext cx="4422955" cy="1516137"/>
      </dsp:txXfrm>
    </dsp:sp>
    <dsp:sp modelId="{A66638C8-E675-46BD-B6EB-D9900136518D}">
      <dsp:nvSpPr>
        <dsp:cNvPr id="0" name=""/>
        <dsp:cNvSpPr/>
      </dsp:nvSpPr>
      <dsp:spPr>
        <a:xfrm rot="2964391">
          <a:off x="8217084" y="4607736"/>
          <a:ext cx="8862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6227" y="0"/>
              </a:lnTo>
            </a:path>
          </a:pathLst>
        </a:custGeom>
        <a:noFill/>
        <a:ln w="38100" cap="flat" cmpd="sng" algn="ctr">
          <a:solidFill>
            <a:schemeClr val="accent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dsp:style>
    </dsp:sp>
    <dsp:sp modelId="{4B8C7FA8-6F8A-413E-BAA3-C2D90ABEA348}">
      <dsp:nvSpPr>
        <dsp:cNvPr id="0" name=""/>
        <dsp:cNvSpPr/>
      </dsp:nvSpPr>
      <dsp:spPr>
        <a:xfrm>
          <a:off x="7266309" y="4944213"/>
          <a:ext cx="4545644" cy="1378458"/>
        </a:xfrm>
        <a:prstGeom prst="round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Скорость восприятия </a:t>
          </a:r>
          <a:endParaRPr lang="ru-RU" sz="3400" kern="1200" dirty="0"/>
        </a:p>
      </dsp:txBody>
      <dsp:txXfrm>
        <a:off x="7333600" y="5011504"/>
        <a:ext cx="4411062" cy="1243876"/>
      </dsp:txXfrm>
    </dsp:sp>
    <dsp:sp modelId="{3BE5C62A-9777-45E5-9CA8-A79106D6C03B}">
      <dsp:nvSpPr>
        <dsp:cNvPr id="0" name=""/>
        <dsp:cNvSpPr/>
      </dsp:nvSpPr>
      <dsp:spPr>
        <a:xfrm rot="17508746">
          <a:off x="7690718" y="2151581"/>
          <a:ext cx="9467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6792" y="0"/>
              </a:lnTo>
            </a:path>
          </a:pathLst>
        </a:custGeom>
        <a:noFill/>
        <a:ln w="38100" cap="flat" cmpd="sng" algn="ctr">
          <a:solidFill>
            <a:schemeClr val="accent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dsp:style>
    </dsp:sp>
    <dsp:sp modelId="{904F75D0-42AF-4153-9AA1-622CAE73B681}">
      <dsp:nvSpPr>
        <dsp:cNvPr id="0" name=""/>
        <dsp:cNvSpPr/>
      </dsp:nvSpPr>
      <dsp:spPr>
        <a:xfrm>
          <a:off x="6046254" y="245797"/>
          <a:ext cx="5174359" cy="14662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Объем программных продуктов</a:t>
          </a:r>
          <a:endParaRPr lang="ru-RU" sz="3400" kern="1200" dirty="0"/>
        </a:p>
      </dsp:txBody>
      <dsp:txXfrm>
        <a:off x="6117832" y="317375"/>
        <a:ext cx="5031203" cy="1323123"/>
      </dsp:txXfrm>
    </dsp:sp>
    <dsp:sp modelId="{787B74B1-F061-4E99-92CB-CDBB84C1A9F8}">
      <dsp:nvSpPr>
        <dsp:cNvPr id="0" name=""/>
        <dsp:cNvSpPr/>
      </dsp:nvSpPr>
      <dsp:spPr>
        <a:xfrm rot="8988165">
          <a:off x="4723422" y="4671904"/>
          <a:ext cx="15930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93087" y="0"/>
              </a:lnTo>
            </a:path>
          </a:pathLst>
        </a:custGeom>
        <a:noFill/>
        <a:ln w="38100" cap="flat" cmpd="sng" algn="ctr">
          <a:solidFill>
            <a:schemeClr val="accent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dsp:style>
    </dsp:sp>
    <dsp:sp modelId="{367071BE-8B5A-401D-8BD5-47293B47AC54}">
      <dsp:nvSpPr>
        <dsp:cNvPr id="0" name=""/>
        <dsp:cNvSpPr/>
      </dsp:nvSpPr>
      <dsp:spPr>
        <a:xfrm>
          <a:off x="1281590" y="5072549"/>
          <a:ext cx="4731157" cy="137845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err="1" smtClean="0"/>
            <a:t>Кодстайл</a:t>
          </a:r>
          <a:endParaRPr lang="ru-RU" sz="3400" kern="1200" dirty="0"/>
        </a:p>
      </dsp:txBody>
      <dsp:txXfrm>
        <a:off x="1348881" y="5139840"/>
        <a:ext cx="4596575" cy="1243876"/>
      </dsp:txXfrm>
    </dsp:sp>
    <dsp:sp modelId="{039DFBD5-AA2D-4DA5-84CF-5BBE34C109B0}">
      <dsp:nvSpPr>
        <dsp:cNvPr id="0" name=""/>
        <dsp:cNvSpPr/>
      </dsp:nvSpPr>
      <dsp:spPr>
        <a:xfrm rot="10828674">
          <a:off x="4604874" y="3408899"/>
          <a:ext cx="7536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3634" y="0"/>
              </a:lnTo>
            </a:path>
          </a:pathLst>
        </a:custGeom>
        <a:noFill/>
        <a:ln w="38100" cap="flat" cmpd="sng" algn="ctr">
          <a:solidFill>
            <a:schemeClr val="accent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dsp:style>
    </dsp:sp>
    <dsp:sp modelId="{FD818A2F-7961-40F5-AD11-5E13EF2B9656}">
      <dsp:nvSpPr>
        <dsp:cNvPr id="0" name=""/>
        <dsp:cNvSpPr/>
      </dsp:nvSpPr>
      <dsp:spPr>
        <a:xfrm>
          <a:off x="382050" y="2587425"/>
          <a:ext cx="4222837" cy="1601437"/>
        </a:xfrm>
        <a:prstGeom prst="roundRect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Отработка навыков</a:t>
          </a:r>
          <a:endParaRPr lang="ru-RU" sz="3400" kern="1200" dirty="0"/>
        </a:p>
      </dsp:txBody>
      <dsp:txXfrm>
        <a:off x="460226" y="2665601"/>
        <a:ext cx="4066485" cy="1445085"/>
      </dsp:txXfrm>
    </dsp:sp>
    <dsp:sp modelId="{B09CDC54-9415-4ABC-B467-EF2A5132B1B7}">
      <dsp:nvSpPr>
        <dsp:cNvPr id="0" name=""/>
        <dsp:cNvSpPr/>
      </dsp:nvSpPr>
      <dsp:spPr>
        <a:xfrm rot="12400191">
          <a:off x="4288495" y="2190266"/>
          <a:ext cx="17859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85983" y="0"/>
              </a:lnTo>
            </a:path>
          </a:pathLst>
        </a:custGeom>
        <a:noFill/>
        <a:ln w="38100" cap="flat" cmpd="sng" algn="ctr">
          <a:solidFill>
            <a:schemeClr val="accent2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dsp:style>
    </dsp:sp>
    <dsp:sp modelId="{F2ADBF17-0258-4C47-BBF6-AC47A4EF5B6B}">
      <dsp:nvSpPr>
        <dsp:cNvPr id="0" name=""/>
        <dsp:cNvSpPr/>
      </dsp:nvSpPr>
      <dsp:spPr>
        <a:xfrm>
          <a:off x="343745" y="296247"/>
          <a:ext cx="5106718" cy="1493200"/>
        </a:xfrm>
        <a:prstGeom prst="round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Декомпозиция задачи</a:t>
          </a:r>
          <a:endParaRPr lang="ru-RU" sz="3000" kern="1200" dirty="0"/>
        </a:p>
      </dsp:txBody>
      <dsp:txXfrm>
        <a:off x="416637" y="369139"/>
        <a:ext cx="4960934" cy="1347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3A91F-1CD3-42B1-B4BB-2EBBB757FCD6}">
      <dsp:nvSpPr>
        <dsp:cNvPr id="0" name=""/>
        <dsp:cNvSpPr/>
      </dsp:nvSpPr>
      <dsp:spPr>
        <a:xfrm>
          <a:off x="232457" y="901737"/>
          <a:ext cx="5471230" cy="17097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8077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информационная поддержка дальнейшего курса обучения учителей</a:t>
          </a:r>
          <a:endParaRPr lang="ru-RU" sz="2800" kern="1200" dirty="0"/>
        </a:p>
      </dsp:txBody>
      <dsp:txXfrm>
        <a:off x="232457" y="901737"/>
        <a:ext cx="5471230" cy="1709759"/>
      </dsp:txXfrm>
    </dsp:sp>
    <dsp:sp modelId="{08F0753C-E273-4BC9-B262-BBAD21E3227E}">
      <dsp:nvSpPr>
        <dsp:cNvPr id="0" name=""/>
        <dsp:cNvSpPr/>
      </dsp:nvSpPr>
      <dsp:spPr>
        <a:xfrm>
          <a:off x="0" y="516358"/>
          <a:ext cx="1196831" cy="1795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2000" r="-62000"/>
          </a:stretch>
        </a:blip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BE00D-A4E1-4ED1-B6C1-48A1F1F90904}">
      <dsp:nvSpPr>
        <dsp:cNvPr id="0" name=""/>
        <dsp:cNvSpPr/>
      </dsp:nvSpPr>
      <dsp:spPr>
        <a:xfrm>
          <a:off x="6200727" y="913398"/>
          <a:ext cx="5471230" cy="17097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8077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простроить траекторию самообразования</a:t>
          </a:r>
          <a:endParaRPr lang="ru-RU" sz="2800" kern="1200" dirty="0"/>
        </a:p>
      </dsp:txBody>
      <dsp:txXfrm>
        <a:off x="6200727" y="913398"/>
        <a:ext cx="5471230" cy="1709759"/>
      </dsp:txXfrm>
    </dsp:sp>
    <dsp:sp modelId="{0504F969-9A99-47D8-9C70-4420FC30BFDB}">
      <dsp:nvSpPr>
        <dsp:cNvPr id="0" name=""/>
        <dsp:cNvSpPr/>
      </dsp:nvSpPr>
      <dsp:spPr>
        <a:xfrm>
          <a:off x="6023695" y="591113"/>
          <a:ext cx="1196831" cy="179524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BCD39-4747-4BFE-81AA-5E164BE7C91E}">
      <dsp:nvSpPr>
        <dsp:cNvPr id="0" name=""/>
        <dsp:cNvSpPr/>
      </dsp:nvSpPr>
      <dsp:spPr>
        <a:xfrm>
          <a:off x="333510" y="3386649"/>
          <a:ext cx="5471230" cy="17097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8077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введение элементов изученных технологий</a:t>
          </a:r>
          <a:endParaRPr lang="ru-RU" sz="2800" kern="1200" dirty="0"/>
        </a:p>
      </dsp:txBody>
      <dsp:txXfrm>
        <a:off x="333510" y="3386649"/>
        <a:ext cx="5471230" cy="1709759"/>
      </dsp:txXfrm>
    </dsp:sp>
    <dsp:sp modelId="{D83201CD-9E70-4799-AC0A-AB7BD72293E5}">
      <dsp:nvSpPr>
        <dsp:cNvPr id="0" name=""/>
        <dsp:cNvSpPr/>
      </dsp:nvSpPr>
      <dsp:spPr>
        <a:xfrm>
          <a:off x="0" y="3019601"/>
          <a:ext cx="1196831" cy="1795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FB9EA-D838-4AAF-810C-9EE571DC338F}">
      <dsp:nvSpPr>
        <dsp:cNvPr id="0" name=""/>
        <dsp:cNvSpPr/>
      </dsp:nvSpPr>
      <dsp:spPr>
        <a:xfrm>
          <a:off x="6200727" y="3478993"/>
          <a:ext cx="5471230" cy="17097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8077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применение изученной методики преподавания</a:t>
          </a:r>
          <a:endParaRPr lang="ru-RU" sz="2800" kern="1200" dirty="0"/>
        </a:p>
      </dsp:txBody>
      <dsp:txXfrm>
        <a:off x="6200727" y="3478993"/>
        <a:ext cx="5471230" cy="1709759"/>
      </dsp:txXfrm>
    </dsp:sp>
    <dsp:sp modelId="{7EC52590-4852-4EB7-B2B7-BE4347B18519}">
      <dsp:nvSpPr>
        <dsp:cNvPr id="0" name=""/>
        <dsp:cNvSpPr/>
      </dsp:nvSpPr>
      <dsp:spPr>
        <a:xfrm>
          <a:off x="5903617" y="3111966"/>
          <a:ext cx="1196831" cy="179524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000" r="-61000"/>
          </a:stretch>
        </a:blip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0f04e4a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70f04e4a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5990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4620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14">
            <a:alpha val="4518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7207561" y="4714497"/>
            <a:ext cx="4670323" cy="2143503"/>
          </a:xfrm>
        </p:spPr>
        <p:txBody>
          <a:bodyPr/>
          <a:lstStyle/>
          <a:p>
            <a:pPr algn="l"/>
            <a:r>
              <a:rPr lang="ru-RU" dirty="0" smtClean="0"/>
              <a:t>Авторы исследования:</a:t>
            </a:r>
          </a:p>
          <a:p>
            <a:pPr algn="l"/>
            <a:r>
              <a:rPr lang="ru-RU" dirty="0" smtClean="0"/>
              <a:t>слушатели курса</a:t>
            </a:r>
          </a:p>
          <a:p>
            <a:pPr algn="l"/>
            <a:r>
              <a:rPr lang="ru-RU" dirty="0" err="1" smtClean="0"/>
              <a:t>Плетенёва</a:t>
            </a:r>
            <a:r>
              <a:rPr lang="ru-RU" dirty="0" smtClean="0"/>
              <a:t> Людмила Викторовна</a:t>
            </a:r>
          </a:p>
          <a:p>
            <a:pPr algn="l"/>
            <a:r>
              <a:rPr lang="ru-RU" dirty="0" smtClean="0"/>
              <a:t>Заргаров Саркис Варламович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-113015" y="174661"/>
            <a:ext cx="11990899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Проблемы формирования предметной</a:t>
            </a:r>
          </a:p>
          <a:p>
            <a:pPr algn="ctr"/>
            <a:r>
              <a:rPr lang="ru-RU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компетенции учителей информатики</a:t>
            </a:r>
          </a:p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в</a:t>
            </a:r>
            <a:r>
              <a:rPr lang="ru-RU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области программирования</a:t>
            </a:r>
            <a:endParaRPr lang="ru-RU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18498" y="3266933"/>
            <a:ext cx="118735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примере  курса повышения квалификации «Методика </a:t>
            </a:r>
            <a:r>
              <a:rPr lang="ru-R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довузовского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профессионально-ориентированного преподавания информатики и программирования»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838200" y="717755"/>
            <a:ext cx="10515600" cy="593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000" dirty="0"/>
              <a:t/>
            </a:r>
            <a:br>
              <a:rPr lang="ru-RU" sz="3000" dirty="0"/>
            </a:br>
            <a:r>
              <a:rPr lang="ru-RU" sz="3000" dirty="0"/>
              <a:t>проанализировать проблемы возникшие в процессе обучения учителей информатики на курсе «Методика </a:t>
            </a:r>
            <a:r>
              <a:rPr lang="ru-RU" sz="3000" dirty="0" err="1"/>
              <a:t>довузовского</a:t>
            </a:r>
            <a:r>
              <a:rPr lang="ru-RU" sz="3000" dirty="0"/>
              <a:t> профессионально-ориентированного преподавания информатики и программирования</a:t>
            </a:r>
            <a:r>
              <a:rPr lang="ru-RU" sz="3000" dirty="0" smtClean="0"/>
              <a:t>»</a:t>
            </a:r>
            <a:r>
              <a:rPr lang="en-US" sz="3000" dirty="0" smtClean="0"/>
              <a:t/>
            </a:r>
            <a:br>
              <a:rPr lang="en-US" sz="3000" dirty="0" smtClean="0"/>
            </a:br>
            <a:endParaRPr sz="3000" dirty="0"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ru-RU" sz="3000" smtClean="0"/>
              <a:t>Проанализировать </a:t>
            </a:r>
            <a:r>
              <a:rPr lang="ru-RU" sz="3000" dirty="0"/>
              <a:t>проблемы формирования предметной компетенции учителей информатики в области программирования </a:t>
            </a:r>
            <a:endParaRPr sz="3000" dirty="0"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ru-RU" sz="2800" dirty="0"/>
              <a:t>Провести </a:t>
            </a:r>
            <a:r>
              <a:rPr lang="ru-RU" sz="2800" dirty="0" smtClean="0"/>
              <a:t>статистическое наблюдение и опрос по теме исследования</a:t>
            </a:r>
            <a:endParaRPr sz="2800" dirty="0"/>
          </a:p>
          <a:p>
            <a:pPr marL="514350" lvl="0" indent="-514350" algn="l" rtl="0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ru-RU" sz="2800" dirty="0"/>
              <a:t>Выполнить самоанализ деятельности во время обучения </a:t>
            </a:r>
            <a:endParaRPr sz="2800" dirty="0"/>
          </a:p>
          <a:p>
            <a:pPr marL="514350" lvl="0" indent="-514350" algn="l" rtl="0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ru-RU" sz="2800" dirty="0"/>
              <a:t>Составить план </a:t>
            </a:r>
            <a:r>
              <a:rPr lang="ru-RU" sz="2800" dirty="0" smtClean="0"/>
              <a:t>дальнейшей </a:t>
            </a:r>
            <a:r>
              <a:rPr lang="ru-RU" sz="2800" dirty="0"/>
              <a:t>деятельности по решению выявленных проблемных </a:t>
            </a:r>
            <a:r>
              <a:rPr lang="ru-RU" sz="2800" dirty="0" smtClean="0"/>
              <a:t>зон</a:t>
            </a:r>
            <a:endParaRPr sz="3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75578" y="204471"/>
            <a:ext cx="7917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Цель и задачи работы</a:t>
            </a:r>
            <a:endParaRPr lang="ru-RU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2601" y="28467"/>
            <a:ext cx="870317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Статистический </a:t>
            </a:r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анализ </a:t>
            </a:r>
            <a:endParaRPr lang="ru-RU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740" y="1291667"/>
            <a:ext cx="8780113" cy="5449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2601" y="28467"/>
            <a:ext cx="870317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Статистический </a:t>
            </a:r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анализ </a:t>
            </a:r>
            <a:endParaRPr lang="ru-RU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262063"/>
              </p:ext>
            </p:extLst>
          </p:nvPr>
        </p:nvGraphicFramePr>
        <p:xfrm>
          <a:off x="2368346" y="1347020"/>
          <a:ext cx="810301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236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117646512"/>
              </p:ext>
            </p:extLst>
          </p:nvPr>
        </p:nvGraphicFramePr>
        <p:xfrm>
          <a:off x="68826" y="0"/>
          <a:ext cx="118872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24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01754" y="273316"/>
            <a:ext cx="10913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Модель </a:t>
            </a:r>
            <a:r>
              <a:rPr lang="ru-RU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перспективного роста </a:t>
            </a:r>
            <a:endParaRPr lang="ru-RU" sz="54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962565620"/>
              </p:ext>
            </p:extLst>
          </p:nvPr>
        </p:nvGraphicFramePr>
        <p:xfrm>
          <a:off x="353787" y="1196646"/>
          <a:ext cx="1167195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23003" y="831792"/>
            <a:ext cx="7893507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Спасибо за внимание!</a:t>
            </a:r>
          </a:p>
          <a:p>
            <a:pPr algn="ctr"/>
            <a:endParaRPr lang="ru-RU" sz="54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ru-RU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Мы готовы ответить </a:t>
            </a:r>
          </a:p>
          <a:p>
            <a:pPr algn="ctr"/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на ваши вопросы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93</Words>
  <Application>Microsoft Office PowerPoint</Application>
  <PresentationFormat>Широкоэкранный</PresentationFormat>
  <Paragraphs>33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Тема Office</vt:lpstr>
      <vt:lpstr>Презентация PowerPoint</vt:lpstr>
      <vt:lpstr> проанализировать проблемы возникшие в процессе обучения учителей информатики на курсе «Методика довузовского профессионально-ориентированного преподавания информатики и программирования»  Проанализировать проблемы формирования предметной компетенции учителей информатики в области программирования  Провести статистическое наблюдение и опрос по теме исследования Выполнить самоанализ деятельности во время обучения  Составить план дальнейшей деятельности по решению выявленных проблемных зон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Заргаров Саркис Варламович</dc:creator>
  <cp:lastModifiedBy>Заргаров Саркис Варламович</cp:lastModifiedBy>
  <cp:revision>19</cp:revision>
  <dcterms:modified xsi:type="dcterms:W3CDTF">2020-03-05T08:06:03Z</dcterms:modified>
</cp:coreProperties>
</file>