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75" y="3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4CE67-AB08-4A1D-91A6-104D91E17A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13DB37-F45C-48DB-BFBC-FF329617E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35ED9-6828-453B-9C4A-734B6890B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6C02-F979-46A7-9BEA-91AB1BFFBF56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3D040-2330-442C-B2B4-15396DB49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3A1BA-EA4B-4E57-97BC-C4AE6B2B7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68AD-7B8E-4BF9-82F0-A51385A77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35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5EE75-F8FB-45ED-8525-D218B8D80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59263-C02C-49BF-A75C-D10489013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B386B-4318-4841-A588-8903738DF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6C02-F979-46A7-9BEA-91AB1BFFBF56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D6DED-17FA-41EF-90A4-0B2EED098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72370-7871-4E6A-9E3D-451EBD409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68AD-7B8E-4BF9-82F0-A51385A77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8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64A2C4-580B-41C5-B894-9FD9D71E8F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E40C75-4D2C-42C8-9681-14D0BE238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A88BC-5617-4075-80CA-0863E2709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6C02-F979-46A7-9BEA-91AB1BFFBF56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4D623-2CC2-44D6-A0CA-3247E2374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33B74-759B-4010-862C-3CB02CB31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68AD-7B8E-4BF9-82F0-A51385A77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09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E976-4987-4DB9-8F9A-3F0E83B91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12508-ED9B-464F-A10B-079B10DC2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9355D-4CEF-46D1-8C76-E16FF3561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6C02-F979-46A7-9BEA-91AB1BFFBF56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509A7-6F21-4B2F-9543-B5FC09C42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838C2-A704-45BB-A76D-F0C9E80F5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68AD-7B8E-4BF9-82F0-A51385A77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46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2C5E1-36FE-4325-959F-55C62D4D5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57516-7139-4210-BE5F-44BEDDA66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31348-A57F-4E45-809C-BD5082C86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6C02-F979-46A7-9BEA-91AB1BFFBF56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7945E-D15C-44D8-8DCB-B86518BC4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B6B7F-F95E-498F-A5E7-425E39D04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68AD-7B8E-4BF9-82F0-A51385A77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8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93D6-A2B6-4D85-89FC-F077DF67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FE2F-24FF-43A7-A1A2-58C3578E2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BFF2B-F2F7-4CD1-B075-D32D647FF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01759-A010-48C0-9FE4-EEABCDEE3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6C02-F979-46A7-9BEA-91AB1BFFBF56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7C928-5191-4084-8825-2255E159F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CBF63-E0C7-49F6-BDC6-182584874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68AD-7B8E-4BF9-82F0-A51385A77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64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DC506-8F2A-44CA-8D18-9F6D01B59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0E2D9-F3B8-4D34-AD40-2E4740875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68A34-EBD6-45F9-8144-870A2FC5B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EA16A-4B8A-464B-93D5-E92D2AB43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8290AF-DFFD-484C-8B0E-0EBD2484D0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DC2BDA-A66B-41D9-B482-23DFEE8E5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6C02-F979-46A7-9BEA-91AB1BFFBF56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7F688D-6820-4ACF-A1F7-AD8271709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875413-429E-49CE-BC02-AB1D7DCA7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68AD-7B8E-4BF9-82F0-A51385A77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48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DE1CC-6A6A-4274-A4A7-D4020487B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577E8-2F3E-44B3-A944-8D622E9CC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6C02-F979-46A7-9BEA-91AB1BFFBF56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5CF70-6808-4D06-A141-8E8AF420F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D7900-8529-4481-BC11-2B1DB3D2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68AD-7B8E-4BF9-82F0-A51385A77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42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1EDEED-0724-4706-8B73-4697F8510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6C02-F979-46A7-9BEA-91AB1BFFBF56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2CB411-AAB0-4812-AB79-58E13052F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33DE1E-DBC9-4592-B058-B5817E0CE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68AD-7B8E-4BF9-82F0-A51385A77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59E80-66C6-494B-9DBA-1A2123445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7F3C2-ED91-4357-9E4F-BEB6A9CDE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8E0EE1-614D-48A3-A899-5B8D46FEA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AD2D1-8177-4470-8170-6B2E4815D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6C02-F979-46A7-9BEA-91AB1BFFBF56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A20A4-4CD1-4CD2-B52A-80B5BE145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3F520-DAFB-4616-A740-A58BF819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68AD-7B8E-4BF9-82F0-A51385A77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94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64974-F21C-4DA7-BBFC-6A71DA0ED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D7B9F5-29E9-47E8-9D88-1E8B9AE129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37861-7D91-4C8A-9221-967E6B900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6501F-61EE-446D-8CCA-79973CDC7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6C02-F979-46A7-9BEA-91AB1BFFBF56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74494-E902-4290-8398-0EF6E6538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36C28-A183-45B4-9500-A4E54750A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68AD-7B8E-4BF9-82F0-A51385A77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1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852A97-6D18-4107-9AB4-D7E1DCEF9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2D5F8-BD86-45D5-B63A-313356FF3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E6E74-29A1-4C78-9E38-4102194EC7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B6C02-F979-46A7-9BEA-91AB1BFFBF56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33764-7916-4C6D-98F3-6E72C3D20F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50BFB-A5CF-4930-A8C2-CF3586B14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268AD-7B8E-4BF9-82F0-A51385A77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9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135C94-DD78-45C4-8476-99E043D9306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5759" y="21161"/>
            <a:ext cx="11143988" cy="683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927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Kuanshi Zhong</dc:creator>
  <cp:lastModifiedBy>Kuanshi Zhong</cp:lastModifiedBy>
  <cp:revision>1</cp:revision>
  <dcterms:created xsi:type="dcterms:W3CDTF">2021-03-18T20:57:05Z</dcterms:created>
  <dcterms:modified xsi:type="dcterms:W3CDTF">2021-03-18T20:57:21Z</dcterms:modified>
</cp:coreProperties>
</file>