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302" r:id="rId2"/>
  </p:sldIdLst>
  <p:sldSz cx="18288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76" y="1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97187"/>
            <a:ext cx="137160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42174"/>
            <a:ext cx="137160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7882-B54A-40A6-86E3-226C42092826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24CEF-48AA-402E-B05C-7339A673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0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7882-B54A-40A6-86E3-226C42092826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24CEF-48AA-402E-B05C-7339A673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0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89467"/>
            <a:ext cx="394335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9467"/>
            <a:ext cx="1160145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7882-B54A-40A6-86E3-226C42092826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24CEF-48AA-402E-B05C-7339A673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6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7882-B54A-40A6-86E3-226C42092826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24CEF-48AA-402E-B05C-7339A673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5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823721"/>
            <a:ext cx="1577340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895428"/>
            <a:ext cx="1577340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7882-B54A-40A6-86E3-226C42092826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24CEF-48AA-402E-B05C-7339A673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4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947333"/>
            <a:ext cx="77724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947333"/>
            <a:ext cx="77724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7882-B54A-40A6-86E3-226C42092826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24CEF-48AA-402E-B05C-7339A673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4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89467"/>
            <a:ext cx="1577340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793241"/>
            <a:ext cx="7736681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672080"/>
            <a:ext cx="7736681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793241"/>
            <a:ext cx="7774782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672080"/>
            <a:ext cx="777478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7882-B54A-40A6-86E3-226C42092826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24CEF-48AA-402E-B05C-7339A673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9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7882-B54A-40A6-86E3-226C42092826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24CEF-48AA-402E-B05C-7339A673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8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7882-B54A-40A6-86E3-226C42092826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24CEF-48AA-402E-B05C-7339A673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1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87680"/>
            <a:ext cx="589835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053254"/>
            <a:ext cx="925830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194560"/>
            <a:ext cx="589835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7882-B54A-40A6-86E3-226C42092826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24CEF-48AA-402E-B05C-7339A673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6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87680"/>
            <a:ext cx="589835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053254"/>
            <a:ext cx="925830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194560"/>
            <a:ext cx="589835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7882-B54A-40A6-86E3-226C42092826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24CEF-48AA-402E-B05C-7339A673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1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89467"/>
            <a:ext cx="1577340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947333"/>
            <a:ext cx="1577340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780107"/>
            <a:ext cx="41148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17882-B54A-40A6-86E3-226C42092826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780107"/>
            <a:ext cx="61722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780107"/>
            <a:ext cx="41148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24CEF-48AA-402E-B05C-7339A673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5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C05F0457-16E9-4C64-8EC6-F0EE51522A7C}"/>
              </a:ext>
            </a:extLst>
          </p:cNvPr>
          <p:cNvCxnSpPr/>
          <p:nvPr/>
        </p:nvCxnSpPr>
        <p:spPr>
          <a:xfrm>
            <a:off x="1698970" y="6316040"/>
            <a:ext cx="16099972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BBBB3C66-65C0-40C2-BF0B-CF98B7111A84}"/>
              </a:ext>
            </a:extLst>
          </p:cNvPr>
          <p:cNvSpPr/>
          <p:nvPr/>
        </p:nvSpPr>
        <p:spPr>
          <a:xfrm>
            <a:off x="2153112" y="558716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686559-1D48-417B-AB53-5FD3664AFEFC}"/>
              </a:ext>
            </a:extLst>
          </p:cNvPr>
          <p:cNvSpPr/>
          <p:nvPr/>
        </p:nvSpPr>
        <p:spPr>
          <a:xfrm>
            <a:off x="2270751" y="491169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1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5E5D85-BA96-4925-86DD-A3A7F5D607C5}"/>
              </a:ext>
            </a:extLst>
          </p:cNvPr>
          <p:cNvSpPr/>
          <p:nvPr/>
        </p:nvSpPr>
        <p:spPr>
          <a:xfrm>
            <a:off x="2525616" y="558716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1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8A30A1-8921-4EA4-B4CD-4D1CC831396D}"/>
              </a:ext>
            </a:extLst>
          </p:cNvPr>
          <p:cNvSpPr/>
          <p:nvPr/>
        </p:nvSpPr>
        <p:spPr>
          <a:xfrm>
            <a:off x="2084499" y="676353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1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7225A1-5786-4DC1-A699-3CD7D435C793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>
            <a:off x="2643248" y="617532"/>
            <a:ext cx="2175868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39F1A8B-7EB9-41A9-ACDC-4B886E83FA6E}"/>
              </a:ext>
            </a:extLst>
          </p:cNvPr>
          <p:cNvSpPr/>
          <p:nvPr/>
        </p:nvSpPr>
        <p:spPr>
          <a:xfrm>
            <a:off x="4819116" y="558716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4D7E7AB-ACA3-4419-8E3D-66384930C299}"/>
              </a:ext>
            </a:extLst>
          </p:cNvPr>
          <p:cNvSpPr/>
          <p:nvPr/>
        </p:nvSpPr>
        <p:spPr>
          <a:xfrm>
            <a:off x="4936753" y="491169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971BE94-94DA-4375-9E28-4A5C9E50E9DC}"/>
              </a:ext>
            </a:extLst>
          </p:cNvPr>
          <p:cNvSpPr/>
          <p:nvPr/>
        </p:nvSpPr>
        <p:spPr>
          <a:xfrm>
            <a:off x="5191618" y="558716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9A19CEF-8B2A-4F79-AB96-E287B3D44CAD}"/>
              </a:ext>
            </a:extLst>
          </p:cNvPr>
          <p:cNvSpPr/>
          <p:nvPr/>
        </p:nvSpPr>
        <p:spPr>
          <a:xfrm>
            <a:off x="5123005" y="676353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70FB85-FDDD-4BB0-92DE-B919693AE682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5250436" y="931220"/>
            <a:ext cx="0" cy="84590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CDA888F-CEFB-4A36-891E-7E26577C2C75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211930" y="931220"/>
            <a:ext cx="0" cy="84590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DD37B27-C793-4AF6-99DC-3C8444F32BAE}"/>
              </a:ext>
            </a:extLst>
          </p:cNvPr>
          <p:cNvSpPr/>
          <p:nvPr/>
        </p:nvSpPr>
        <p:spPr>
          <a:xfrm>
            <a:off x="2084499" y="1731069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1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C1BFE2F-23C9-466F-BE5D-D788B6EC27A0}"/>
              </a:ext>
            </a:extLst>
          </p:cNvPr>
          <p:cNvSpPr/>
          <p:nvPr/>
        </p:nvSpPr>
        <p:spPr>
          <a:xfrm>
            <a:off x="5123005" y="1731069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7465D78-A84D-4BD0-971A-22FE3CB6D0D9}"/>
              </a:ext>
            </a:extLst>
          </p:cNvPr>
          <p:cNvSpPr/>
          <p:nvPr/>
        </p:nvSpPr>
        <p:spPr>
          <a:xfrm>
            <a:off x="2153112" y="1981424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1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B0F4766-32EA-41BD-AFFC-758C3332A663}"/>
              </a:ext>
            </a:extLst>
          </p:cNvPr>
          <p:cNvSpPr/>
          <p:nvPr/>
        </p:nvSpPr>
        <p:spPr>
          <a:xfrm>
            <a:off x="2270751" y="1913877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1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9E22BA1-4D52-4EC2-8C95-F1317F3857AC}"/>
              </a:ext>
            </a:extLst>
          </p:cNvPr>
          <p:cNvSpPr/>
          <p:nvPr/>
        </p:nvSpPr>
        <p:spPr>
          <a:xfrm>
            <a:off x="2525616" y="1981424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1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361D2C-A1AB-46D0-A8A5-F5A40FE380FC}"/>
              </a:ext>
            </a:extLst>
          </p:cNvPr>
          <p:cNvSpPr/>
          <p:nvPr/>
        </p:nvSpPr>
        <p:spPr>
          <a:xfrm>
            <a:off x="2084499" y="2099063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1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8FDB69-A2A6-437B-A55F-63E4730142BE}"/>
              </a:ext>
            </a:extLst>
          </p:cNvPr>
          <p:cNvCxnSpPr>
            <a:cxnSpLocks/>
            <a:stCxn id="32" idx="6"/>
            <a:endCxn id="35" idx="2"/>
          </p:cNvCxnSpPr>
          <p:nvPr/>
        </p:nvCxnSpPr>
        <p:spPr>
          <a:xfrm>
            <a:off x="2643248" y="2040242"/>
            <a:ext cx="2175868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2A5813C-37DB-4A30-8E3A-2953E2D27158}"/>
              </a:ext>
            </a:extLst>
          </p:cNvPr>
          <p:cNvSpPr/>
          <p:nvPr/>
        </p:nvSpPr>
        <p:spPr>
          <a:xfrm>
            <a:off x="4819116" y="1981424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C12B0C1-6D0A-415D-A151-089EA0DE8E1D}"/>
              </a:ext>
            </a:extLst>
          </p:cNvPr>
          <p:cNvSpPr/>
          <p:nvPr/>
        </p:nvSpPr>
        <p:spPr>
          <a:xfrm>
            <a:off x="4936753" y="1913877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8CADEAF-6679-4BD2-A2ED-67D615B30D56}"/>
              </a:ext>
            </a:extLst>
          </p:cNvPr>
          <p:cNvSpPr/>
          <p:nvPr/>
        </p:nvSpPr>
        <p:spPr>
          <a:xfrm>
            <a:off x="5191618" y="1981424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7EAE788-E564-4FB3-8356-2680BE63D722}"/>
              </a:ext>
            </a:extLst>
          </p:cNvPr>
          <p:cNvSpPr/>
          <p:nvPr/>
        </p:nvSpPr>
        <p:spPr>
          <a:xfrm>
            <a:off x="5123005" y="2099063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1794934-1BA7-4DBC-ADCB-C20DF7E89D5D}"/>
              </a:ext>
            </a:extLst>
          </p:cNvPr>
          <p:cNvCxnSpPr>
            <a:cxnSpLocks/>
            <a:stCxn id="38" idx="4"/>
          </p:cNvCxnSpPr>
          <p:nvPr/>
        </p:nvCxnSpPr>
        <p:spPr>
          <a:xfrm>
            <a:off x="5250436" y="2353928"/>
            <a:ext cx="0" cy="84590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2DD1C5D-5D2B-441A-9089-0E0E9648BC11}"/>
              </a:ext>
            </a:extLst>
          </p:cNvPr>
          <p:cNvCxnSpPr>
            <a:cxnSpLocks/>
            <a:stCxn id="33" idx="4"/>
          </p:cNvCxnSpPr>
          <p:nvPr/>
        </p:nvCxnSpPr>
        <p:spPr>
          <a:xfrm>
            <a:off x="2211930" y="2353928"/>
            <a:ext cx="0" cy="84590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DE13022-28FA-4729-B5FA-905741613905}"/>
              </a:ext>
            </a:extLst>
          </p:cNvPr>
          <p:cNvSpPr/>
          <p:nvPr/>
        </p:nvSpPr>
        <p:spPr>
          <a:xfrm>
            <a:off x="2084499" y="3153777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E72201E-675D-43C8-9DD3-BC516F3BC704}"/>
              </a:ext>
            </a:extLst>
          </p:cNvPr>
          <p:cNvSpPr/>
          <p:nvPr/>
        </p:nvSpPr>
        <p:spPr>
          <a:xfrm>
            <a:off x="5123005" y="3153777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E7CBCD6-DE41-4992-A455-FBEB4E29123A}"/>
              </a:ext>
            </a:extLst>
          </p:cNvPr>
          <p:cNvSpPr/>
          <p:nvPr/>
        </p:nvSpPr>
        <p:spPr>
          <a:xfrm>
            <a:off x="2153112" y="3411204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1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70D284D-4D5F-42D9-930B-CC33AF772583}"/>
              </a:ext>
            </a:extLst>
          </p:cNvPr>
          <p:cNvSpPr/>
          <p:nvPr/>
        </p:nvSpPr>
        <p:spPr>
          <a:xfrm>
            <a:off x="2270751" y="3343657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1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E9EDCCC-F1FF-4EC4-B785-C6B50C9C76BD}"/>
              </a:ext>
            </a:extLst>
          </p:cNvPr>
          <p:cNvSpPr/>
          <p:nvPr/>
        </p:nvSpPr>
        <p:spPr>
          <a:xfrm>
            <a:off x="2525616" y="3411204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1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7BE79C1-6EE1-4982-AC21-21552C5C5472}"/>
              </a:ext>
            </a:extLst>
          </p:cNvPr>
          <p:cNvSpPr/>
          <p:nvPr/>
        </p:nvSpPr>
        <p:spPr>
          <a:xfrm>
            <a:off x="2084499" y="3528843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1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7ABE701-53ED-4E24-A515-A044C7AF2A13}"/>
              </a:ext>
            </a:extLst>
          </p:cNvPr>
          <p:cNvCxnSpPr>
            <a:cxnSpLocks/>
          </p:cNvCxnSpPr>
          <p:nvPr/>
        </p:nvCxnSpPr>
        <p:spPr>
          <a:xfrm>
            <a:off x="2643248" y="3478272"/>
            <a:ext cx="2175868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C9136AFF-1A50-4377-A1E3-82FCD324436F}"/>
              </a:ext>
            </a:extLst>
          </p:cNvPr>
          <p:cNvSpPr/>
          <p:nvPr/>
        </p:nvSpPr>
        <p:spPr>
          <a:xfrm>
            <a:off x="4819116" y="3411204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2149E11-2ABC-4176-B4FF-1E58E0898A4C}"/>
              </a:ext>
            </a:extLst>
          </p:cNvPr>
          <p:cNvSpPr/>
          <p:nvPr/>
        </p:nvSpPr>
        <p:spPr>
          <a:xfrm>
            <a:off x="4936753" y="3343657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301B598-568D-4F86-BB7A-395201F16BF5}"/>
              </a:ext>
            </a:extLst>
          </p:cNvPr>
          <p:cNvSpPr/>
          <p:nvPr/>
        </p:nvSpPr>
        <p:spPr>
          <a:xfrm>
            <a:off x="5191618" y="3411204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D6464C7-0BD5-41E4-95A5-156D96D23D45}"/>
              </a:ext>
            </a:extLst>
          </p:cNvPr>
          <p:cNvSpPr/>
          <p:nvPr/>
        </p:nvSpPr>
        <p:spPr>
          <a:xfrm>
            <a:off x="5123005" y="3528843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4C12ECA-7BBB-4C60-A4ED-2B49CC7A8CB8}"/>
              </a:ext>
            </a:extLst>
          </p:cNvPr>
          <p:cNvCxnSpPr>
            <a:cxnSpLocks/>
            <a:stCxn id="51" idx="4"/>
          </p:cNvCxnSpPr>
          <p:nvPr/>
        </p:nvCxnSpPr>
        <p:spPr>
          <a:xfrm>
            <a:off x="5250436" y="3783708"/>
            <a:ext cx="0" cy="84590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2C41C65-3A91-4FE6-9CA2-B91A5C52C735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2211930" y="3783708"/>
            <a:ext cx="0" cy="84590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627E5EB3-26F8-46E4-8792-B424E5252A4B}"/>
              </a:ext>
            </a:extLst>
          </p:cNvPr>
          <p:cNvSpPr/>
          <p:nvPr/>
        </p:nvSpPr>
        <p:spPr>
          <a:xfrm>
            <a:off x="2084499" y="4583557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1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FE5BD0-EEA8-47EA-96FD-E1FAB09083E2}"/>
              </a:ext>
            </a:extLst>
          </p:cNvPr>
          <p:cNvSpPr/>
          <p:nvPr/>
        </p:nvSpPr>
        <p:spPr>
          <a:xfrm>
            <a:off x="5123005" y="4583557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55B7EC-1B32-4201-A105-66993C7F8BE5}"/>
              </a:ext>
            </a:extLst>
          </p:cNvPr>
          <p:cNvSpPr/>
          <p:nvPr/>
        </p:nvSpPr>
        <p:spPr>
          <a:xfrm>
            <a:off x="2153112" y="4840832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1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F435EE8-E3EE-483A-AB43-289B312C4018}"/>
              </a:ext>
            </a:extLst>
          </p:cNvPr>
          <p:cNvSpPr/>
          <p:nvPr/>
        </p:nvSpPr>
        <p:spPr>
          <a:xfrm>
            <a:off x="2270751" y="4773285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1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F991896-87BC-49CA-AE7B-32449BBA25A5}"/>
              </a:ext>
            </a:extLst>
          </p:cNvPr>
          <p:cNvSpPr/>
          <p:nvPr/>
        </p:nvSpPr>
        <p:spPr>
          <a:xfrm>
            <a:off x="2525616" y="4840832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1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FF14010-E317-446F-816E-4F82B751F193}"/>
              </a:ext>
            </a:extLst>
          </p:cNvPr>
          <p:cNvSpPr/>
          <p:nvPr/>
        </p:nvSpPr>
        <p:spPr>
          <a:xfrm>
            <a:off x="2084499" y="4958469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1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E842AE8-6F70-408C-A87B-1BFBC6CC5C86}"/>
              </a:ext>
            </a:extLst>
          </p:cNvPr>
          <p:cNvCxnSpPr>
            <a:cxnSpLocks/>
          </p:cNvCxnSpPr>
          <p:nvPr/>
        </p:nvCxnSpPr>
        <p:spPr>
          <a:xfrm>
            <a:off x="2643248" y="4907900"/>
            <a:ext cx="2175868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5B49E726-B803-48BA-9E15-D4A987166C76}"/>
              </a:ext>
            </a:extLst>
          </p:cNvPr>
          <p:cNvSpPr/>
          <p:nvPr/>
        </p:nvSpPr>
        <p:spPr>
          <a:xfrm>
            <a:off x="4819116" y="4840832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BF47C72-0929-40AD-BCF0-C33A56A1C798}"/>
              </a:ext>
            </a:extLst>
          </p:cNvPr>
          <p:cNvSpPr/>
          <p:nvPr/>
        </p:nvSpPr>
        <p:spPr>
          <a:xfrm>
            <a:off x="4936753" y="4773285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7B6F3E4-1EC7-4C26-B515-AC85A9097FB4}"/>
              </a:ext>
            </a:extLst>
          </p:cNvPr>
          <p:cNvSpPr/>
          <p:nvPr/>
        </p:nvSpPr>
        <p:spPr>
          <a:xfrm>
            <a:off x="5191618" y="4840832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6BA2D61-CC6B-4FB3-83F1-C9289D6A3DEE}"/>
              </a:ext>
            </a:extLst>
          </p:cNvPr>
          <p:cNvSpPr/>
          <p:nvPr/>
        </p:nvSpPr>
        <p:spPr>
          <a:xfrm>
            <a:off x="5123005" y="4958469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EC4FE50-1133-4DB2-8611-89EFF90FD675}"/>
              </a:ext>
            </a:extLst>
          </p:cNvPr>
          <p:cNvCxnSpPr>
            <a:cxnSpLocks/>
            <a:stCxn id="64" idx="4"/>
          </p:cNvCxnSpPr>
          <p:nvPr/>
        </p:nvCxnSpPr>
        <p:spPr>
          <a:xfrm>
            <a:off x="5250436" y="5213336"/>
            <a:ext cx="0" cy="84590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A7EE7A7-5160-4F3D-A1DC-37FF4CF7CBB4}"/>
              </a:ext>
            </a:extLst>
          </p:cNvPr>
          <p:cNvCxnSpPr>
            <a:cxnSpLocks/>
            <a:stCxn id="59" idx="4"/>
          </p:cNvCxnSpPr>
          <p:nvPr/>
        </p:nvCxnSpPr>
        <p:spPr>
          <a:xfrm>
            <a:off x="2211930" y="5213336"/>
            <a:ext cx="0" cy="84590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823CB71E-29AE-4E6C-AD43-E1737254792E}"/>
              </a:ext>
            </a:extLst>
          </p:cNvPr>
          <p:cNvSpPr/>
          <p:nvPr/>
        </p:nvSpPr>
        <p:spPr>
          <a:xfrm>
            <a:off x="2084499" y="6013185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1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4F66C50-9464-4841-8A21-DDF3570213C1}"/>
              </a:ext>
            </a:extLst>
          </p:cNvPr>
          <p:cNvSpPr/>
          <p:nvPr/>
        </p:nvSpPr>
        <p:spPr>
          <a:xfrm>
            <a:off x="5123005" y="6013185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27FFB25-A5D0-4491-9821-D0968B42454F}"/>
              </a:ext>
            </a:extLst>
          </p:cNvPr>
          <p:cNvSpPr/>
          <p:nvPr/>
        </p:nvSpPr>
        <p:spPr>
          <a:xfrm>
            <a:off x="5308055" y="491169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9981C29-9CB8-4BEC-804E-06AF79F3CF3F}"/>
              </a:ext>
            </a:extLst>
          </p:cNvPr>
          <p:cNvSpPr/>
          <p:nvPr/>
        </p:nvSpPr>
        <p:spPr>
          <a:xfrm>
            <a:off x="5562920" y="558716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DC2D4B0-0F68-4562-AFCE-66EADF5D2633}"/>
              </a:ext>
            </a:extLst>
          </p:cNvPr>
          <p:cNvCxnSpPr>
            <a:cxnSpLocks/>
            <a:stCxn id="70" idx="6"/>
            <a:endCxn id="72" idx="2"/>
          </p:cNvCxnSpPr>
          <p:nvPr/>
        </p:nvCxnSpPr>
        <p:spPr>
          <a:xfrm>
            <a:off x="5680554" y="617532"/>
            <a:ext cx="2175868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26591EC-00FA-4520-BD18-476817AE6D64}"/>
              </a:ext>
            </a:extLst>
          </p:cNvPr>
          <p:cNvSpPr/>
          <p:nvPr/>
        </p:nvSpPr>
        <p:spPr>
          <a:xfrm>
            <a:off x="7856420" y="558716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7AB8398-54DD-4D30-B87F-88D2EC03E99F}"/>
              </a:ext>
            </a:extLst>
          </p:cNvPr>
          <p:cNvSpPr/>
          <p:nvPr/>
        </p:nvSpPr>
        <p:spPr>
          <a:xfrm>
            <a:off x="7974059" y="491169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0035DCA-4C2B-4ABA-88E6-4E4AC05A4335}"/>
              </a:ext>
            </a:extLst>
          </p:cNvPr>
          <p:cNvSpPr/>
          <p:nvPr/>
        </p:nvSpPr>
        <p:spPr>
          <a:xfrm>
            <a:off x="8228924" y="558716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8CC0662-6D50-4F3E-AAD6-40106E2BBCE4}"/>
              </a:ext>
            </a:extLst>
          </p:cNvPr>
          <p:cNvSpPr/>
          <p:nvPr/>
        </p:nvSpPr>
        <p:spPr>
          <a:xfrm>
            <a:off x="8160311" y="676353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3DFF3AB-2B5C-48ED-8C33-9C2EBFF5037F}"/>
              </a:ext>
            </a:extLst>
          </p:cNvPr>
          <p:cNvCxnSpPr>
            <a:cxnSpLocks/>
            <a:stCxn id="75" idx="4"/>
          </p:cNvCxnSpPr>
          <p:nvPr/>
        </p:nvCxnSpPr>
        <p:spPr>
          <a:xfrm>
            <a:off x="8287740" y="931220"/>
            <a:ext cx="0" cy="84590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D6FD48EE-98A1-472C-9C54-0603E14ADA3C}"/>
              </a:ext>
            </a:extLst>
          </p:cNvPr>
          <p:cNvSpPr/>
          <p:nvPr/>
        </p:nvSpPr>
        <p:spPr>
          <a:xfrm>
            <a:off x="8160311" y="1731069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0A0A656-8DAB-4E26-9CF6-13E42E42569D}"/>
              </a:ext>
            </a:extLst>
          </p:cNvPr>
          <p:cNvSpPr/>
          <p:nvPr/>
        </p:nvSpPr>
        <p:spPr>
          <a:xfrm>
            <a:off x="5308055" y="1913877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028F5FC-A1DA-4BB9-BBC4-C9373DD48B5C}"/>
              </a:ext>
            </a:extLst>
          </p:cNvPr>
          <p:cNvSpPr/>
          <p:nvPr/>
        </p:nvSpPr>
        <p:spPr>
          <a:xfrm>
            <a:off x="5562920" y="1981424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0E8068-397E-480E-ACF9-9EB4C0BF335C}"/>
              </a:ext>
            </a:extLst>
          </p:cNvPr>
          <p:cNvCxnSpPr>
            <a:cxnSpLocks/>
            <a:stCxn id="79" idx="6"/>
            <a:endCxn id="81" idx="2"/>
          </p:cNvCxnSpPr>
          <p:nvPr/>
        </p:nvCxnSpPr>
        <p:spPr>
          <a:xfrm>
            <a:off x="5680554" y="2040242"/>
            <a:ext cx="2175868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C7792F40-9FF5-4933-ADA0-65B57C47B280}"/>
              </a:ext>
            </a:extLst>
          </p:cNvPr>
          <p:cNvSpPr/>
          <p:nvPr/>
        </p:nvSpPr>
        <p:spPr>
          <a:xfrm>
            <a:off x="7856420" y="1981424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3228DF8-35B6-4E92-A33F-0CFA3C97DA40}"/>
              </a:ext>
            </a:extLst>
          </p:cNvPr>
          <p:cNvSpPr/>
          <p:nvPr/>
        </p:nvSpPr>
        <p:spPr>
          <a:xfrm>
            <a:off x="7974059" y="1913877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1B7EE54-E419-42E0-9E63-ADB8C3BC668E}"/>
              </a:ext>
            </a:extLst>
          </p:cNvPr>
          <p:cNvSpPr/>
          <p:nvPr/>
        </p:nvSpPr>
        <p:spPr>
          <a:xfrm>
            <a:off x="8228924" y="1981424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2F4C641-D9DC-4B71-86D1-EDE1A6B564D4}"/>
              </a:ext>
            </a:extLst>
          </p:cNvPr>
          <p:cNvSpPr/>
          <p:nvPr/>
        </p:nvSpPr>
        <p:spPr>
          <a:xfrm>
            <a:off x="8160311" y="2099063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33E6247-E250-4177-B78F-5F7774126BA2}"/>
              </a:ext>
            </a:extLst>
          </p:cNvPr>
          <p:cNvCxnSpPr>
            <a:cxnSpLocks/>
            <a:stCxn id="84" idx="4"/>
          </p:cNvCxnSpPr>
          <p:nvPr/>
        </p:nvCxnSpPr>
        <p:spPr>
          <a:xfrm>
            <a:off x="8287740" y="2353928"/>
            <a:ext cx="0" cy="84590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4CE99AF5-3B6D-4B56-B69A-4EEF4FC5650F}"/>
              </a:ext>
            </a:extLst>
          </p:cNvPr>
          <p:cNvSpPr/>
          <p:nvPr/>
        </p:nvSpPr>
        <p:spPr>
          <a:xfrm>
            <a:off x="8160311" y="3153777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CAD8AE5-4ECC-4578-B3D7-0B6D5A10B126}"/>
              </a:ext>
            </a:extLst>
          </p:cNvPr>
          <p:cNvSpPr/>
          <p:nvPr/>
        </p:nvSpPr>
        <p:spPr>
          <a:xfrm>
            <a:off x="5308055" y="3343657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BBEAEE1-D980-42A3-ADF3-B6DAEFF6C785}"/>
              </a:ext>
            </a:extLst>
          </p:cNvPr>
          <p:cNvSpPr/>
          <p:nvPr/>
        </p:nvSpPr>
        <p:spPr>
          <a:xfrm>
            <a:off x="5562920" y="3411204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0BDCCEB-7FF2-4373-9A29-7ACC35225ACA}"/>
              </a:ext>
            </a:extLst>
          </p:cNvPr>
          <p:cNvCxnSpPr>
            <a:cxnSpLocks/>
          </p:cNvCxnSpPr>
          <p:nvPr/>
        </p:nvCxnSpPr>
        <p:spPr>
          <a:xfrm>
            <a:off x="5680554" y="3478272"/>
            <a:ext cx="2175868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E143AD38-D802-47E8-9900-8A33BAEC6231}"/>
              </a:ext>
            </a:extLst>
          </p:cNvPr>
          <p:cNvSpPr/>
          <p:nvPr/>
        </p:nvSpPr>
        <p:spPr>
          <a:xfrm>
            <a:off x="7856420" y="3411204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C9393BD-17CA-438F-967F-782F75573AEF}"/>
              </a:ext>
            </a:extLst>
          </p:cNvPr>
          <p:cNvSpPr/>
          <p:nvPr/>
        </p:nvSpPr>
        <p:spPr>
          <a:xfrm>
            <a:off x="7974059" y="3343657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48DB9E7-4E6C-4E8C-A0C9-8A4548159EB8}"/>
              </a:ext>
            </a:extLst>
          </p:cNvPr>
          <p:cNvSpPr/>
          <p:nvPr/>
        </p:nvSpPr>
        <p:spPr>
          <a:xfrm>
            <a:off x="8228924" y="3411204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9866D37-F5EF-4708-B33C-B7E19D6C5D89}"/>
              </a:ext>
            </a:extLst>
          </p:cNvPr>
          <p:cNvSpPr/>
          <p:nvPr/>
        </p:nvSpPr>
        <p:spPr>
          <a:xfrm>
            <a:off x="8160311" y="3528843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519CFAC-DE7A-4277-9BA8-934B2E5FCD98}"/>
              </a:ext>
            </a:extLst>
          </p:cNvPr>
          <p:cNvCxnSpPr>
            <a:cxnSpLocks/>
            <a:stCxn id="93" idx="4"/>
          </p:cNvCxnSpPr>
          <p:nvPr/>
        </p:nvCxnSpPr>
        <p:spPr>
          <a:xfrm>
            <a:off x="8287740" y="3783708"/>
            <a:ext cx="0" cy="84590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2F20880D-5EA6-423F-881E-3B2D807874CD}"/>
              </a:ext>
            </a:extLst>
          </p:cNvPr>
          <p:cNvSpPr/>
          <p:nvPr/>
        </p:nvSpPr>
        <p:spPr>
          <a:xfrm>
            <a:off x="8160311" y="4583557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4936963-C45B-4808-9F37-B03D86C92840}"/>
              </a:ext>
            </a:extLst>
          </p:cNvPr>
          <p:cNvSpPr/>
          <p:nvPr/>
        </p:nvSpPr>
        <p:spPr>
          <a:xfrm>
            <a:off x="5308055" y="4773285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00FE183-70D3-4253-BB67-FDF094E50994}"/>
              </a:ext>
            </a:extLst>
          </p:cNvPr>
          <p:cNvSpPr/>
          <p:nvPr/>
        </p:nvSpPr>
        <p:spPr>
          <a:xfrm>
            <a:off x="5562920" y="4840832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DFA1789-0A91-4BE9-AC0B-27C03ABC2D96}"/>
              </a:ext>
            </a:extLst>
          </p:cNvPr>
          <p:cNvCxnSpPr>
            <a:cxnSpLocks/>
          </p:cNvCxnSpPr>
          <p:nvPr/>
        </p:nvCxnSpPr>
        <p:spPr>
          <a:xfrm>
            <a:off x="5680554" y="4907900"/>
            <a:ext cx="2175868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2C597F94-A3A6-48FF-9BFF-12CA14802582}"/>
              </a:ext>
            </a:extLst>
          </p:cNvPr>
          <p:cNvSpPr/>
          <p:nvPr/>
        </p:nvSpPr>
        <p:spPr>
          <a:xfrm>
            <a:off x="7856420" y="4840832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C5A7052-8A13-4465-BA7D-A2233CC713BF}"/>
              </a:ext>
            </a:extLst>
          </p:cNvPr>
          <p:cNvSpPr/>
          <p:nvPr/>
        </p:nvSpPr>
        <p:spPr>
          <a:xfrm>
            <a:off x="7974059" y="4773285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75712A3-828F-4B9C-A0D0-679976443866}"/>
              </a:ext>
            </a:extLst>
          </p:cNvPr>
          <p:cNvSpPr/>
          <p:nvPr/>
        </p:nvSpPr>
        <p:spPr>
          <a:xfrm>
            <a:off x="8228924" y="4840832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4BFBA0E-9B17-4134-9389-178AF2BAB6A0}"/>
              </a:ext>
            </a:extLst>
          </p:cNvPr>
          <p:cNvSpPr/>
          <p:nvPr/>
        </p:nvSpPr>
        <p:spPr>
          <a:xfrm>
            <a:off x="8160311" y="4958469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6544ACE-7A4E-4BC9-8F57-9BCFF3B60F0B}"/>
              </a:ext>
            </a:extLst>
          </p:cNvPr>
          <p:cNvCxnSpPr>
            <a:cxnSpLocks/>
            <a:stCxn id="102" idx="4"/>
          </p:cNvCxnSpPr>
          <p:nvPr/>
        </p:nvCxnSpPr>
        <p:spPr>
          <a:xfrm>
            <a:off x="8287740" y="5213336"/>
            <a:ext cx="0" cy="84590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C7872D0E-EC26-4E32-B9B3-FE6025FDCB03}"/>
              </a:ext>
            </a:extLst>
          </p:cNvPr>
          <p:cNvSpPr/>
          <p:nvPr/>
        </p:nvSpPr>
        <p:spPr>
          <a:xfrm>
            <a:off x="8160311" y="6013185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2D98C51-02AD-4F45-B94E-E0E6FAFEDE04}"/>
              </a:ext>
            </a:extLst>
          </p:cNvPr>
          <p:cNvSpPr/>
          <p:nvPr/>
        </p:nvSpPr>
        <p:spPr>
          <a:xfrm>
            <a:off x="8345259" y="491169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99294630-03D5-4B11-B7FF-D226325E0AFA}"/>
              </a:ext>
            </a:extLst>
          </p:cNvPr>
          <p:cNvSpPr/>
          <p:nvPr/>
        </p:nvSpPr>
        <p:spPr>
          <a:xfrm>
            <a:off x="8600124" y="558716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E330E7C-5511-40F9-8FB1-7E5AC0A48FCB}"/>
              </a:ext>
            </a:extLst>
          </p:cNvPr>
          <p:cNvCxnSpPr>
            <a:cxnSpLocks/>
            <a:stCxn id="106" idx="6"/>
            <a:endCxn id="108" idx="2"/>
          </p:cNvCxnSpPr>
          <p:nvPr/>
        </p:nvCxnSpPr>
        <p:spPr>
          <a:xfrm>
            <a:off x="8717756" y="617532"/>
            <a:ext cx="2175868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08E05B8C-DBA2-4CFF-8AA4-336F742DA41D}"/>
              </a:ext>
            </a:extLst>
          </p:cNvPr>
          <p:cNvSpPr/>
          <p:nvPr/>
        </p:nvSpPr>
        <p:spPr>
          <a:xfrm>
            <a:off x="10893624" y="558716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2E5D5AC-4039-41E3-AB00-DECF4311F228}"/>
              </a:ext>
            </a:extLst>
          </p:cNvPr>
          <p:cNvSpPr/>
          <p:nvPr/>
        </p:nvSpPr>
        <p:spPr>
          <a:xfrm>
            <a:off x="11011261" y="491169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B492957-141F-4A3D-85BB-D7A482122EF6}"/>
              </a:ext>
            </a:extLst>
          </p:cNvPr>
          <p:cNvSpPr/>
          <p:nvPr/>
        </p:nvSpPr>
        <p:spPr>
          <a:xfrm>
            <a:off x="11266126" y="558716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0E32046-B2E8-47F3-BE93-A6DDF244C002}"/>
              </a:ext>
            </a:extLst>
          </p:cNvPr>
          <p:cNvSpPr/>
          <p:nvPr/>
        </p:nvSpPr>
        <p:spPr>
          <a:xfrm>
            <a:off x="11197513" y="676353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580FB54-EBE8-4DE3-8936-709A4B54CBCB}"/>
              </a:ext>
            </a:extLst>
          </p:cNvPr>
          <p:cNvCxnSpPr>
            <a:cxnSpLocks/>
            <a:stCxn id="111" idx="4"/>
          </p:cNvCxnSpPr>
          <p:nvPr/>
        </p:nvCxnSpPr>
        <p:spPr>
          <a:xfrm>
            <a:off x="11324944" y="931220"/>
            <a:ext cx="0" cy="84590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8E3A24E9-7D6A-4CC6-9E8A-2DAAEFD830A3}"/>
              </a:ext>
            </a:extLst>
          </p:cNvPr>
          <p:cNvSpPr/>
          <p:nvPr/>
        </p:nvSpPr>
        <p:spPr>
          <a:xfrm>
            <a:off x="11197513" y="1731069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683772BC-01D7-4194-A994-1637386F5629}"/>
              </a:ext>
            </a:extLst>
          </p:cNvPr>
          <p:cNvSpPr/>
          <p:nvPr/>
        </p:nvSpPr>
        <p:spPr>
          <a:xfrm>
            <a:off x="8345259" y="1913877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71DF033-282A-430A-974B-3BD49B969D58}"/>
              </a:ext>
            </a:extLst>
          </p:cNvPr>
          <p:cNvSpPr/>
          <p:nvPr/>
        </p:nvSpPr>
        <p:spPr>
          <a:xfrm>
            <a:off x="8600124" y="1981424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95E7D47-450E-489D-B210-E23ACA05B224}"/>
              </a:ext>
            </a:extLst>
          </p:cNvPr>
          <p:cNvCxnSpPr>
            <a:cxnSpLocks/>
            <a:stCxn id="115" idx="6"/>
            <a:endCxn id="117" idx="2"/>
          </p:cNvCxnSpPr>
          <p:nvPr/>
        </p:nvCxnSpPr>
        <p:spPr>
          <a:xfrm>
            <a:off x="8717756" y="2040242"/>
            <a:ext cx="2175868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073A874B-7DCF-4F65-AACC-296507432852}"/>
              </a:ext>
            </a:extLst>
          </p:cNvPr>
          <p:cNvSpPr/>
          <p:nvPr/>
        </p:nvSpPr>
        <p:spPr>
          <a:xfrm>
            <a:off x="10893624" y="1981424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45DA805-D952-497C-8965-581E259172AB}"/>
              </a:ext>
            </a:extLst>
          </p:cNvPr>
          <p:cNvSpPr/>
          <p:nvPr/>
        </p:nvSpPr>
        <p:spPr>
          <a:xfrm>
            <a:off x="11011261" y="1913877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63F01E4-0AA0-40A2-B2CD-5D320130ED9D}"/>
              </a:ext>
            </a:extLst>
          </p:cNvPr>
          <p:cNvSpPr/>
          <p:nvPr/>
        </p:nvSpPr>
        <p:spPr>
          <a:xfrm>
            <a:off x="11266126" y="1981424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4AF1E39B-1B28-421E-9F33-C0352FB5E7C6}"/>
              </a:ext>
            </a:extLst>
          </p:cNvPr>
          <p:cNvSpPr/>
          <p:nvPr/>
        </p:nvSpPr>
        <p:spPr>
          <a:xfrm>
            <a:off x="11197513" y="2099063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819F7D6-560D-4A84-9F62-94A5AA589814}"/>
              </a:ext>
            </a:extLst>
          </p:cNvPr>
          <p:cNvCxnSpPr>
            <a:cxnSpLocks/>
            <a:stCxn id="120" idx="4"/>
          </p:cNvCxnSpPr>
          <p:nvPr/>
        </p:nvCxnSpPr>
        <p:spPr>
          <a:xfrm>
            <a:off x="11324944" y="2353928"/>
            <a:ext cx="0" cy="84590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60BB7768-022E-4FE7-8C56-917E3489C3B3}"/>
              </a:ext>
            </a:extLst>
          </p:cNvPr>
          <p:cNvSpPr/>
          <p:nvPr/>
        </p:nvSpPr>
        <p:spPr>
          <a:xfrm>
            <a:off x="11197513" y="3153777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24DAD1C-95CD-4DC6-A98F-D90D1C455F24}"/>
              </a:ext>
            </a:extLst>
          </p:cNvPr>
          <p:cNvSpPr/>
          <p:nvPr/>
        </p:nvSpPr>
        <p:spPr>
          <a:xfrm>
            <a:off x="8345259" y="3343657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CDFAD154-946E-43E5-B027-6A53AE15B7DD}"/>
              </a:ext>
            </a:extLst>
          </p:cNvPr>
          <p:cNvSpPr/>
          <p:nvPr/>
        </p:nvSpPr>
        <p:spPr>
          <a:xfrm>
            <a:off x="8600124" y="3411204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1873E1D-4377-412B-8EF0-624C29DF441A}"/>
              </a:ext>
            </a:extLst>
          </p:cNvPr>
          <p:cNvCxnSpPr>
            <a:cxnSpLocks/>
          </p:cNvCxnSpPr>
          <p:nvPr/>
        </p:nvCxnSpPr>
        <p:spPr>
          <a:xfrm>
            <a:off x="8717756" y="3478272"/>
            <a:ext cx="2175868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12F371F-AB21-4869-A286-61B99DBD1A85}"/>
              </a:ext>
            </a:extLst>
          </p:cNvPr>
          <p:cNvSpPr/>
          <p:nvPr/>
        </p:nvSpPr>
        <p:spPr>
          <a:xfrm>
            <a:off x="10893624" y="3411204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29DBD6E-F5A2-448F-97A5-6FAED1B50E89}"/>
              </a:ext>
            </a:extLst>
          </p:cNvPr>
          <p:cNvSpPr/>
          <p:nvPr/>
        </p:nvSpPr>
        <p:spPr>
          <a:xfrm>
            <a:off x="11011261" y="3343657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5E21F401-7055-4101-8C87-1CCC30D421C5}"/>
              </a:ext>
            </a:extLst>
          </p:cNvPr>
          <p:cNvSpPr/>
          <p:nvPr/>
        </p:nvSpPr>
        <p:spPr>
          <a:xfrm>
            <a:off x="11266126" y="3411204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370E44E0-444C-492B-9F0E-0CD819228843}"/>
              </a:ext>
            </a:extLst>
          </p:cNvPr>
          <p:cNvSpPr/>
          <p:nvPr/>
        </p:nvSpPr>
        <p:spPr>
          <a:xfrm>
            <a:off x="11197513" y="3528843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17775F0-D39C-46F7-9629-6202C0EBCFA2}"/>
              </a:ext>
            </a:extLst>
          </p:cNvPr>
          <p:cNvCxnSpPr>
            <a:cxnSpLocks/>
            <a:stCxn id="129" idx="4"/>
          </p:cNvCxnSpPr>
          <p:nvPr/>
        </p:nvCxnSpPr>
        <p:spPr>
          <a:xfrm>
            <a:off x="11324944" y="3783708"/>
            <a:ext cx="0" cy="84590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D5E1B9E6-CE15-4EFA-9D2A-35530527B254}"/>
              </a:ext>
            </a:extLst>
          </p:cNvPr>
          <p:cNvSpPr/>
          <p:nvPr/>
        </p:nvSpPr>
        <p:spPr>
          <a:xfrm>
            <a:off x="11197513" y="4583557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2C0B2796-463D-4182-9BBD-7367DEE0E732}"/>
              </a:ext>
            </a:extLst>
          </p:cNvPr>
          <p:cNvSpPr/>
          <p:nvPr/>
        </p:nvSpPr>
        <p:spPr>
          <a:xfrm>
            <a:off x="8345259" y="4773285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95BB085E-B4A3-47F4-A9C8-C44767F2CD09}"/>
              </a:ext>
            </a:extLst>
          </p:cNvPr>
          <p:cNvSpPr/>
          <p:nvPr/>
        </p:nvSpPr>
        <p:spPr>
          <a:xfrm>
            <a:off x="8600124" y="4840832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8D70D09-2C37-4B78-885C-D514AC0D79AD}"/>
              </a:ext>
            </a:extLst>
          </p:cNvPr>
          <p:cNvCxnSpPr>
            <a:cxnSpLocks/>
          </p:cNvCxnSpPr>
          <p:nvPr/>
        </p:nvCxnSpPr>
        <p:spPr>
          <a:xfrm>
            <a:off x="8717756" y="4907900"/>
            <a:ext cx="2175868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B2CDBEFF-9828-47A2-8D00-B85A877FBB43}"/>
              </a:ext>
            </a:extLst>
          </p:cNvPr>
          <p:cNvSpPr/>
          <p:nvPr/>
        </p:nvSpPr>
        <p:spPr>
          <a:xfrm>
            <a:off x="10893624" y="4840832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B82215D0-DF11-410F-BEFE-1677AE282B6F}"/>
              </a:ext>
            </a:extLst>
          </p:cNvPr>
          <p:cNvSpPr/>
          <p:nvPr/>
        </p:nvSpPr>
        <p:spPr>
          <a:xfrm>
            <a:off x="11011261" y="4773285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1644F443-1CD9-4CAE-B2A5-20B22EAC091F}"/>
              </a:ext>
            </a:extLst>
          </p:cNvPr>
          <p:cNvSpPr/>
          <p:nvPr/>
        </p:nvSpPr>
        <p:spPr>
          <a:xfrm>
            <a:off x="11266126" y="4840832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C577906B-D692-413F-B57D-DB9EDE8913D4}"/>
              </a:ext>
            </a:extLst>
          </p:cNvPr>
          <p:cNvSpPr/>
          <p:nvPr/>
        </p:nvSpPr>
        <p:spPr>
          <a:xfrm>
            <a:off x="11197513" y="4958469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9A9498C-5601-4C63-B5BF-42B0AE185D48}"/>
              </a:ext>
            </a:extLst>
          </p:cNvPr>
          <p:cNvCxnSpPr>
            <a:cxnSpLocks/>
            <a:stCxn id="138" idx="4"/>
          </p:cNvCxnSpPr>
          <p:nvPr/>
        </p:nvCxnSpPr>
        <p:spPr>
          <a:xfrm>
            <a:off x="11324944" y="5213336"/>
            <a:ext cx="0" cy="84590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46CCC682-D0BF-443E-A00E-9F1F56C09B8F}"/>
              </a:ext>
            </a:extLst>
          </p:cNvPr>
          <p:cNvSpPr/>
          <p:nvPr/>
        </p:nvSpPr>
        <p:spPr>
          <a:xfrm>
            <a:off x="11197513" y="6013185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A9C22F59-8494-4A60-9927-4F4CD2653E50}"/>
              </a:ext>
            </a:extLst>
          </p:cNvPr>
          <p:cNvSpPr/>
          <p:nvPr/>
        </p:nvSpPr>
        <p:spPr>
          <a:xfrm>
            <a:off x="11382563" y="491169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5E7708A8-6C54-4250-8C66-12D3EDBE9798}"/>
              </a:ext>
            </a:extLst>
          </p:cNvPr>
          <p:cNvSpPr/>
          <p:nvPr/>
        </p:nvSpPr>
        <p:spPr>
          <a:xfrm>
            <a:off x="11637430" y="558716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3AE5A4B-1A29-4015-AF8D-BE045B5D7003}"/>
              </a:ext>
            </a:extLst>
          </p:cNvPr>
          <p:cNvCxnSpPr>
            <a:cxnSpLocks/>
            <a:stCxn id="142" idx="6"/>
            <a:endCxn id="144" idx="2"/>
          </p:cNvCxnSpPr>
          <p:nvPr/>
        </p:nvCxnSpPr>
        <p:spPr>
          <a:xfrm>
            <a:off x="11755062" y="617532"/>
            <a:ext cx="2175868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FF3CE736-EE41-4E6C-BA22-1D30A256E9FA}"/>
              </a:ext>
            </a:extLst>
          </p:cNvPr>
          <p:cNvSpPr/>
          <p:nvPr/>
        </p:nvSpPr>
        <p:spPr>
          <a:xfrm>
            <a:off x="13930928" y="558716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EEF45201-1AD8-4F73-ABF5-F8C9BDFC3E0E}"/>
              </a:ext>
            </a:extLst>
          </p:cNvPr>
          <p:cNvSpPr/>
          <p:nvPr/>
        </p:nvSpPr>
        <p:spPr>
          <a:xfrm>
            <a:off x="14048567" y="491169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AE783D50-2F15-406D-A326-B08F3C59270B}"/>
              </a:ext>
            </a:extLst>
          </p:cNvPr>
          <p:cNvSpPr/>
          <p:nvPr/>
        </p:nvSpPr>
        <p:spPr>
          <a:xfrm>
            <a:off x="14303432" y="558716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906B8905-3D90-4BD6-A16E-905F96E7D877}"/>
              </a:ext>
            </a:extLst>
          </p:cNvPr>
          <p:cNvSpPr/>
          <p:nvPr/>
        </p:nvSpPr>
        <p:spPr>
          <a:xfrm>
            <a:off x="14234819" y="676353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B1306B6-00EB-4E2D-98DD-6CE0CF7D87A7}"/>
              </a:ext>
            </a:extLst>
          </p:cNvPr>
          <p:cNvCxnSpPr>
            <a:cxnSpLocks/>
            <a:stCxn id="147" idx="4"/>
          </p:cNvCxnSpPr>
          <p:nvPr/>
        </p:nvCxnSpPr>
        <p:spPr>
          <a:xfrm>
            <a:off x="14362250" y="931220"/>
            <a:ext cx="0" cy="84590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F5EE957C-95A7-4C07-9C56-BB6CDA5BEB3A}"/>
              </a:ext>
            </a:extLst>
          </p:cNvPr>
          <p:cNvSpPr/>
          <p:nvPr/>
        </p:nvSpPr>
        <p:spPr>
          <a:xfrm>
            <a:off x="14234819" y="1731069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A84E42B-B641-417A-B1DC-CBC8F8B69EE9}"/>
              </a:ext>
            </a:extLst>
          </p:cNvPr>
          <p:cNvSpPr/>
          <p:nvPr/>
        </p:nvSpPr>
        <p:spPr>
          <a:xfrm>
            <a:off x="11382563" y="1913877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374206E1-9094-4004-BA17-864A5B055F14}"/>
              </a:ext>
            </a:extLst>
          </p:cNvPr>
          <p:cNvSpPr/>
          <p:nvPr/>
        </p:nvSpPr>
        <p:spPr>
          <a:xfrm>
            <a:off x="11637430" y="1981424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186C4281-C509-446F-AC84-D7B2CC255EA8}"/>
              </a:ext>
            </a:extLst>
          </p:cNvPr>
          <p:cNvCxnSpPr>
            <a:cxnSpLocks/>
            <a:stCxn id="151" idx="6"/>
            <a:endCxn id="153" idx="2"/>
          </p:cNvCxnSpPr>
          <p:nvPr/>
        </p:nvCxnSpPr>
        <p:spPr>
          <a:xfrm>
            <a:off x="11755062" y="2040242"/>
            <a:ext cx="2175868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330F1300-6D35-45BE-8239-2AE0BAF7DF62}"/>
              </a:ext>
            </a:extLst>
          </p:cNvPr>
          <p:cNvSpPr/>
          <p:nvPr/>
        </p:nvSpPr>
        <p:spPr>
          <a:xfrm>
            <a:off x="13930928" y="1981424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7280AD73-DADB-48C2-B30C-2F4E50B4F0F7}"/>
              </a:ext>
            </a:extLst>
          </p:cNvPr>
          <p:cNvSpPr/>
          <p:nvPr/>
        </p:nvSpPr>
        <p:spPr>
          <a:xfrm>
            <a:off x="14048567" y="1913877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42C2A0A8-B3CE-4B12-A443-84805FFAE5A6}"/>
              </a:ext>
            </a:extLst>
          </p:cNvPr>
          <p:cNvSpPr/>
          <p:nvPr/>
        </p:nvSpPr>
        <p:spPr>
          <a:xfrm>
            <a:off x="14303432" y="1981424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FE495275-3BD1-4F38-B68E-CC0FBD0419C4}"/>
              </a:ext>
            </a:extLst>
          </p:cNvPr>
          <p:cNvSpPr/>
          <p:nvPr/>
        </p:nvSpPr>
        <p:spPr>
          <a:xfrm>
            <a:off x="14234819" y="2099063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A45B735-5C02-49A1-97F3-5B7FEDE5AD88}"/>
              </a:ext>
            </a:extLst>
          </p:cNvPr>
          <p:cNvCxnSpPr>
            <a:cxnSpLocks/>
            <a:stCxn id="156" idx="4"/>
          </p:cNvCxnSpPr>
          <p:nvPr/>
        </p:nvCxnSpPr>
        <p:spPr>
          <a:xfrm>
            <a:off x="14362250" y="2353928"/>
            <a:ext cx="0" cy="84590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FE9ECA18-C6C3-46AE-B204-2A8F468B350E}"/>
              </a:ext>
            </a:extLst>
          </p:cNvPr>
          <p:cNvSpPr/>
          <p:nvPr/>
        </p:nvSpPr>
        <p:spPr>
          <a:xfrm>
            <a:off x="14234819" y="3153777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C6E3B070-EFFF-44D5-AC46-C03CED4A17BE}"/>
              </a:ext>
            </a:extLst>
          </p:cNvPr>
          <p:cNvSpPr/>
          <p:nvPr/>
        </p:nvSpPr>
        <p:spPr>
          <a:xfrm>
            <a:off x="11382563" y="3343657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D19D5F25-C739-4E92-9F8A-4A46C7C41CF6}"/>
              </a:ext>
            </a:extLst>
          </p:cNvPr>
          <p:cNvSpPr/>
          <p:nvPr/>
        </p:nvSpPr>
        <p:spPr>
          <a:xfrm>
            <a:off x="11637430" y="3411204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9C3ABEB3-DEA4-4A6C-BB71-7F65C4AB5BD2}"/>
              </a:ext>
            </a:extLst>
          </p:cNvPr>
          <p:cNvCxnSpPr>
            <a:cxnSpLocks/>
          </p:cNvCxnSpPr>
          <p:nvPr/>
        </p:nvCxnSpPr>
        <p:spPr>
          <a:xfrm>
            <a:off x="11755062" y="3478272"/>
            <a:ext cx="2175868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>
            <a:extLst>
              <a:ext uri="{FF2B5EF4-FFF2-40B4-BE49-F238E27FC236}">
                <a16:creationId xmlns:a16="http://schemas.microsoft.com/office/drawing/2014/main" id="{EC245C85-40A3-4A47-A87A-AA45905E117C}"/>
              </a:ext>
            </a:extLst>
          </p:cNvPr>
          <p:cNvSpPr/>
          <p:nvPr/>
        </p:nvSpPr>
        <p:spPr>
          <a:xfrm>
            <a:off x="13930928" y="3411204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B73EED03-4689-4751-A665-0394EA2B78EB}"/>
              </a:ext>
            </a:extLst>
          </p:cNvPr>
          <p:cNvSpPr/>
          <p:nvPr/>
        </p:nvSpPr>
        <p:spPr>
          <a:xfrm>
            <a:off x="14048567" y="3343657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BF93E38-825A-4D5D-A23C-AFB03C8428B7}"/>
              </a:ext>
            </a:extLst>
          </p:cNvPr>
          <p:cNvSpPr/>
          <p:nvPr/>
        </p:nvSpPr>
        <p:spPr>
          <a:xfrm>
            <a:off x="14303432" y="3411204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B7950F7B-2F2F-4D08-9D09-B8F2E3B2816C}"/>
              </a:ext>
            </a:extLst>
          </p:cNvPr>
          <p:cNvSpPr/>
          <p:nvPr/>
        </p:nvSpPr>
        <p:spPr>
          <a:xfrm>
            <a:off x="14234819" y="3528843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D0A023DB-5864-4731-A400-24646945FD31}"/>
              </a:ext>
            </a:extLst>
          </p:cNvPr>
          <p:cNvCxnSpPr>
            <a:cxnSpLocks/>
            <a:stCxn id="165" idx="4"/>
          </p:cNvCxnSpPr>
          <p:nvPr/>
        </p:nvCxnSpPr>
        <p:spPr>
          <a:xfrm>
            <a:off x="14362250" y="3783708"/>
            <a:ext cx="0" cy="84590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F3BDC0B6-1944-453A-96D0-11E579C32995}"/>
              </a:ext>
            </a:extLst>
          </p:cNvPr>
          <p:cNvSpPr/>
          <p:nvPr/>
        </p:nvSpPr>
        <p:spPr>
          <a:xfrm>
            <a:off x="14234819" y="4583557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ED5B801C-9383-4D46-829F-0E3EA334B452}"/>
              </a:ext>
            </a:extLst>
          </p:cNvPr>
          <p:cNvSpPr/>
          <p:nvPr/>
        </p:nvSpPr>
        <p:spPr>
          <a:xfrm>
            <a:off x="11382563" y="4773285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BF69180B-C7C4-4ADE-9394-9B57EE48074A}"/>
              </a:ext>
            </a:extLst>
          </p:cNvPr>
          <p:cNvSpPr/>
          <p:nvPr/>
        </p:nvSpPr>
        <p:spPr>
          <a:xfrm>
            <a:off x="11637430" y="4840832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4798BB03-6051-4066-8076-EF6939F15A20}"/>
              </a:ext>
            </a:extLst>
          </p:cNvPr>
          <p:cNvCxnSpPr>
            <a:cxnSpLocks/>
          </p:cNvCxnSpPr>
          <p:nvPr/>
        </p:nvCxnSpPr>
        <p:spPr>
          <a:xfrm>
            <a:off x="11755062" y="4907900"/>
            <a:ext cx="2175868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8B960909-8D9A-4EA6-B987-D56733ECD878}"/>
              </a:ext>
            </a:extLst>
          </p:cNvPr>
          <p:cNvSpPr/>
          <p:nvPr/>
        </p:nvSpPr>
        <p:spPr>
          <a:xfrm>
            <a:off x="13930928" y="4840832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A02A5406-FBF8-43B5-9859-052FE3822547}"/>
              </a:ext>
            </a:extLst>
          </p:cNvPr>
          <p:cNvSpPr/>
          <p:nvPr/>
        </p:nvSpPr>
        <p:spPr>
          <a:xfrm>
            <a:off x="14048567" y="4773285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E3CA759E-1669-4AE8-9127-CC52BEE5A40B}"/>
              </a:ext>
            </a:extLst>
          </p:cNvPr>
          <p:cNvSpPr/>
          <p:nvPr/>
        </p:nvSpPr>
        <p:spPr>
          <a:xfrm>
            <a:off x="14303432" y="4840832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750A9C80-213F-49AB-A2D4-3BCBAD663BBC}"/>
              </a:ext>
            </a:extLst>
          </p:cNvPr>
          <p:cNvSpPr/>
          <p:nvPr/>
        </p:nvSpPr>
        <p:spPr>
          <a:xfrm>
            <a:off x="14234819" y="4958469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05E1143E-9D8F-4E2D-8C2E-58B36B31405B}"/>
              </a:ext>
            </a:extLst>
          </p:cNvPr>
          <p:cNvCxnSpPr>
            <a:cxnSpLocks/>
            <a:stCxn id="174" idx="4"/>
          </p:cNvCxnSpPr>
          <p:nvPr/>
        </p:nvCxnSpPr>
        <p:spPr>
          <a:xfrm>
            <a:off x="14362250" y="5213336"/>
            <a:ext cx="0" cy="84590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AA73B534-82BC-419A-8FA4-9DE7144FEC9C}"/>
              </a:ext>
            </a:extLst>
          </p:cNvPr>
          <p:cNvSpPr/>
          <p:nvPr/>
        </p:nvSpPr>
        <p:spPr>
          <a:xfrm>
            <a:off x="14234819" y="6013185"/>
            <a:ext cx="254870" cy="254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5EF3A33-FB04-41FE-970A-8AEFE87495DD}"/>
              </a:ext>
            </a:extLst>
          </p:cNvPr>
          <p:cNvCxnSpPr>
            <a:cxnSpLocks/>
            <a:endCxn id="181" idx="2"/>
          </p:cNvCxnSpPr>
          <p:nvPr/>
        </p:nvCxnSpPr>
        <p:spPr>
          <a:xfrm>
            <a:off x="14421071" y="617532"/>
            <a:ext cx="2548370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>
            <a:extLst>
              <a:ext uri="{FF2B5EF4-FFF2-40B4-BE49-F238E27FC236}">
                <a16:creationId xmlns:a16="http://schemas.microsoft.com/office/drawing/2014/main" id="{4A5AE79C-2116-488E-A455-30DC3064718B}"/>
              </a:ext>
            </a:extLst>
          </p:cNvPr>
          <p:cNvSpPr/>
          <p:nvPr/>
        </p:nvSpPr>
        <p:spPr>
          <a:xfrm>
            <a:off x="16969436" y="558716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303A4FBD-40EF-4F3E-A978-CD9686FCBE9B}"/>
              </a:ext>
            </a:extLst>
          </p:cNvPr>
          <p:cNvSpPr/>
          <p:nvPr/>
        </p:nvSpPr>
        <p:spPr>
          <a:xfrm>
            <a:off x="16900823" y="676353"/>
            <a:ext cx="254870" cy="25487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58C08D19-F6B3-422E-9A7F-68FD319C1BE4}"/>
              </a:ext>
            </a:extLst>
          </p:cNvPr>
          <p:cNvCxnSpPr>
            <a:cxnSpLocks/>
            <a:stCxn id="182" idx="4"/>
          </p:cNvCxnSpPr>
          <p:nvPr/>
        </p:nvCxnSpPr>
        <p:spPr>
          <a:xfrm>
            <a:off x="17028254" y="931220"/>
            <a:ext cx="0" cy="84590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Oval 183">
            <a:extLst>
              <a:ext uri="{FF2B5EF4-FFF2-40B4-BE49-F238E27FC236}">
                <a16:creationId xmlns:a16="http://schemas.microsoft.com/office/drawing/2014/main" id="{45EAC32F-3C77-442C-910B-54F41B7B8084}"/>
              </a:ext>
            </a:extLst>
          </p:cNvPr>
          <p:cNvSpPr/>
          <p:nvPr/>
        </p:nvSpPr>
        <p:spPr>
          <a:xfrm>
            <a:off x="16900823" y="1731069"/>
            <a:ext cx="254870" cy="25487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7B591648-4A9E-40FB-ACCE-8E07AAC851F4}"/>
              </a:ext>
            </a:extLst>
          </p:cNvPr>
          <p:cNvCxnSpPr>
            <a:cxnSpLocks/>
            <a:endCxn id="188" idx="2"/>
          </p:cNvCxnSpPr>
          <p:nvPr/>
        </p:nvCxnSpPr>
        <p:spPr>
          <a:xfrm flipV="1">
            <a:off x="14421071" y="2040240"/>
            <a:ext cx="2548370" cy="4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>
            <a:extLst>
              <a:ext uri="{FF2B5EF4-FFF2-40B4-BE49-F238E27FC236}">
                <a16:creationId xmlns:a16="http://schemas.microsoft.com/office/drawing/2014/main" id="{72FD018B-7DE5-4429-8EBC-6DF3B8A8F35D}"/>
              </a:ext>
            </a:extLst>
          </p:cNvPr>
          <p:cNvSpPr/>
          <p:nvPr/>
        </p:nvSpPr>
        <p:spPr>
          <a:xfrm>
            <a:off x="16969436" y="1981424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808A0395-3D71-4049-8A29-15CACB5207EC}"/>
              </a:ext>
            </a:extLst>
          </p:cNvPr>
          <p:cNvSpPr/>
          <p:nvPr/>
        </p:nvSpPr>
        <p:spPr>
          <a:xfrm>
            <a:off x="16900823" y="2099063"/>
            <a:ext cx="254870" cy="25487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240223A9-C841-406E-90C8-7AE771BB8278}"/>
              </a:ext>
            </a:extLst>
          </p:cNvPr>
          <p:cNvCxnSpPr>
            <a:cxnSpLocks/>
            <a:stCxn id="189" idx="4"/>
          </p:cNvCxnSpPr>
          <p:nvPr/>
        </p:nvCxnSpPr>
        <p:spPr>
          <a:xfrm>
            <a:off x="17028254" y="2353928"/>
            <a:ext cx="0" cy="84590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>
            <a:extLst>
              <a:ext uri="{FF2B5EF4-FFF2-40B4-BE49-F238E27FC236}">
                <a16:creationId xmlns:a16="http://schemas.microsoft.com/office/drawing/2014/main" id="{7ACEF387-475F-4B00-AA05-7036D73E8FE0}"/>
              </a:ext>
            </a:extLst>
          </p:cNvPr>
          <p:cNvSpPr/>
          <p:nvPr/>
        </p:nvSpPr>
        <p:spPr>
          <a:xfrm>
            <a:off x="16900823" y="3153777"/>
            <a:ext cx="254870" cy="25487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BF2D8C6-8735-4E75-9CF4-065918AB0D22}"/>
              </a:ext>
            </a:extLst>
          </p:cNvPr>
          <p:cNvCxnSpPr>
            <a:cxnSpLocks/>
            <a:endCxn id="195" idx="2"/>
          </p:cNvCxnSpPr>
          <p:nvPr/>
        </p:nvCxnSpPr>
        <p:spPr>
          <a:xfrm flipV="1">
            <a:off x="14421071" y="3470020"/>
            <a:ext cx="2548370" cy="8252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Oval 194">
            <a:extLst>
              <a:ext uri="{FF2B5EF4-FFF2-40B4-BE49-F238E27FC236}">
                <a16:creationId xmlns:a16="http://schemas.microsoft.com/office/drawing/2014/main" id="{B5414E45-8885-4286-B071-922BD1BEAED5}"/>
              </a:ext>
            </a:extLst>
          </p:cNvPr>
          <p:cNvSpPr/>
          <p:nvPr/>
        </p:nvSpPr>
        <p:spPr>
          <a:xfrm>
            <a:off x="16969436" y="3411204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4247ECDD-5E82-40E7-8964-540C0CD5E704}"/>
              </a:ext>
            </a:extLst>
          </p:cNvPr>
          <p:cNvSpPr/>
          <p:nvPr/>
        </p:nvSpPr>
        <p:spPr>
          <a:xfrm>
            <a:off x="16900823" y="3528843"/>
            <a:ext cx="254870" cy="25487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250F31E9-2AD1-463C-8279-E1E93C8493DE}"/>
              </a:ext>
            </a:extLst>
          </p:cNvPr>
          <p:cNvCxnSpPr>
            <a:cxnSpLocks/>
            <a:stCxn id="196" idx="4"/>
          </p:cNvCxnSpPr>
          <p:nvPr/>
        </p:nvCxnSpPr>
        <p:spPr>
          <a:xfrm>
            <a:off x="17028254" y="3783708"/>
            <a:ext cx="0" cy="84590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Oval 197">
            <a:extLst>
              <a:ext uri="{FF2B5EF4-FFF2-40B4-BE49-F238E27FC236}">
                <a16:creationId xmlns:a16="http://schemas.microsoft.com/office/drawing/2014/main" id="{32DDC7A7-0665-4BD6-A3EF-2F9AB0BEEEDB}"/>
              </a:ext>
            </a:extLst>
          </p:cNvPr>
          <p:cNvSpPr/>
          <p:nvPr/>
        </p:nvSpPr>
        <p:spPr>
          <a:xfrm>
            <a:off x="16900823" y="4583557"/>
            <a:ext cx="254870" cy="25487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94B5813A-730A-470E-ABCB-614FFD3B3449}"/>
              </a:ext>
            </a:extLst>
          </p:cNvPr>
          <p:cNvCxnSpPr>
            <a:cxnSpLocks/>
            <a:endCxn id="202" idx="2"/>
          </p:cNvCxnSpPr>
          <p:nvPr/>
        </p:nvCxnSpPr>
        <p:spPr>
          <a:xfrm flipV="1">
            <a:off x="14421071" y="4899648"/>
            <a:ext cx="2548370" cy="8252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Oval 201">
            <a:extLst>
              <a:ext uri="{FF2B5EF4-FFF2-40B4-BE49-F238E27FC236}">
                <a16:creationId xmlns:a16="http://schemas.microsoft.com/office/drawing/2014/main" id="{CEA10088-5E18-4609-9727-89FD13CDA613}"/>
              </a:ext>
            </a:extLst>
          </p:cNvPr>
          <p:cNvSpPr/>
          <p:nvPr/>
        </p:nvSpPr>
        <p:spPr>
          <a:xfrm>
            <a:off x="16969436" y="4840832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8D9B5263-BB65-45A9-A29A-7D5C1B39BE1F}"/>
              </a:ext>
            </a:extLst>
          </p:cNvPr>
          <p:cNvSpPr/>
          <p:nvPr/>
        </p:nvSpPr>
        <p:spPr>
          <a:xfrm>
            <a:off x="16900823" y="4958469"/>
            <a:ext cx="254870" cy="25487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3350D0D4-6A80-49D1-8D26-B44F2F61AD7E}"/>
              </a:ext>
            </a:extLst>
          </p:cNvPr>
          <p:cNvCxnSpPr>
            <a:cxnSpLocks/>
            <a:stCxn id="203" idx="4"/>
            <a:endCxn id="215" idx="0"/>
          </p:cNvCxnSpPr>
          <p:nvPr/>
        </p:nvCxnSpPr>
        <p:spPr>
          <a:xfrm flipH="1">
            <a:off x="17028257" y="5213334"/>
            <a:ext cx="2" cy="83420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Oval 209">
            <a:extLst>
              <a:ext uri="{FF2B5EF4-FFF2-40B4-BE49-F238E27FC236}">
                <a16:creationId xmlns:a16="http://schemas.microsoft.com/office/drawing/2014/main" id="{73F4B18F-B10D-4E28-9799-7094BE7C2980}"/>
              </a:ext>
            </a:extLst>
          </p:cNvPr>
          <p:cNvSpPr/>
          <p:nvPr/>
        </p:nvSpPr>
        <p:spPr>
          <a:xfrm>
            <a:off x="2153112" y="6261610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1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24E48361-4796-42AB-AAE9-45EC0F141919}"/>
              </a:ext>
            </a:extLst>
          </p:cNvPr>
          <p:cNvSpPr/>
          <p:nvPr/>
        </p:nvSpPr>
        <p:spPr>
          <a:xfrm>
            <a:off x="5191618" y="6261610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BAD5DC2B-4223-4602-96C2-3848F2F087E9}"/>
              </a:ext>
            </a:extLst>
          </p:cNvPr>
          <p:cNvSpPr/>
          <p:nvPr/>
        </p:nvSpPr>
        <p:spPr>
          <a:xfrm>
            <a:off x="8228924" y="6261610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C50361A9-F095-4D55-A5E3-97CD7A74E1B4}"/>
              </a:ext>
            </a:extLst>
          </p:cNvPr>
          <p:cNvSpPr/>
          <p:nvPr/>
        </p:nvSpPr>
        <p:spPr>
          <a:xfrm>
            <a:off x="11266126" y="6261610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DE2DF2ED-02FC-4C0D-9631-427927FCFE76}"/>
              </a:ext>
            </a:extLst>
          </p:cNvPr>
          <p:cNvSpPr/>
          <p:nvPr/>
        </p:nvSpPr>
        <p:spPr>
          <a:xfrm>
            <a:off x="14303432" y="6261610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52CDD818-1D1F-4CBF-801F-E0520BF5CD37}"/>
              </a:ext>
            </a:extLst>
          </p:cNvPr>
          <p:cNvSpPr/>
          <p:nvPr/>
        </p:nvSpPr>
        <p:spPr>
          <a:xfrm>
            <a:off x="16969436" y="6047534"/>
            <a:ext cx="117632" cy="117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19" name="Isosceles Triangle 218">
            <a:extLst>
              <a:ext uri="{FF2B5EF4-FFF2-40B4-BE49-F238E27FC236}">
                <a16:creationId xmlns:a16="http://schemas.microsoft.com/office/drawing/2014/main" id="{A91DC3E1-30EE-4A23-9956-A270C180259B}"/>
              </a:ext>
            </a:extLst>
          </p:cNvPr>
          <p:cNvSpPr/>
          <p:nvPr/>
        </p:nvSpPr>
        <p:spPr>
          <a:xfrm>
            <a:off x="16924841" y="6111969"/>
            <a:ext cx="206830" cy="17250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D14621FD-4A63-47EF-BEAF-9AA8AA4DCF29}"/>
              </a:ext>
            </a:extLst>
          </p:cNvPr>
          <p:cNvSpPr txBox="1"/>
          <p:nvPr/>
        </p:nvSpPr>
        <p:spPr>
          <a:xfrm>
            <a:off x="1623045" y="5942011"/>
            <a:ext cx="72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54DB9722-8037-45EF-98C3-AD5E0A3CD2B8}"/>
              </a:ext>
            </a:extLst>
          </p:cNvPr>
          <p:cNvSpPr txBox="1"/>
          <p:nvPr/>
        </p:nvSpPr>
        <p:spPr>
          <a:xfrm>
            <a:off x="1623045" y="4709219"/>
            <a:ext cx="72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12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D5D54D11-826E-4E3C-BEB5-FADACAF91284}"/>
              </a:ext>
            </a:extLst>
          </p:cNvPr>
          <p:cNvSpPr txBox="1"/>
          <p:nvPr/>
        </p:nvSpPr>
        <p:spPr>
          <a:xfrm>
            <a:off x="1623045" y="3271887"/>
            <a:ext cx="72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13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A92FA3E7-E899-4AA4-B164-88B86DFAB403}"/>
              </a:ext>
            </a:extLst>
          </p:cNvPr>
          <p:cNvSpPr txBox="1"/>
          <p:nvPr/>
        </p:nvSpPr>
        <p:spPr>
          <a:xfrm>
            <a:off x="1623045" y="1861837"/>
            <a:ext cx="72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14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A0AFFCE1-B762-4F8D-807E-F568494B14F5}"/>
              </a:ext>
            </a:extLst>
          </p:cNvPr>
          <p:cNvSpPr txBox="1"/>
          <p:nvPr/>
        </p:nvSpPr>
        <p:spPr>
          <a:xfrm>
            <a:off x="248324" y="398446"/>
            <a:ext cx="210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Node number 15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68565E0A-7494-41D3-97F8-51DDB0B855EB}"/>
              </a:ext>
            </a:extLst>
          </p:cNvPr>
          <p:cNvSpPr txBox="1"/>
          <p:nvPr/>
        </p:nvSpPr>
        <p:spPr>
          <a:xfrm>
            <a:off x="2711871" y="852794"/>
            <a:ext cx="1811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Concentrated plastic hinge</a:t>
            </a:r>
          </a:p>
        </p:txBody>
      </p:sp>
      <p:cxnSp>
        <p:nvCxnSpPr>
          <p:cNvPr id="230" name="Connector: Curved 229">
            <a:extLst>
              <a:ext uri="{FF2B5EF4-FFF2-40B4-BE49-F238E27FC236}">
                <a16:creationId xmlns:a16="http://schemas.microsoft.com/office/drawing/2014/main" id="{62BFF618-544E-486D-A0AE-36F8205041FA}"/>
              </a:ext>
            </a:extLst>
          </p:cNvPr>
          <p:cNvCxnSpPr>
            <a:cxnSpLocks/>
            <a:stCxn id="228" idx="1"/>
            <a:endCxn id="7" idx="5"/>
          </p:cNvCxnSpPr>
          <p:nvPr/>
        </p:nvCxnSpPr>
        <p:spPr>
          <a:xfrm rot="10800000">
            <a:off x="2302045" y="893899"/>
            <a:ext cx="409827" cy="31283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or: Curved 230">
            <a:extLst>
              <a:ext uri="{FF2B5EF4-FFF2-40B4-BE49-F238E27FC236}">
                <a16:creationId xmlns:a16="http://schemas.microsoft.com/office/drawing/2014/main" id="{DE66E192-9EEA-4908-9538-ED07BE2047C0}"/>
              </a:ext>
            </a:extLst>
          </p:cNvPr>
          <p:cNvCxnSpPr>
            <a:cxnSpLocks/>
            <a:stCxn id="228" idx="1"/>
            <a:endCxn id="31" idx="0"/>
          </p:cNvCxnSpPr>
          <p:nvPr/>
        </p:nvCxnSpPr>
        <p:spPr>
          <a:xfrm rot="10800000" flipV="1">
            <a:off x="2398187" y="1206737"/>
            <a:ext cx="313685" cy="70714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7BD6560F-1FF1-4E88-9789-82F726B2458A}"/>
              </a:ext>
            </a:extLst>
          </p:cNvPr>
          <p:cNvSpPr txBox="1"/>
          <p:nvPr/>
        </p:nvSpPr>
        <p:spPr>
          <a:xfrm>
            <a:off x="2664709" y="2280197"/>
            <a:ext cx="2142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Elastic beam-column element</a:t>
            </a:r>
          </a:p>
        </p:txBody>
      </p:sp>
      <p:cxnSp>
        <p:nvCxnSpPr>
          <p:cNvPr id="241" name="Connector: Curved 240">
            <a:extLst>
              <a:ext uri="{FF2B5EF4-FFF2-40B4-BE49-F238E27FC236}">
                <a16:creationId xmlns:a16="http://schemas.microsoft.com/office/drawing/2014/main" id="{054DFBEB-1E4A-4A7F-B632-A3D3EBAA7C7E}"/>
              </a:ext>
            </a:extLst>
          </p:cNvPr>
          <p:cNvCxnSpPr>
            <a:cxnSpLocks/>
            <a:stCxn id="239" idx="1"/>
          </p:cNvCxnSpPr>
          <p:nvPr/>
        </p:nvCxnSpPr>
        <p:spPr>
          <a:xfrm rot="10800000" flipV="1">
            <a:off x="2270745" y="2634140"/>
            <a:ext cx="393965" cy="26036"/>
          </a:xfrm>
          <a:prstGeom prst="curved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: Curved 241">
            <a:extLst>
              <a:ext uri="{FF2B5EF4-FFF2-40B4-BE49-F238E27FC236}">
                <a16:creationId xmlns:a16="http://schemas.microsoft.com/office/drawing/2014/main" id="{175EFBD0-9DA3-4C3D-AFEB-E2A5283F0140}"/>
              </a:ext>
            </a:extLst>
          </p:cNvPr>
          <p:cNvCxnSpPr>
            <a:cxnSpLocks/>
            <a:stCxn id="239" idx="2"/>
          </p:cNvCxnSpPr>
          <p:nvPr/>
        </p:nvCxnSpPr>
        <p:spPr>
          <a:xfrm rot="5400000">
            <a:off x="3497862" y="3170625"/>
            <a:ext cx="420565" cy="55481"/>
          </a:xfrm>
          <a:prstGeom prst="curved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C3EA0149-D15B-4E54-AE22-0319B0DE6C0F}"/>
              </a:ext>
            </a:extLst>
          </p:cNvPr>
          <p:cNvSpPr txBox="1"/>
          <p:nvPr/>
        </p:nvSpPr>
        <p:spPr>
          <a:xfrm>
            <a:off x="14681424" y="1090951"/>
            <a:ext cx="2027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</a:rPr>
              <a:t>Truss element</a:t>
            </a:r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C8A3DAAC-52BD-44C7-B3A1-6E426CC99F78}"/>
              </a:ext>
            </a:extLst>
          </p:cNvPr>
          <p:cNvCxnSpPr>
            <a:stCxn id="254" idx="0"/>
          </p:cNvCxnSpPr>
          <p:nvPr/>
        </p:nvCxnSpPr>
        <p:spPr>
          <a:xfrm flipV="1">
            <a:off x="15695250" y="665530"/>
            <a:ext cx="0" cy="42542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00DA755C-7DA7-489D-A4E1-9A0059854078}"/>
              </a:ext>
            </a:extLst>
          </p:cNvPr>
          <p:cNvCxnSpPr>
            <a:cxnSpLocks/>
            <a:stCxn id="254" idx="2"/>
          </p:cNvCxnSpPr>
          <p:nvPr/>
        </p:nvCxnSpPr>
        <p:spPr>
          <a:xfrm>
            <a:off x="15695250" y="1491061"/>
            <a:ext cx="0" cy="49861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6E178B1C-18C4-4237-A912-03EC67197E06}"/>
              </a:ext>
            </a:extLst>
          </p:cNvPr>
          <p:cNvSpPr txBox="1"/>
          <p:nvPr/>
        </p:nvSpPr>
        <p:spPr>
          <a:xfrm>
            <a:off x="14489580" y="2408836"/>
            <a:ext cx="1849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</a:rPr>
              <a:t>Moment release spring</a:t>
            </a:r>
          </a:p>
        </p:txBody>
      </p: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C3B8ADC1-F307-4283-9ED1-56E882C95F62}"/>
              </a:ext>
            </a:extLst>
          </p:cNvPr>
          <p:cNvCxnSpPr>
            <a:cxnSpLocks/>
            <a:stCxn id="260" idx="3"/>
            <a:endCxn id="189" idx="3"/>
          </p:cNvCxnSpPr>
          <p:nvPr/>
        </p:nvCxnSpPr>
        <p:spPr>
          <a:xfrm flipV="1">
            <a:off x="16338684" y="2316608"/>
            <a:ext cx="599464" cy="44617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D795C8E8-CD90-42B9-A9B4-B5F335641D12}"/>
              </a:ext>
            </a:extLst>
          </p:cNvPr>
          <p:cNvCxnSpPr>
            <a:cxnSpLocks/>
            <a:stCxn id="260" idx="3"/>
            <a:endCxn id="191" idx="2"/>
          </p:cNvCxnSpPr>
          <p:nvPr/>
        </p:nvCxnSpPr>
        <p:spPr>
          <a:xfrm>
            <a:off x="16338684" y="2762779"/>
            <a:ext cx="562139" cy="51843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24445C3D-1443-4529-BE77-842D870D5632}"/>
              </a:ext>
            </a:extLst>
          </p:cNvPr>
          <p:cNvSpPr txBox="1"/>
          <p:nvPr/>
        </p:nvSpPr>
        <p:spPr>
          <a:xfrm>
            <a:off x="5224465" y="5942011"/>
            <a:ext cx="72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21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57B9FEFB-4353-4153-B48E-7176FC46C845}"/>
              </a:ext>
            </a:extLst>
          </p:cNvPr>
          <p:cNvSpPr txBox="1"/>
          <p:nvPr/>
        </p:nvSpPr>
        <p:spPr>
          <a:xfrm>
            <a:off x="5190999" y="4422199"/>
            <a:ext cx="72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22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334268CF-107B-46A9-852E-B45B49DCA6B6}"/>
              </a:ext>
            </a:extLst>
          </p:cNvPr>
          <p:cNvSpPr txBox="1"/>
          <p:nvPr/>
        </p:nvSpPr>
        <p:spPr>
          <a:xfrm>
            <a:off x="5190999" y="2984867"/>
            <a:ext cx="72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23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3CC71493-AC1B-44C8-9399-4704EA533588}"/>
              </a:ext>
            </a:extLst>
          </p:cNvPr>
          <p:cNvSpPr txBox="1"/>
          <p:nvPr/>
        </p:nvSpPr>
        <p:spPr>
          <a:xfrm>
            <a:off x="5190999" y="1574817"/>
            <a:ext cx="72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24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47943C3F-7929-4042-8E46-28D4A813932E}"/>
              </a:ext>
            </a:extLst>
          </p:cNvPr>
          <p:cNvSpPr txBox="1"/>
          <p:nvPr/>
        </p:nvSpPr>
        <p:spPr>
          <a:xfrm>
            <a:off x="5190999" y="111427"/>
            <a:ext cx="72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25</a:t>
            </a:r>
          </a:p>
        </p:txBody>
      </p: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D124AD8A-D9E1-46E5-A76E-B0B4740B2056}"/>
              </a:ext>
            </a:extLst>
          </p:cNvPr>
          <p:cNvCxnSpPr>
            <a:cxnSpLocks/>
          </p:cNvCxnSpPr>
          <p:nvPr/>
        </p:nvCxnSpPr>
        <p:spPr>
          <a:xfrm>
            <a:off x="8726904" y="4907900"/>
            <a:ext cx="2175868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>
            <a:extLst>
              <a:ext uri="{FF2B5EF4-FFF2-40B4-BE49-F238E27FC236}">
                <a16:creationId xmlns:a16="http://schemas.microsoft.com/office/drawing/2014/main" id="{0C07133D-6F76-4796-B31A-63D803F9AFA7}"/>
              </a:ext>
            </a:extLst>
          </p:cNvPr>
          <p:cNvSpPr txBox="1"/>
          <p:nvPr/>
        </p:nvSpPr>
        <p:spPr>
          <a:xfrm>
            <a:off x="8270815" y="5942011"/>
            <a:ext cx="72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31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B0CA5520-D9C4-4765-B143-D3D258D8F1FA}"/>
              </a:ext>
            </a:extLst>
          </p:cNvPr>
          <p:cNvSpPr txBox="1"/>
          <p:nvPr/>
        </p:nvSpPr>
        <p:spPr>
          <a:xfrm>
            <a:off x="8237349" y="4422199"/>
            <a:ext cx="72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32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A2212C5A-3B08-4FF3-B79F-B22E2707075A}"/>
              </a:ext>
            </a:extLst>
          </p:cNvPr>
          <p:cNvSpPr txBox="1"/>
          <p:nvPr/>
        </p:nvSpPr>
        <p:spPr>
          <a:xfrm>
            <a:off x="8237349" y="2984867"/>
            <a:ext cx="72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33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FBBBF396-30D1-4A1D-964F-FE4893032561}"/>
              </a:ext>
            </a:extLst>
          </p:cNvPr>
          <p:cNvSpPr txBox="1"/>
          <p:nvPr/>
        </p:nvSpPr>
        <p:spPr>
          <a:xfrm>
            <a:off x="8237349" y="1574817"/>
            <a:ext cx="72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34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C68FF450-3146-49C1-8628-85C68AEC18B7}"/>
              </a:ext>
            </a:extLst>
          </p:cNvPr>
          <p:cNvSpPr txBox="1"/>
          <p:nvPr/>
        </p:nvSpPr>
        <p:spPr>
          <a:xfrm>
            <a:off x="8237349" y="111427"/>
            <a:ext cx="72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35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67C2880A-9692-475D-BBB3-EA442C4DE0C3}"/>
              </a:ext>
            </a:extLst>
          </p:cNvPr>
          <p:cNvSpPr txBox="1"/>
          <p:nvPr/>
        </p:nvSpPr>
        <p:spPr>
          <a:xfrm>
            <a:off x="11306227" y="5942011"/>
            <a:ext cx="72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41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8BDD528D-C805-4DE0-B459-0507A736A336}"/>
              </a:ext>
            </a:extLst>
          </p:cNvPr>
          <p:cNvSpPr txBox="1"/>
          <p:nvPr/>
        </p:nvSpPr>
        <p:spPr>
          <a:xfrm>
            <a:off x="11272761" y="4422199"/>
            <a:ext cx="72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42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0F60712B-0C88-43A0-AE2D-D99E2644DCB1}"/>
              </a:ext>
            </a:extLst>
          </p:cNvPr>
          <p:cNvSpPr txBox="1"/>
          <p:nvPr/>
        </p:nvSpPr>
        <p:spPr>
          <a:xfrm>
            <a:off x="11272761" y="2984867"/>
            <a:ext cx="72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43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CF33CA3F-0646-449F-8316-90149F5A75F9}"/>
              </a:ext>
            </a:extLst>
          </p:cNvPr>
          <p:cNvSpPr txBox="1"/>
          <p:nvPr/>
        </p:nvSpPr>
        <p:spPr>
          <a:xfrm>
            <a:off x="11272761" y="1574817"/>
            <a:ext cx="72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44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24C35516-F141-4DE2-A942-9695B4F06632}"/>
              </a:ext>
            </a:extLst>
          </p:cNvPr>
          <p:cNvSpPr txBox="1"/>
          <p:nvPr/>
        </p:nvSpPr>
        <p:spPr>
          <a:xfrm>
            <a:off x="11272761" y="111427"/>
            <a:ext cx="72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45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2F70C861-17C2-431E-BC3F-460057B6584F}"/>
              </a:ext>
            </a:extLst>
          </p:cNvPr>
          <p:cNvSpPr txBox="1"/>
          <p:nvPr/>
        </p:nvSpPr>
        <p:spPr>
          <a:xfrm>
            <a:off x="14326997" y="5942011"/>
            <a:ext cx="72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51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583D08B1-96DA-47BD-B323-7F2047AEFAB8}"/>
              </a:ext>
            </a:extLst>
          </p:cNvPr>
          <p:cNvSpPr txBox="1"/>
          <p:nvPr/>
        </p:nvSpPr>
        <p:spPr>
          <a:xfrm>
            <a:off x="14293531" y="4422199"/>
            <a:ext cx="72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52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F105588C-9316-491C-AB7C-59F32ABC58A7}"/>
              </a:ext>
            </a:extLst>
          </p:cNvPr>
          <p:cNvSpPr txBox="1"/>
          <p:nvPr/>
        </p:nvSpPr>
        <p:spPr>
          <a:xfrm>
            <a:off x="14293531" y="2984867"/>
            <a:ext cx="72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53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713662EF-9831-425E-B5D7-276C286CF6E6}"/>
              </a:ext>
            </a:extLst>
          </p:cNvPr>
          <p:cNvSpPr txBox="1"/>
          <p:nvPr/>
        </p:nvSpPr>
        <p:spPr>
          <a:xfrm>
            <a:off x="14293531" y="1574817"/>
            <a:ext cx="72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54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A52FAADA-2CCE-4674-B77C-08B33947D9CB}"/>
              </a:ext>
            </a:extLst>
          </p:cNvPr>
          <p:cNvSpPr txBox="1"/>
          <p:nvPr/>
        </p:nvSpPr>
        <p:spPr>
          <a:xfrm>
            <a:off x="14293531" y="111427"/>
            <a:ext cx="72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55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1C0D7DC1-7440-47DC-984E-0508EC335610}"/>
              </a:ext>
            </a:extLst>
          </p:cNvPr>
          <p:cNvSpPr txBox="1"/>
          <p:nvPr/>
        </p:nvSpPr>
        <p:spPr>
          <a:xfrm>
            <a:off x="17051257" y="5942011"/>
            <a:ext cx="72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61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407497D4-D062-408F-8A0A-4E41B710FE9F}"/>
              </a:ext>
            </a:extLst>
          </p:cNvPr>
          <p:cNvSpPr txBox="1"/>
          <p:nvPr/>
        </p:nvSpPr>
        <p:spPr>
          <a:xfrm>
            <a:off x="17017791" y="4654431"/>
            <a:ext cx="72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62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CB015F75-36AF-4267-80AF-3265BE94077D}"/>
              </a:ext>
            </a:extLst>
          </p:cNvPr>
          <p:cNvSpPr txBox="1"/>
          <p:nvPr/>
        </p:nvSpPr>
        <p:spPr>
          <a:xfrm>
            <a:off x="17017791" y="3217099"/>
            <a:ext cx="72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63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A924FAEF-5E38-4CA9-ABD8-605813131BCE}"/>
              </a:ext>
            </a:extLst>
          </p:cNvPr>
          <p:cNvSpPr txBox="1"/>
          <p:nvPr/>
        </p:nvSpPr>
        <p:spPr>
          <a:xfrm>
            <a:off x="17017791" y="1807049"/>
            <a:ext cx="72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64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5C6B8D3-7551-4B62-9419-408069542EA6}"/>
              </a:ext>
            </a:extLst>
          </p:cNvPr>
          <p:cNvSpPr txBox="1"/>
          <p:nvPr/>
        </p:nvSpPr>
        <p:spPr>
          <a:xfrm>
            <a:off x="17017791" y="343659"/>
            <a:ext cx="72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65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E7AB9394-8E18-4333-9D8B-7DF72862AB90}"/>
              </a:ext>
            </a:extLst>
          </p:cNvPr>
          <p:cNvSpPr txBox="1"/>
          <p:nvPr/>
        </p:nvSpPr>
        <p:spPr>
          <a:xfrm>
            <a:off x="7235710" y="6570910"/>
            <a:ext cx="210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4 @ 30 ft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96567A37-AB04-499B-B323-F22A59D96C1A}"/>
              </a:ext>
            </a:extLst>
          </p:cNvPr>
          <p:cNvSpPr txBox="1"/>
          <p:nvPr/>
        </p:nvSpPr>
        <p:spPr>
          <a:xfrm rot="16200000">
            <a:off x="174006" y="3697712"/>
            <a:ext cx="210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4 @ 13 ft</a:t>
            </a:r>
          </a:p>
        </p:txBody>
      </p:sp>
    </p:spTree>
    <p:extLst>
      <p:ext uri="{BB962C8B-B14F-4D97-AF65-F5344CB8AC3E}">
        <p14:creationId xmlns:p14="http://schemas.microsoft.com/office/powerpoint/2010/main" val="3182390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51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Kuanshi Zhong</dc:creator>
  <cp:lastModifiedBy>Kuanshi Zhong</cp:lastModifiedBy>
  <cp:revision>3</cp:revision>
  <dcterms:created xsi:type="dcterms:W3CDTF">2021-03-18T20:06:35Z</dcterms:created>
  <dcterms:modified xsi:type="dcterms:W3CDTF">2021-03-18T20:07:53Z</dcterms:modified>
</cp:coreProperties>
</file>