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4E63-B897-4E36-A0B1-AEEC9165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2806-753E-497F-8A2E-EC4012ED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8F3F-C0ED-4CA5-8317-65B605BF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46DB-EDB7-4B08-9AC4-C9A39DAC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BE3E-C45F-4D51-A79B-726126B1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2F2F-B5EE-4269-9974-AA7558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FF44-AA43-4311-A034-E68B334D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D702-8319-4DFE-8A9C-0738E393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346E-9EB1-46BA-93AB-092959BC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B146-C307-4508-933A-CAEA395E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7B2D-4C48-4EAC-B75A-BF1237880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40593-CDDC-42FE-B0B4-5D3A0FA1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6A66-45EA-4055-B3F7-B66D53C1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7FEB-CE0D-4BC8-8433-10AFF671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BF69-29D3-4D51-86EF-7E82E29C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BD33-06F2-41E0-8BD7-BB807E0F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A7AB-0009-4DB4-95B7-FD9AF02E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21AA-C1F8-4B3B-982B-1897E65E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7204-5CDB-4225-A680-FE9318E0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54CF-34DB-45C2-B378-2D590AF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2AE-E68D-4D8B-AAC7-CDD50DD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D10A4-AF94-456F-B2AF-BE0283E4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95A6-3292-4CC7-957B-F31B933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D91F-E063-4A1E-8883-078F989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F61F-6DFD-4AC9-B98E-F478BCFD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DDE-7556-4E23-98E0-BEE5AB3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10C-6F13-4F10-B01E-FB10CA66F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491F-33E9-4AA4-A3A2-C2223277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FCA-334F-4719-A8A8-49BC81DB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A194-298C-4344-9955-AAC4B16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EAEC-FF41-483B-8CC2-FB34FCE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0408-41DD-47DF-A518-ACB17D03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31AD-0985-4FBF-A3C1-C1C579F7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810A-1355-485B-ADBA-EDF60168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210DB-5E43-4586-A529-996F32093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A9524-1860-4978-AC7B-4DB4DDD2F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BE22D-BDC4-43E2-AA75-7430E2EF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43685-D994-4BB4-BD69-4563237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E2993-D18C-4B87-92E3-4578614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968-A44B-4432-A3CB-03DB283E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247C-1C77-4CEF-ADA5-D9F5DCE1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B213A-60D1-4F16-99E9-C0B73853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70EBA-1444-41CA-87A9-AB08E95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0C718-D64E-44C7-B6CE-6DAB4A2A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8FFCC-544F-4D5C-BD5E-6F23ADD4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16897-9F81-405B-ADDB-BEAA6702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970-43C4-4DB8-82FD-CFB3C3FF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376D-0C95-47FD-B727-EFE80DBE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FC50-B0A8-4B97-A64E-CB0B4F41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7A95-E7C4-4B08-B8E3-CC995F1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9F516-2151-4A9C-914C-09620CD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73E9-D1C6-4052-AA2A-49E100B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BFE-4F30-4C82-9F07-84BCD6EF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0DF3E-B8CD-4CE0-8883-C23674A9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99-C3DB-47B9-BD26-2C19A6D3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A44D-C384-4438-919F-15D920F4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9A8D-FBFB-432F-A206-CCB701C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8508-D8C1-4AE9-9A91-707478CB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2AAD0-596B-48B6-B71C-B3FF9CEE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E499-6112-4349-A5A0-9455F135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71FC-5B45-41D4-9760-3DE8A400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650B-C73C-4C2D-8EF0-902792198F4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8065-6DA2-48D7-A814-76D213B9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BD9D-F6AB-4445-BF21-6551DC00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64F4F-FE0C-4DF1-B35C-64BB0D5CE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 t="517" r="-1"/>
          <a:stretch/>
        </p:blipFill>
        <p:spPr>
          <a:xfrm>
            <a:off x="443883" y="35510"/>
            <a:ext cx="11324783" cy="68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2</cp:revision>
  <dcterms:created xsi:type="dcterms:W3CDTF">2021-03-18T21:03:28Z</dcterms:created>
  <dcterms:modified xsi:type="dcterms:W3CDTF">2021-03-22T14:40:30Z</dcterms:modified>
</cp:coreProperties>
</file>