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86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7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7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4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C6AFE-E890-4949-931B-104EAF6D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4" y="111580"/>
            <a:ext cx="4142014" cy="523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5FA83-0988-4126-AD6F-24B39F85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8793"/>
            <a:ext cx="4131129" cy="52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Kuanshi Zhong</dc:creator>
  <cp:lastModifiedBy>Kuanshi Zhong</cp:lastModifiedBy>
  <cp:revision>3</cp:revision>
  <dcterms:created xsi:type="dcterms:W3CDTF">2021-03-18T21:03:28Z</dcterms:created>
  <dcterms:modified xsi:type="dcterms:W3CDTF">2021-03-22T14:48:26Z</dcterms:modified>
</cp:coreProperties>
</file>