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06" y="1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9B7-4DB3-4572-9CC1-D213A8F1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DDC06-C46F-4FCC-8DD7-FF4781C5A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8402-F280-4043-91D7-8446BB4B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817-18C7-486E-88D1-D06FCFF3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E37A-2315-49DA-8A2C-913D6EB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0050-0D17-4F34-9154-E134FDA9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22C05-7FDA-4086-A10F-09906E5B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DB74-F815-4A63-9CFB-6D068EE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8D1D-F977-4D7D-94E2-6099EDA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4484-DF29-4502-B568-0A757E7F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D48F-09A9-4970-A171-51C730B42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40EE6-48D9-4516-B27B-162DEDAA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0814-1C86-4A52-AD1B-9D8E7BAE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4E86-3F57-4B85-9DBE-2EC8044A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51DA-85F7-43F8-888C-F50F3614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723C-549A-4C53-B001-D711F896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C6C0-E770-401E-A44B-691BBD03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5A57-3CA4-480B-B9E0-99B8BF1A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ABC5-2915-46E4-BBA2-72EC34F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0728-BFC3-4CA2-A2CA-A2782C5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A7B-E387-4C9C-8F39-E31C83F5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5938-8469-4013-948B-CA1CAD36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8E30-B224-4D81-AB20-5C862202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67A9-9A81-429D-9307-0B463914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00E-A9FF-465F-8757-E9CC14E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E9D3-62A0-492B-B009-BA31EDAA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EA3-E09E-4670-B4F5-E6C57DF06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5845-761A-4339-9E05-48568A83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BD9C5-2B09-4E15-8127-352A421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7E142-B49B-4D6D-86E8-DBC4ECAF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BD1F-4065-4C8E-A0DE-05F56EC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74A-BF20-446F-9509-87728CDC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163B-627F-4C04-A99E-BEEFA40F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CA23-5844-44F4-9FEC-C7AE6B00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97622-DD46-4C8F-A2E8-084CA8EEF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13F4-549C-4661-9862-B72A27F7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A58D-B055-4B4F-B9F0-993CF014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267B-B7F5-466F-B8D6-108C11E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2C762-FCFC-4A89-88D7-E9CC273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260-ABB4-40BB-B868-70C2D06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E41D7-2D71-4AF7-8E58-5E61A9C6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4F8-86A3-4832-B3F9-2FBA682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E903D-38B9-42DB-9579-939D9A6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298A2-2338-4B2F-B7F1-B696F38C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985E0-9780-4191-88CC-E9DF433D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6452-2605-4C2F-8558-648A8EBD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CCE1-CDE8-4D51-9D13-87DC416B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691B-F827-4340-BF4D-96E4E80E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FAF7A-5BCE-4296-BB4D-A4320B855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4177-D117-4339-A78B-9E4CC326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C126-5BB7-4528-BDAA-CAEECCE2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B370-5D21-492D-BFCA-4D893690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52B-504E-4668-93A8-785C30C1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2D0D-FAA4-4E0E-A482-42BD82E29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E770-3CE2-425D-B13D-C6EF0834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8C85-DB46-49C4-8BFB-CEEB20C1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931-0A87-43BC-93C7-BCDE434C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35F32-1882-4E79-B7B8-7F4C227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4DB5C-D2F3-461F-8247-AFA87D8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8F03-1EAA-4665-9016-C029C990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F4BD-FBB5-4EA6-9B3A-23317248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0717-F7AA-46F6-AAD3-C4829EC1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D6D7-2153-466D-AF45-0A0B9739A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A6F05-5158-4EBB-AEC7-483A0D3946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885" y="0"/>
            <a:ext cx="11154229" cy="6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1</cp:revision>
  <dcterms:created xsi:type="dcterms:W3CDTF">2021-03-18T20:34:35Z</dcterms:created>
  <dcterms:modified xsi:type="dcterms:W3CDTF">2021-03-18T20:35:24Z</dcterms:modified>
</cp:coreProperties>
</file>