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2" r:id="rId4"/>
    <p:sldId id="258" r:id="rId5"/>
    <p:sldId id="261" r:id="rId6"/>
    <p:sldId id="260" r:id="rId7"/>
    <p:sldId id="259" r:id="rId8"/>
    <p:sldId id="266" r:id="rId9"/>
    <p:sldId id="265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1CD80E-AA96-4A98-B4CC-B7BA35CABE09}" v="16" dt="2022-03-05T10:06:17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s B" userId="658eda9ffa48dfdc" providerId="LiveId" clId="{A11CD80E-AA96-4A98-B4CC-B7BA35CABE09}"/>
    <pc:docChg chg="custSel addSld modSld">
      <pc:chgData name="Zs B" userId="658eda9ffa48dfdc" providerId="LiveId" clId="{A11CD80E-AA96-4A98-B4CC-B7BA35CABE09}" dt="2022-03-05T10:06:17.674" v="271"/>
      <pc:docMkLst>
        <pc:docMk/>
      </pc:docMkLst>
      <pc:sldChg chg="addSp delSp modSp mod modAnim">
        <pc:chgData name="Zs B" userId="658eda9ffa48dfdc" providerId="LiveId" clId="{A11CD80E-AA96-4A98-B4CC-B7BA35CABE09}" dt="2022-03-04T21:17:10.051" v="11"/>
        <pc:sldMkLst>
          <pc:docMk/>
          <pc:sldMk cId="3398827651" sldId="259"/>
        </pc:sldMkLst>
        <pc:spChg chg="add del mod">
          <ac:chgData name="Zs B" userId="658eda9ffa48dfdc" providerId="LiveId" clId="{A11CD80E-AA96-4A98-B4CC-B7BA35CABE09}" dt="2022-03-04T21:12:49.801" v="7" actId="478"/>
          <ac:spMkLst>
            <pc:docMk/>
            <pc:sldMk cId="3398827651" sldId="259"/>
            <ac:spMk id="4" creationId="{31D6758E-9D31-4907-AAF9-34C28B815B0F}"/>
          </ac:spMkLst>
        </pc:spChg>
        <pc:picChg chg="del">
          <ac:chgData name="Zs B" userId="658eda9ffa48dfdc" providerId="LiveId" clId="{A11CD80E-AA96-4A98-B4CC-B7BA35CABE09}" dt="2022-03-04T21:12:40.522" v="4" actId="478"/>
          <ac:picMkLst>
            <pc:docMk/>
            <pc:sldMk cId="3398827651" sldId="259"/>
            <ac:picMk id="5" creationId="{A02F49D3-20ED-422E-B473-7420C599D445}"/>
          </ac:picMkLst>
        </pc:picChg>
        <pc:picChg chg="add mod">
          <ac:chgData name="Zs B" userId="658eda9ffa48dfdc" providerId="LiveId" clId="{A11CD80E-AA96-4A98-B4CC-B7BA35CABE09}" dt="2022-03-04T21:12:46.146" v="6" actId="1076"/>
          <ac:picMkLst>
            <pc:docMk/>
            <pc:sldMk cId="3398827651" sldId="259"/>
            <ac:picMk id="7" creationId="{708DFB3A-5FC0-4358-A8DD-E70AA82D6F65}"/>
          </ac:picMkLst>
        </pc:picChg>
        <pc:picChg chg="add mod">
          <ac:chgData name="Zs B" userId="658eda9ffa48dfdc" providerId="LiveId" clId="{A11CD80E-AA96-4A98-B4CC-B7BA35CABE09}" dt="2022-03-04T21:17:05.646" v="10" actId="1076"/>
          <ac:picMkLst>
            <pc:docMk/>
            <pc:sldMk cId="3398827651" sldId="259"/>
            <ac:picMk id="9" creationId="{7EAA51CF-0972-40CA-9FF9-E0B6582C7549}"/>
          </ac:picMkLst>
        </pc:picChg>
      </pc:sldChg>
      <pc:sldChg chg="addSp delSp modSp mod">
        <pc:chgData name="Zs B" userId="658eda9ffa48dfdc" providerId="LiveId" clId="{A11CD80E-AA96-4A98-B4CC-B7BA35CABE09}" dt="2022-03-05T06:56:51.117" v="47" actId="14100"/>
        <pc:sldMkLst>
          <pc:docMk/>
          <pc:sldMk cId="869804503" sldId="260"/>
        </pc:sldMkLst>
        <pc:spChg chg="del">
          <ac:chgData name="Zs B" userId="658eda9ffa48dfdc" providerId="LiveId" clId="{A11CD80E-AA96-4A98-B4CC-B7BA35CABE09}" dt="2022-03-05T06:56:40.531" v="43" actId="478"/>
          <ac:spMkLst>
            <pc:docMk/>
            <pc:sldMk cId="869804503" sldId="260"/>
            <ac:spMk id="4" creationId="{9C59CD13-DE30-4910-958D-4699F62AECCF}"/>
          </ac:spMkLst>
        </pc:spChg>
        <pc:picChg chg="add mod">
          <ac:chgData name="Zs B" userId="658eda9ffa48dfdc" providerId="LiveId" clId="{A11CD80E-AA96-4A98-B4CC-B7BA35CABE09}" dt="2022-03-05T06:56:51.117" v="47" actId="14100"/>
          <ac:picMkLst>
            <pc:docMk/>
            <pc:sldMk cId="869804503" sldId="260"/>
            <ac:picMk id="5" creationId="{BBD7DA87-2E98-4881-9B00-FF3F9DAB40DE}"/>
          </ac:picMkLst>
        </pc:picChg>
        <pc:picChg chg="del">
          <ac:chgData name="Zs B" userId="658eda9ffa48dfdc" providerId="LiveId" clId="{A11CD80E-AA96-4A98-B4CC-B7BA35CABE09}" dt="2022-03-05T06:56:11.081" v="42" actId="478"/>
          <ac:picMkLst>
            <pc:docMk/>
            <pc:sldMk cId="869804503" sldId="260"/>
            <ac:picMk id="7" creationId="{0E51873F-C4AD-4203-97C4-D9F3A7C262BC}"/>
          </ac:picMkLst>
        </pc:picChg>
      </pc:sldChg>
      <pc:sldChg chg="addSp delSp modSp mod modAnim">
        <pc:chgData name="Zs B" userId="658eda9ffa48dfdc" providerId="LiveId" clId="{A11CD80E-AA96-4A98-B4CC-B7BA35CABE09}" dt="2022-03-05T06:56:04.578" v="41"/>
        <pc:sldMkLst>
          <pc:docMk/>
          <pc:sldMk cId="3355043545" sldId="261"/>
        </pc:sldMkLst>
        <pc:spChg chg="del">
          <ac:chgData name="Zs B" userId="658eda9ffa48dfdc" providerId="LiveId" clId="{A11CD80E-AA96-4A98-B4CC-B7BA35CABE09}" dt="2022-03-05T06:53:03.812" v="17" actId="478"/>
          <ac:spMkLst>
            <pc:docMk/>
            <pc:sldMk cId="3355043545" sldId="261"/>
            <ac:spMk id="4" creationId="{74210BF5-8D3C-45A5-B547-59956E6F44BA}"/>
          </ac:spMkLst>
        </pc:spChg>
        <pc:picChg chg="add mod">
          <ac:chgData name="Zs B" userId="658eda9ffa48dfdc" providerId="LiveId" clId="{A11CD80E-AA96-4A98-B4CC-B7BA35CABE09}" dt="2022-03-05T06:53:32.312" v="23" actId="14100"/>
          <ac:picMkLst>
            <pc:docMk/>
            <pc:sldMk cId="3355043545" sldId="261"/>
            <ac:picMk id="5" creationId="{DE7394F0-ADC6-46DF-88E4-6B1986B688B3}"/>
          </ac:picMkLst>
        </pc:picChg>
        <pc:picChg chg="del mod">
          <ac:chgData name="Zs B" userId="658eda9ffa48dfdc" providerId="LiveId" clId="{A11CD80E-AA96-4A98-B4CC-B7BA35CABE09}" dt="2022-03-05T06:53:00.670" v="16" actId="478"/>
          <ac:picMkLst>
            <pc:docMk/>
            <pc:sldMk cId="3355043545" sldId="261"/>
            <ac:picMk id="7" creationId="{AA5827C3-45DB-4CFE-97F4-DB9A692FE09A}"/>
          </ac:picMkLst>
        </pc:picChg>
        <pc:picChg chg="add mod">
          <ac:chgData name="Zs B" userId="658eda9ffa48dfdc" providerId="LiveId" clId="{A11CD80E-AA96-4A98-B4CC-B7BA35CABE09}" dt="2022-03-05T06:54:20.899" v="29" actId="14100"/>
          <ac:picMkLst>
            <pc:docMk/>
            <pc:sldMk cId="3355043545" sldId="261"/>
            <ac:picMk id="8" creationId="{0728D3B8-C040-4A33-9DFB-B2091E083046}"/>
          </ac:picMkLst>
        </pc:picChg>
        <pc:picChg chg="add mod">
          <ac:chgData name="Zs B" userId="658eda9ffa48dfdc" providerId="LiveId" clId="{A11CD80E-AA96-4A98-B4CC-B7BA35CABE09}" dt="2022-03-05T06:55:11.076" v="35" actId="14100"/>
          <ac:picMkLst>
            <pc:docMk/>
            <pc:sldMk cId="3355043545" sldId="261"/>
            <ac:picMk id="10" creationId="{D87D2DA1-3A27-4B40-8C77-C4014F65D860}"/>
          </ac:picMkLst>
        </pc:picChg>
        <pc:picChg chg="add mod">
          <ac:chgData name="Zs B" userId="658eda9ffa48dfdc" providerId="LiveId" clId="{A11CD80E-AA96-4A98-B4CC-B7BA35CABE09}" dt="2022-03-05T06:55:58.380" v="40" actId="14100"/>
          <ac:picMkLst>
            <pc:docMk/>
            <pc:sldMk cId="3355043545" sldId="261"/>
            <ac:picMk id="12" creationId="{68499497-FF9C-496C-A8A9-ACF3CBDE9B35}"/>
          </ac:picMkLst>
        </pc:picChg>
      </pc:sldChg>
      <pc:sldChg chg="addSp delSp modSp add mod modAnim">
        <pc:chgData name="Zs B" userId="658eda9ffa48dfdc" providerId="LiveId" clId="{A11CD80E-AA96-4A98-B4CC-B7BA35CABE09}" dt="2022-03-05T10:06:17.674" v="271"/>
        <pc:sldMkLst>
          <pc:docMk/>
          <pc:sldMk cId="619623616" sldId="263"/>
        </pc:sldMkLst>
        <pc:spChg chg="mod">
          <ac:chgData name="Zs B" userId="658eda9ffa48dfdc" providerId="LiveId" clId="{A11CD80E-AA96-4A98-B4CC-B7BA35CABE09}" dt="2022-03-05T09:13:22.245" v="223" actId="20577"/>
          <ac:spMkLst>
            <pc:docMk/>
            <pc:sldMk cId="619623616" sldId="263"/>
            <ac:spMk id="2" creationId="{F482D857-1F27-4CE6-A4F9-F411F035A047}"/>
          </ac:spMkLst>
        </pc:spChg>
        <pc:spChg chg="add del mod">
          <ac:chgData name="Zs B" userId="658eda9ffa48dfdc" providerId="LiveId" clId="{A11CD80E-AA96-4A98-B4CC-B7BA35CABE09}" dt="2022-03-05T09:13:29.208" v="225" actId="478"/>
          <ac:spMkLst>
            <pc:docMk/>
            <pc:sldMk cId="619623616" sldId="263"/>
            <ac:spMk id="4" creationId="{3E01B507-8A5B-426A-973C-8A82CDF5C233}"/>
          </ac:spMkLst>
        </pc:spChg>
        <pc:spChg chg="add mod">
          <ac:chgData name="Zs B" userId="658eda9ffa48dfdc" providerId="LiveId" clId="{A11CD80E-AA96-4A98-B4CC-B7BA35CABE09}" dt="2022-03-05T09:21:09.588" v="234" actId="1076"/>
          <ac:spMkLst>
            <pc:docMk/>
            <pc:sldMk cId="619623616" sldId="263"/>
            <ac:spMk id="8" creationId="{D4AE3264-6133-432A-863F-C0197AE7346B}"/>
          </ac:spMkLst>
        </pc:spChg>
        <pc:spChg chg="add mod">
          <ac:chgData name="Zs B" userId="658eda9ffa48dfdc" providerId="LiveId" clId="{A11CD80E-AA96-4A98-B4CC-B7BA35CABE09}" dt="2022-03-05T09:21:24.433" v="236" actId="1076"/>
          <ac:spMkLst>
            <pc:docMk/>
            <pc:sldMk cId="619623616" sldId="263"/>
            <ac:spMk id="11" creationId="{6F5A01D7-1B24-45AC-9AB0-888BAED1B644}"/>
          </ac:spMkLst>
        </pc:spChg>
        <pc:picChg chg="del">
          <ac:chgData name="Zs B" userId="658eda9ffa48dfdc" providerId="LiveId" clId="{A11CD80E-AA96-4A98-B4CC-B7BA35CABE09}" dt="2022-03-05T09:13:25.425" v="224" actId="478"/>
          <ac:picMkLst>
            <pc:docMk/>
            <pc:sldMk cId="619623616" sldId="263"/>
            <ac:picMk id="5" creationId="{A02F49D3-20ED-422E-B473-7420C599D445}"/>
          </ac:picMkLst>
        </pc:picChg>
        <pc:picChg chg="add mod">
          <ac:chgData name="Zs B" userId="658eda9ffa48dfdc" providerId="LiveId" clId="{A11CD80E-AA96-4A98-B4CC-B7BA35CABE09}" dt="2022-03-05T09:21:04.523" v="233" actId="1076"/>
          <ac:picMkLst>
            <pc:docMk/>
            <pc:sldMk cId="619623616" sldId="263"/>
            <ac:picMk id="7" creationId="{C1AACB57-FEA6-4BDB-B584-F3C4FED76436}"/>
          </ac:picMkLst>
        </pc:picChg>
        <pc:picChg chg="add del mod">
          <ac:chgData name="Zs B" userId="658eda9ffa48dfdc" providerId="LiveId" clId="{A11CD80E-AA96-4A98-B4CC-B7BA35CABE09}" dt="2022-03-05T09:53:22.943" v="243" actId="478"/>
          <ac:picMkLst>
            <pc:docMk/>
            <pc:sldMk cId="619623616" sldId="263"/>
            <ac:picMk id="10" creationId="{AAB7ECB3-5306-4AF7-AF41-EA5168875673}"/>
          </ac:picMkLst>
        </pc:picChg>
        <pc:picChg chg="add mod">
          <ac:chgData name="Zs B" userId="658eda9ffa48dfdc" providerId="LiveId" clId="{A11CD80E-AA96-4A98-B4CC-B7BA35CABE09}" dt="2022-03-05T09:53:29.726" v="245" actId="1076"/>
          <ac:picMkLst>
            <pc:docMk/>
            <pc:sldMk cId="619623616" sldId="263"/>
            <ac:picMk id="13" creationId="{A1494541-7B97-4219-9182-12C4093885ED}"/>
          </ac:picMkLst>
        </pc:picChg>
        <pc:picChg chg="add mod">
          <ac:chgData name="Zs B" userId="658eda9ffa48dfdc" providerId="LiveId" clId="{A11CD80E-AA96-4A98-B4CC-B7BA35CABE09}" dt="2022-03-05T10:04:17.840" v="265" actId="14100"/>
          <ac:picMkLst>
            <pc:docMk/>
            <pc:sldMk cId="619623616" sldId="263"/>
            <ac:picMk id="15" creationId="{06CFF208-75C7-4AEF-A4A0-6AE0A28FE85B}"/>
          </ac:picMkLst>
        </pc:picChg>
        <pc:picChg chg="add mod">
          <ac:chgData name="Zs B" userId="658eda9ffa48dfdc" providerId="LiveId" clId="{A11CD80E-AA96-4A98-B4CC-B7BA35CABE09}" dt="2022-03-05T10:06:13.923" v="270" actId="14100"/>
          <ac:picMkLst>
            <pc:docMk/>
            <pc:sldMk cId="619623616" sldId="263"/>
            <ac:picMk id="17" creationId="{26644577-0A41-47E9-B631-2F9FF1D7B97C}"/>
          </ac:picMkLst>
        </pc:picChg>
      </pc:sldChg>
      <pc:sldChg chg="addSp delSp modSp add mod modAnim">
        <pc:chgData name="Zs B" userId="658eda9ffa48dfdc" providerId="LiveId" clId="{A11CD80E-AA96-4A98-B4CC-B7BA35CABE09}" dt="2022-03-05T10:01:07.366" v="262"/>
        <pc:sldMkLst>
          <pc:docMk/>
          <pc:sldMk cId="323471083" sldId="264"/>
        </pc:sldMkLst>
        <pc:spChg chg="mod">
          <ac:chgData name="Zs B" userId="658eda9ffa48dfdc" providerId="LiveId" clId="{A11CD80E-AA96-4A98-B4CC-B7BA35CABE09}" dt="2022-03-05T08:56:23.682" v="105" actId="20577"/>
          <ac:spMkLst>
            <pc:docMk/>
            <pc:sldMk cId="323471083" sldId="264"/>
            <ac:spMk id="2" creationId="{F482D857-1F27-4CE6-A4F9-F411F035A047}"/>
          </ac:spMkLst>
        </pc:spChg>
        <pc:spChg chg="add del mod">
          <ac:chgData name="Zs B" userId="658eda9ffa48dfdc" providerId="LiveId" clId="{A11CD80E-AA96-4A98-B4CC-B7BA35CABE09}" dt="2022-03-05T08:56:01.568" v="84" actId="478"/>
          <ac:spMkLst>
            <pc:docMk/>
            <pc:sldMk cId="323471083" sldId="264"/>
            <ac:spMk id="4" creationId="{8359177A-C641-45E7-A359-6772455DC585}"/>
          </ac:spMkLst>
        </pc:spChg>
        <pc:spChg chg="add mod">
          <ac:chgData name="Zs B" userId="658eda9ffa48dfdc" providerId="LiveId" clId="{A11CD80E-AA96-4A98-B4CC-B7BA35CABE09}" dt="2022-03-05T09:11:58.939" v="181" actId="1076"/>
          <ac:spMkLst>
            <pc:docMk/>
            <pc:sldMk cId="323471083" sldId="264"/>
            <ac:spMk id="10" creationId="{8AA87885-1D7B-4984-8721-E7322E921A47}"/>
          </ac:spMkLst>
        </pc:spChg>
        <pc:spChg chg="add mod">
          <ac:chgData name="Zs B" userId="658eda9ffa48dfdc" providerId="LiveId" clId="{A11CD80E-AA96-4A98-B4CC-B7BA35CABE09}" dt="2022-03-05T09:11:33.283" v="177" actId="1076"/>
          <ac:spMkLst>
            <pc:docMk/>
            <pc:sldMk cId="323471083" sldId="264"/>
            <ac:spMk id="13" creationId="{915C1943-DF64-4CDA-831B-B5B710DF9DCA}"/>
          </ac:spMkLst>
        </pc:spChg>
        <pc:spChg chg="add mod">
          <ac:chgData name="Zs B" userId="658eda9ffa48dfdc" providerId="LiveId" clId="{A11CD80E-AA96-4A98-B4CC-B7BA35CABE09}" dt="2022-03-05T09:11:51.901" v="180" actId="1076"/>
          <ac:spMkLst>
            <pc:docMk/>
            <pc:sldMk cId="323471083" sldId="264"/>
            <ac:spMk id="18" creationId="{A1E161BC-3CAB-4FC1-B57E-E351F63A00CB}"/>
          </ac:spMkLst>
        </pc:spChg>
        <pc:picChg chg="del">
          <ac:chgData name="Zs B" userId="658eda9ffa48dfdc" providerId="LiveId" clId="{A11CD80E-AA96-4A98-B4CC-B7BA35CABE09}" dt="2022-03-05T08:55:56.173" v="83" actId="478"/>
          <ac:picMkLst>
            <pc:docMk/>
            <pc:sldMk cId="323471083" sldId="264"/>
            <ac:picMk id="5" creationId="{A02F49D3-20ED-422E-B473-7420C599D445}"/>
          </ac:picMkLst>
        </pc:picChg>
        <pc:picChg chg="add del mod">
          <ac:chgData name="Zs B" userId="658eda9ffa48dfdc" providerId="LiveId" clId="{A11CD80E-AA96-4A98-B4CC-B7BA35CABE09}" dt="2022-03-05T08:58:24.361" v="108" actId="478"/>
          <ac:picMkLst>
            <pc:docMk/>
            <pc:sldMk cId="323471083" sldId="264"/>
            <ac:picMk id="7" creationId="{8F41AA7C-1AF8-4DDC-90BD-8F21D1CC4C4B}"/>
          </ac:picMkLst>
        </pc:picChg>
        <pc:picChg chg="add mod">
          <ac:chgData name="Zs B" userId="658eda9ffa48dfdc" providerId="LiveId" clId="{A11CD80E-AA96-4A98-B4CC-B7BA35CABE09}" dt="2022-03-05T09:11:08.580" v="175" actId="1076"/>
          <ac:picMkLst>
            <pc:docMk/>
            <pc:sldMk cId="323471083" sldId="264"/>
            <ac:picMk id="9" creationId="{4AB04776-AAD0-497B-9743-DE6F2F4FCF19}"/>
          </ac:picMkLst>
        </pc:picChg>
        <pc:picChg chg="add del mod">
          <ac:chgData name="Zs B" userId="658eda9ffa48dfdc" providerId="LiveId" clId="{A11CD80E-AA96-4A98-B4CC-B7BA35CABE09}" dt="2022-03-05T09:11:01.776" v="174" actId="478"/>
          <ac:picMkLst>
            <pc:docMk/>
            <pc:sldMk cId="323471083" sldId="264"/>
            <ac:picMk id="12" creationId="{15A70F9B-55B0-4298-B3C8-92054FC3886F}"/>
          </ac:picMkLst>
        </pc:picChg>
        <pc:picChg chg="add mod">
          <ac:chgData name="Zs B" userId="658eda9ffa48dfdc" providerId="LiveId" clId="{A11CD80E-AA96-4A98-B4CC-B7BA35CABE09}" dt="2022-03-05T09:11:37.022" v="178" actId="1076"/>
          <ac:picMkLst>
            <pc:docMk/>
            <pc:sldMk cId="323471083" sldId="264"/>
            <ac:picMk id="15" creationId="{A3DFEA56-8D8B-4A5B-8EA4-676A7ABD47E2}"/>
          </ac:picMkLst>
        </pc:picChg>
        <pc:picChg chg="add del mod">
          <ac:chgData name="Zs B" userId="658eda9ffa48dfdc" providerId="LiveId" clId="{A11CD80E-AA96-4A98-B4CC-B7BA35CABE09}" dt="2022-03-05T09:52:18.940" v="240" actId="478"/>
          <ac:picMkLst>
            <pc:docMk/>
            <pc:sldMk cId="323471083" sldId="264"/>
            <ac:picMk id="17" creationId="{7BACDB69-EA45-4F65-A51F-C33F10442EC2}"/>
          </ac:picMkLst>
        </pc:picChg>
        <pc:picChg chg="add mod">
          <ac:chgData name="Zs B" userId="658eda9ffa48dfdc" providerId="LiveId" clId="{A11CD80E-AA96-4A98-B4CC-B7BA35CABE09}" dt="2022-03-05T09:52:39.756" v="242" actId="1076"/>
          <ac:picMkLst>
            <pc:docMk/>
            <pc:sldMk cId="323471083" sldId="264"/>
            <ac:picMk id="20" creationId="{1C399CB5-3D72-4E3F-B877-4F18B74738C3}"/>
          </ac:picMkLst>
        </pc:picChg>
        <pc:picChg chg="add mod">
          <ac:chgData name="Zs B" userId="658eda9ffa48dfdc" providerId="LiveId" clId="{A11CD80E-AA96-4A98-B4CC-B7BA35CABE09}" dt="2022-03-05T09:58:46.359" v="251" actId="1076"/>
          <ac:picMkLst>
            <pc:docMk/>
            <pc:sldMk cId="323471083" sldId="264"/>
            <ac:picMk id="22" creationId="{FF3C6488-491B-4CC9-AE50-1238E728DFA7}"/>
          </ac:picMkLst>
        </pc:picChg>
        <pc:picChg chg="add mod">
          <ac:chgData name="Zs B" userId="658eda9ffa48dfdc" providerId="LiveId" clId="{A11CD80E-AA96-4A98-B4CC-B7BA35CABE09}" dt="2022-03-05T09:59:57.985" v="256" actId="14100"/>
          <ac:picMkLst>
            <pc:docMk/>
            <pc:sldMk cId="323471083" sldId="264"/>
            <ac:picMk id="24" creationId="{62590EB9-4D30-410A-90DB-1F05D004D586}"/>
          </ac:picMkLst>
        </pc:picChg>
        <pc:picChg chg="add mod">
          <ac:chgData name="Zs B" userId="658eda9ffa48dfdc" providerId="LiveId" clId="{A11CD80E-AA96-4A98-B4CC-B7BA35CABE09}" dt="2022-03-05T10:01:00.184" v="261" actId="14100"/>
          <ac:picMkLst>
            <pc:docMk/>
            <pc:sldMk cId="323471083" sldId="264"/>
            <ac:picMk id="26" creationId="{3E2ED675-A828-4EA8-8443-86BB78440EC9}"/>
          </ac:picMkLst>
        </pc:picChg>
      </pc:sldChg>
      <pc:sldChg chg="addSp delSp modSp add mod">
        <pc:chgData name="Zs B" userId="658eda9ffa48dfdc" providerId="LiveId" clId="{A11CD80E-AA96-4A98-B4CC-B7BA35CABE09}" dt="2022-03-05T08:55:27.066" v="63" actId="1076"/>
        <pc:sldMkLst>
          <pc:docMk/>
          <pc:sldMk cId="2671138137" sldId="265"/>
        </pc:sldMkLst>
        <pc:spChg chg="add del mod">
          <ac:chgData name="Zs B" userId="658eda9ffa48dfdc" providerId="LiveId" clId="{A11CD80E-AA96-4A98-B4CC-B7BA35CABE09}" dt="2022-03-05T08:55:20.459" v="61" actId="478"/>
          <ac:spMkLst>
            <pc:docMk/>
            <pc:sldMk cId="2671138137" sldId="265"/>
            <ac:spMk id="4" creationId="{B17815C6-28BE-4263-AA6A-0B04DAF0469E}"/>
          </ac:spMkLst>
        </pc:spChg>
        <pc:picChg chg="del">
          <ac:chgData name="Zs B" userId="658eda9ffa48dfdc" providerId="LiveId" clId="{A11CD80E-AA96-4A98-B4CC-B7BA35CABE09}" dt="2022-03-05T08:55:17.542" v="60" actId="478"/>
          <ac:picMkLst>
            <pc:docMk/>
            <pc:sldMk cId="2671138137" sldId="265"/>
            <ac:picMk id="5" creationId="{A02F49D3-20ED-422E-B473-7420C599D445}"/>
          </ac:picMkLst>
        </pc:picChg>
        <pc:picChg chg="add mod">
          <ac:chgData name="Zs B" userId="658eda9ffa48dfdc" providerId="LiveId" clId="{A11CD80E-AA96-4A98-B4CC-B7BA35CABE09}" dt="2022-03-05T08:55:27.066" v="63" actId="1076"/>
          <ac:picMkLst>
            <pc:docMk/>
            <pc:sldMk cId="2671138137" sldId="265"/>
            <ac:picMk id="7" creationId="{F18D4C8C-9F58-40BC-B1AF-BB26F37D5D69}"/>
          </ac:picMkLst>
        </pc:picChg>
      </pc:sldChg>
      <pc:sldChg chg="addSp delSp modSp add mod">
        <pc:chgData name="Zs B" userId="658eda9ffa48dfdc" providerId="LiveId" clId="{A11CD80E-AA96-4A98-B4CC-B7BA35CABE09}" dt="2022-03-05T09:34:12.785" v="239" actId="1076"/>
        <pc:sldMkLst>
          <pc:docMk/>
          <pc:sldMk cId="1575993565" sldId="266"/>
        </pc:sldMkLst>
        <pc:spChg chg="add del mod">
          <ac:chgData name="Zs B" userId="658eda9ffa48dfdc" providerId="LiveId" clId="{A11CD80E-AA96-4A98-B4CC-B7BA35CABE09}" dt="2022-03-05T07:01:54.125" v="49" actId="478"/>
          <ac:spMkLst>
            <pc:docMk/>
            <pc:sldMk cId="1575993565" sldId="266"/>
            <ac:spMk id="4" creationId="{77BEBFC6-1401-41C5-A885-D956FFB94EE5}"/>
          </ac:spMkLst>
        </pc:spChg>
        <pc:picChg chg="del">
          <ac:chgData name="Zs B" userId="658eda9ffa48dfdc" providerId="LiveId" clId="{A11CD80E-AA96-4A98-B4CC-B7BA35CABE09}" dt="2022-03-05T07:01:50.964" v="48" actId="478"/>
          <ac:picMkLst>
            <pc:docMk/>
            <pc:sldMk cId="1575993565" sldId="266"/>
            <ac:picMk id="5" creationId="{A02F49D3-20ED-422E-B473-7420C599D445}"/>
          </ac:picMkLst>
        </pc:picChg>
        <pc:picChg chg="add del mod">
          <ac:chgData name="Zs B" userId="658eda9ffa48dfdc" providerId="LiveId" clId="{A11CD80E-AA96-4A98-B4CC-B7BA35CABE09}" dt="2022-03-05T07:06:20.105" v="54" actId="478"/>
          <ac:picMkLst>
            <pc:docMk/>
            <pc:sldMk cId="1575993565" sldId="266"/>
            <ac:picMk id="7" creationId="{22874D66-2F20-4494-A7CD-13AB6A07FB99}"/>
          </ac:picMkLst>
        </pc:picChg>
        <pc:picChg chg="add del mod">
          <ac:chgData name="Zs B" userId="658eda9ffa48dfdc" providerId="LiveId" clId="{A11CD80E-AA96-4A98-B4CC-B7BA35CABE09}" dt="2022-03-05T08:53:34.552" v="57" actId="478"/>
          <ac:picMkLst>
            <pc:docMk/>
            <pc:sldMk cId="1575993565" sldId="266"/>
            <ac:picMk id="9" creationId="{3E1E4F29-7CC8-49CD-A342-155E053B823C}"/>
          </ac:picMkLst>
        </pc:picChg>
        <pc:picChg chg="add mod">
          <ac:chgData name="Zs B" userId="658eda9ffa48dfdc" providerId="LiveId" clId="{A11CD80E-AA96-4A98-B4CC-B7BA35CABE09}" dt="2022-03-05T09:34:06.624" v="237" actId="1076"/>
          <ac:picMkLst>
            <pc:docMk/>
            <pc:sldMk cId="1575993565" sldId="266"/>
            <ac:picMk id="11" creationId="{521C0583-0941-4624-BD18-086F900C11A5}"/>
          </ac:picMkLst>
        </pc:picChg>
        <pc:picChg chg="add mod">
          <ac:chgData name="Zs B" userId="658eda9ffa48dfdc" providerId="LiveId" clId="{A11CD80E-AA96-4A98-B4CC-B7BA35CABE09}" dt="2022-03-05T09:34:12.785" v="239" actId="1076"/>
          <ac:picMkLst>
            <pc:docMk/>
            <pc:sldMk cId="1575993565" sldId="266"/>
            <ac:picMk id="13" creationId="{44783873-14E5-4857-9E02-6B088225B24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1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3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5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7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8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6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8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3/5/2022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75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22BAF-A5B5-4AA0-B53E-CF9E0B2F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726" y="722903"/>
            <a:ext cx="5415521" cy="2706098"/>
          </a:xfrm>
        </p:spPr>
        <p:txBody>
          <a:bodyPr>
            <a:normAutofit/>
          </a:bodyPr>
          <a:lstStyle/>
          <a:p>
            <a:r>
              <a:rPr lang="en-US" dirty="0"/>
              <a:t>Mid-bootcamp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4972F-5768-461F-BCC5-3321669BD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9726" y="3674327"/>
            <a:ext cx="5415521" cy="2460770"/>
          </a:xfrm>
        </p:spPr>
        <p:txBody>
          <a:bodyPr>
            <a:normAutofit/>
          </a:bodyPr>
          <a:lstStyle/>
          <a:p>
            <a:r>
              <a:rPr lang="en-US" b="1" dirty="0"/>
              <a:t>Case Study: Classification</a:t>
            </a:r>
          </a:p>
          <a:p>
            <a:endParaRPr lang="en-US" dirty="0"/>
          </a:p>
          <a:p>
            <a:r>
              <a:rPr lang="en-US" dirty="0" err="1"/>
              <a:t>Zsanett</a:t>
            </a:r>
            <a:r>
              <a:rPr lang="en-US" dirty="0"/>
              <a:t> </a:t>
            </a:r>
            <a:r>
              <a:rPr lang="en-US" dirty="0" err="1"/>
              <a:t>Borsos</a:t>
            </a:r>
            <a:endParaRPr lang="en-US" dirty="0"/>
          </a:p>
          <a:p>
            <a:r>
              <a:rPr lang="en-US" dirty="0"/>
              <a:t>March 2022</a:t>
            </a:r>
          </a:p>
        </p:txBody>
      </p:sp>
      <p:pic>
        <p:nvPicPr>
          <p:cNvPr id="4" name="Picture 3" descr="A network of lines and dots background">
            <a:extLst>
              <a:ext uri="{FF2B5EF4-FFF2-40B4-BE49-F238E27FC236}">
                <a16:creationId xmlns:a16="http://schemas.microsoft.com/office/drawing/2014/main" id="{E5088E16-6CA1-4972-BC5E-826D611B5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31" r="17839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47199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D857-1F27-4CE6-A4F9-F411F035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77553"/>
            <a:ext cx="10809841" cy="851147"/>
          </a:xfrm>
        </p:spPr>
        <p:txBody>
          <a:bodyPr>
            <a:normAutofit/>
          </a:bodyPr>
          <a:lstStyle/>
          <a:p>
            <a:r>
              <a:rPr lang="en-US" dirty="0"/>
              <a:t>2. Building a model: logistic regression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B04776-AAD0-497B-9743-DE6F2F4FC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153" y="1740125"/>
            <a:ext cx="4982270" cy="16575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A87885-1D7B-4984-8721-E7322E921A47}"/>
              </a:ext>
            </a:extLst>
          </p:cNvPr>
          <p:cNvSpPr txBox="1"/>
          <p:nvPr/>
        </p:nvSpPr>
        <p:spPr>
          <a:xfrm>
            <a:off x="2990153" y="1164374"/>
            <a:ext cx="450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5C1943-DF64-4CDA-831B-B5B710DF9DCA}"/>
              </a:ext>
            </a:extLst>
          </p:cNvPr>
          <p:cNvSpPr txBox="1"/>
          <p:nvPr/>
        </p:nvSpPr>
        <p:spPr>
          <a:xfrm flipH="1">
            <a:off x="691078" y="3746374"/>
            <a:ext cx="389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Oversampling (SMOTE):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DFEA56-8D8B-4A5B-8EA4-676A7ABD4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78" y="4436046"/>
            <a:ext cx="5001323" cy="16480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E161BC-3CAB-4FC1-B57E-E351F63A00CB}"/>
              </a:ext>
            </a:extLst>
          </p:cNvPr>
          <p:cNvSpPr txBox="1"/>
          <p:nvPr/>
        </p:nvSpPr>
        <p:spPr>
          <a:xfrm>
            <a:off x="6547228" y="3721093"/>
            <a:ext cx="381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 sampling: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C399CB5-3D72-4E3F-B877-4F18B7473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4388414"/>
            <a:ext cx="5077534" cy="16956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944491-F773-459A-9CA0-0E3763946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0153" y="1490721"/>
            <a:ext cx="5150670" cy="2298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080459-2FF1-4E0D-BDDE-658BFB1C9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078" y="4098012"/>
            <a:ext cx="5404920" cy="24980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B7FB0F-1DF6-4C27-AC45-B335881E30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998" y="4109362"/>
            <a:ext cx="5663175" cy="248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D857-1F27-4CE6-A4F9-F411F035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77553"/>
            <a:ext cx="10809841" cy="851147"/>
          </a:xfrm>
        </p:spPr>
        <p:txBody>
          <a:bodyPr>
            <a:normAutofit/>
          </a:bodyPr>
          <a:lstStyle/>
          <a:p>
            <a:r>
              <a:rPr lang="en-US" dirty="0"/>
              <a:t>2. Building a model: K-Nearest Neighbors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AACB57-FEA6-4BDB-B584-F3C4FED76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72" y="1823602"/>
            <a:ext cx="5029902" cy="16480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AE3264-6133-432A-863F-C0197AE7346B}"/>
              </a:ext>
            </a:extLst>
          </p:cNvPr>
          <p:cNvSpPr txBox="1"/>
          <p:nvPr/>
        </p:nvSpPr>
        <p:spPr>
          <a:xfrm>
            <a:off x="799403" y="1241485"/>
            <a:ext cx="450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5A01D7-1B24-45AC-9AB0-888BAED1B644}"/>
              </a:ext>
            </a:extLst>
          </p:cNvPr>
          <p:cNvSpPr txBox="1"/>
          <p:nvPr/>
        </p:nvSpPr>
        <p:spPr>
          <a:xfrm>
            <a:off x="6095998" y="3102325"/>
            <a:ext cx="381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 sampling: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494541-7B97-4219-9182-12C409388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227" y="4376620"/>
            <a:ext cx="5134692" cy="16861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9FEC68-1D16-4492-B600-DD2D1D4AA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78" y="1618998"/>
            <a:ext cx="5300496" cy="2836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1FBB25-43CC-4C81-84D8-C7CDC81AA8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227" y="3788338"/>
            <a:ext cx="5637439" cy="298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2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D857-1F27-4CE6-A4F9-F411F035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77553"/>
            <a:ext cx="10809841" cy="851147"/>
          </a:xfrm>
        </p:spPr>
        <p:txBody>
          <a:bodyPr>
            <a:normAutofit/>
          </a:bodyPr>
          <a:lstStyle/>
          <a:p>
            <a:r>
              <a:rPr lang="en-US" dirty="0"/>
              <a:t>1. Exploring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2F49D3-20ED-422E-B473-7420C599D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079" y="1260629"/>
            <a:ext cx="10809842" cy="5419818"/>
          </a:xfrm>
        </p:spPr>
      </p:pic>
    </p:spTree>
    <p:extLst>
      <p:ext uri="{BB962C8B-B14F-4D97-AF65-F5344CB8AC3E}">
        <p14:creationId xmlns:p14="http://schemas.microsoft.com/office/powerpoint/2010/main" val="316952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D857-1F27-4CE6-A4F9-F411F035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77553"/>
            <a:ext cx="10809841" cy="851147"/>
          </a:xfrm>
        </p:spPr>
        <p:txBody>
          <a:bodyPr>
            <a:normAutofit/>
          </a:bodyPr>
          <a:lstStyle/>
          <a:p>
            <a:r>
              <a:rPr lang="en-US" dirty="0"/>
              <a:t>1. Exploring the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E09D89-99E9-4ECB-8714-1DB46856C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8" y="1257285"/>
            <a:ext cx="7125694" cy="2095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B74120-527D-41D0-92D4-2AA8C66F0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78" y="1707703"/>
            <a:ext cx="5868219" cy="49727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6CF14-41E2-403A-8105-BF2D1B207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297" y="2501683"/>
            <a:ext cx="5002634" cy="204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8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D857-1F27-4CE6-A4F9-F411F035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77553"/>
            <a:ext cx="10809841" cy="851147"/>
          </a:xfrm>
        </p:spPr>
        <p:txBody>
          <a:bodyPr>
            <a:normAutofit/>
          </a:bodyPr>
          <a:lstStyle/>
          <a:p>
            <a:r>
              <a:rPr lang="en-US" dirty="0"/>
              <a:t>1. Exploring the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76A49E-B380-4858-BE40-283FF9B29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078" y="1295400"/>
            <a:ext cx="7786171" cy="5385047"/>
          </a:xfrm>
        </p:spPr>
      </p:pic>
    </p:spTree>
    <p:extLst>
      <p:ext uri="{BB962C8B-B14F-4D97-AF65-F5344CB8AC3E}">
        <p14:creationId xmlns:p14="http://schemas.microsoft.com/office/powerpoint/2010/main" val="275907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D857-1F27-4CE6-A4F9-F411F035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77553"/>
            <a:ext cx="10809841" cy="851147"/>
          </a:xfrm>
        </p:spPr>
        <p:txBody>
          <a:bodyPr>
            <a:normAutofit/>
          </a:bodyPr>
          <a:lstStyle/>
          <a:p>
            <a:r>
              <a:rPr lang="en-US" dirty="0"/>
              <a:t>1. Exploring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394F0-ADC6-46DF-88E4-6B1986B68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8" y="1247614"/>
            <a:ext cx="10986572" cy="5286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28D3B8-C040-4A33-9DFB-B2091E083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1420078"/>
            <a:ext cx="10620375" cy="51902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7D2DA1-3A27-4B40-8C77-C4014F65D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5" y="1685925"/>
            <a:ext cx="10710344" cy="49945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499497-FF9C-496C-A8A9-ACF3CBDE9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575" y="1552417"/>
            <a:ext cx="10402840" cy="512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4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D857-1F27-4CE6-A4F9-F411F035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77553"/>
            <a:ext cx="10809841" cy="851147"/>
          </a:xfrm>
        </p:spPr>
        <p:txBody>
          <a:bodyPr>
            <a:normAutofit/>
          </a:bodyPr>
          <a:lstStyle/>
          <a:p>
            <a:r>
              <a:rPr lang="en-US" dirty="0"/>
              <a:t>1. Exploring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7DA87-2E98-4881-9B00-FF3F9DAB4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1098977"/>
            <a:ext cx="6591300" cy="558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04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D857-1F27-4CE6-A4F9-F411F035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77553"/>
            <a:ext cx="10809841" cy="851147"/>
          </a:xfrm>
        </p:spPr>
        <p:txBody>
          <a:bodyPr>
            <a:normAutofit/>
          </a:bodyPr>
          <a:lstStyle/>
          <a:p>
            <a:r>
              <a:rPr lang="en-US" dirty="0"/>
              <a:t>1. Exploring the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8DFB3A-5FC0-4358-A8DD-E70AA82D6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8" y="1245799"/>
            <a:ext cx="4191000" cy="2876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AA51CF-0972-40CA-9FF9-E0B6582C7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725" y="4122349"/>
            <a:ext cx="74866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2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D857-1F27-4CE6-A4F9-F411F035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77553"/>
            <a:ext cx="10809841" cy="851147"/>
          </a:xfrm>
        </p:spPr>
        <p:txBody>
          <a:bodyPr>
            <a:normAutofit/>
          </a:bodyPr>
          <a:lstStyle/>
          <a:p>
            <a:r>
              <a:rPr lang="en-US" dirty="0"/>
              <a:t>1. Exploring the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1C0583-0941-4624-BD18-086F900C1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195" y="2710385"/>
            <a:ext cx="7563906" cy="37724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783873-14E5-4857-9E02-6B088225B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78" y="1152239"/>
            <a:ext cx="2562583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93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D857-1F27-4CE6-A4F9-F411F035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77553"/>
            <a:ext cx="10809841" cy="851147"/>
          </a:xfrm>
        </p:spPr>
        <p:txBody>
          <a:bodyPr>
            <a:normAutofit/>
          </a:bodyPr>
          <a:lstStyle/>
          <a:p>
            <a:r>
              <a:rPr lang="en-US" dirty="0"/>
              <a:t>1. Exploring the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8D4C8C-9F58-40BC-B1AF-BB26F37D5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204" y="1399813"/>
            <a:ext cx="5277587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38137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161734"/>
      </a:dk2>
      <a:lt2>
        <a:srgbClr val="F0F3F2"/>
      </a:lt2>
      <a:accent1>
        <a:srgbClr val="C34D79"/>
      </a:accent1>
      <a:accent2>
        <a:srgbClr val="B13B98"/>
      </a:accent2>
      <a:accent3>
        <a:srgbClr val="AB4DC3"/>
      </a:accent3>
      <a:accent4>
        <a:srgbClr val="673BB1"/>
      </a:accent4>
      <a:accent5>
        <a:srgbClr val="4D51C3"/>
      </a:accent5>
      <a:accent6>
        <a:srgbClr val="3B71B1"/>
      </a:accent6>
      <a:hlink>
        <a:srgbClr val="6455C6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81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Grandview</vt:lpstr>
      <vt:lpstr>Wingdings</vt:lpstr>
      <vt:lpstr>CosineVTI</vt:lpstr>
      <vt:lpstr>Mid-bootcamp project </vt:lpstr>
      <vt:lpstr>1. Exploring the data</vt:lpstr>
      <vt:lpstr>1. Exploring the data</vt:lpstr>
      <vt:lpstr>1. Exploring the data</vt:lpstr>
      <vt:lpstr>1. Exploring the data</vt:lpstr>
      <vt:lpstr>1. Exploring the data</vt:lpstr>
      <vt:lpstr>1. Exploring the data</vt:lpstr>
      <vt:lpstr>1. Exploring the data</vt:lpstr>
      <vt:lpstr>1. Exploring the data</vt:lpstr>
      <vt:lpstr>2. Building a model: logistic regression</vt:lpstr>
      <vt:lpstr>2. Building a model: K-Nearest Neighbors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Mid-bootcamp project </dc:title>
  <dc:creator>Zs B</dc:creator>
  <cp:lastModifiedBy>Zs B</cp:lastModifiedBy>
  <cp:revision>2</cp:revision>
  <dcterms:created xsi:type="dcterms:W3CDTF">2022-03-04T19:15:33Z</dcterms:created>
  <dcterms:modified xsi:type="dcterms:W3CDTF">2022-03-05T12:01:36Z</dcterms:modified>
</cp:coreProperties>
</file>