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  <p:sldId id="266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CD80E-AA96-4A98-B4CC-B7BA35CABE09}" v="16" dt="2022-03-05T10:06:17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s B" userId="658eda9ffa48dfdc" providerId="LiveId" clId="{A11CD80E-AA96-4A98-B4CC-B7BA35CABE09}"/>
    <pc:docChg chg="custSel addSld modSld">
      <pc:chgData name="Zs B" userId="658eda9ffa48dfdc" providerId="LiveId" clId="{A11CD80E-AA96-4A98-B4CC-B7BA35CABE09}" dt="2022-03-05T10:06:17.674" v="271"/>
      <pc:docMkLst>
        <pc:docMk/>
      </pc:docMkLst>
      <pc:sldChg chg="addSp delSp modSp mod modAnim">
        <pc:chgData name="Zs B" userId="658eda9ffa48dfdc" providerId="LiveId" clId="{A11CD80E-AA96-4A98-B4CC-B7BA35CABE09}" dt="2022-03-04T21:17:10.051" v="11"/>
        <pc:sldMkLst>
          <pc:docMk/>
          <pc:sldMk cId="3398827651" sldId="259"/>
        </pc:sldMkLst>
        <pc:spChg chg="add del mod">
          <ac:chgData name="Zs B" userId="658eda9ffa48dfdc" providerId="LiveId" clId="{A11CD80E-AA96-4A98-B4CC-B7BA35CABE09}" dt="2022-03-04T21:12:49.801" v="7" actId="478"/>
          <ac:spMkLst>
            <pc:docMk/>
            <pc:sldMk cId="3398827651" sldId="259"/>
            <ac:spMk id="4" creationId="{31D6758E-9D31-4907-AAF9-34C28B815B0F}"/>
          </ac:spMkLst>
        </pc:spChg>
        <pc:picChg chg="del">
          <ac:chgData name="Zs B" userId="658eda9ffa48dfdc" providerId="LiveId" clId="{A11CD80E-AA96-4A98-B4CC-B7BA35CABE09}" dt="2022-03-04T21:12:40.522" v="4" actId="478"/>
          <ac:picMkLst>
            <pc:docMk/>
            <pc:sldMk cId="3398827651" sldId="259"/>
            <ac:picMk id="5" creationId="{A02F49D3-20ED-422E-B473-7420C599D445}"/>
          </ac:picMkLst>
        </pc:picChg>
        <pc:picChg chg="add mod">
          <ac:chgData name="Zs B" userId="658eda9ffa48dfdc" providerId="LiveId" clId="{A11CD80E-AA96-4A98-B4CC-B7BA35CABE09}" dt="2022-03-04T21:12:46.146" v="6" actId="1076"/>
          <ac:picMkLst>
            <pc:docMk/>
            <pc:sldMk cId="3398827651" sldId="259"/>
            <ac:picMk id="7" creationId="{708DFB3A-5FC0-4358-A8DD-E70AA82D6F65}"/>
          </ac:picMkLst>
        </pc:picChg>
        <pc:picChg chg="add mod">
          <ac:chgData name="Zs B" userId="658eda9ffa48dfdc" providerId="LiveId" clId="{A11CD80E-AA96-4A98-B4CC-B7BA35CABE09}" dt="2022-03-04T21:17:05.646" v="10" actId="1076"/>
          <ac:picMkLst>
            <pc:docMk/>
            <pc:sldMk cId="3398827651" sldId="259"/>
            <ac:picMk id="9" creationId="{7EAA51CF-0972-40CA-9FF9-E0B6582C7549}"/>
          </ac:picMkLst>
        </pc:picChg>
      </pc:sldChg>
      <pc:sldChg chg="addSp delSp modSp mod">
        <pc:chgData name="Zs B" userId="658eda9ffa48dfdc" providerId="LiveId" clId="{A11CD80E-AA96-4A98-B4CC-B7BA35CABE09}" dt="2022-03-05T06:56:51.117" v="47" actId="14100"/>
        <pc:sldMkLst>
          <pc:docMk/>
          <pc:sldMk cId="869804503" sldId="260"/>
        </pc:sldMkLst>
        <pc:spChg chg="del">
          <ac:chgData name="Zs B" userId="658eda9ffa48dfdc" providerId="LiveId" clId="{A11CD80E-AA96-4A98-B4CC-B7BA35CABE09}" dt="2022-03-05T06:56:40.531" v="43" actId="478"/>
          <ac:spMkLst>
            <pc:docMk/>
            <pc:sldMk cId="869804503" sldId="260"/>
            <ac:spMk id="4" creationId="{9C59CD13-DE30-4910-958D-4699F62AECCF}"/>
          </ac:spMkLst>
        </pc:spChg>
        <pc:picChg chg="add mod">
          <ac:chgData name="Zs B" userId="658eda9ffa48dfdc" providerId="LiveId" clId="{A11CD80E-AA96-4A98-B4CC-B7BA35CABE09}" dt="2022-03-05T06:56:51.117" v="47" actId="14100"/>
          <ac:picMkLst>
            <pc:docMk/>
            <pc:sldMk cId="869804503" sldId="260"/>
            <ac:picMk id="5" creationId="{BBD7DA87-2E98-4881-9B00-FF3F9DAB40DE}"/>
          </ac:picMkLst>
        </pc:picChg>
        <pc:picChg chg="del">
          <ac:chgData name="Zs B" userId="658eda9ffa48dfdc" providerId="LiveId" clId="{A11CD80E-AA96-4A98-B4CC-B7BA35CABE09}" dt="2022-03-05T06:56:11.081" v="42" actId="478"/>
          <ac:picMkLst>
            <pc:docMk/>
            <pc:sldMk cId="869804503" sldId="260"/>
            <ac:picMk id="7" creationId="{0E51873F-C4AD-4203-97C4-D9F3A7C262BC}"/>
          </ac:picMkLst>
        </pc:picChg>
      </pc:sldChg>
      <pc:sldChg chg="addSp delSp modSp mod modAnim">
        <pc:chgData name="Zs B" userId="658eda9ffa48dfdc" providerId="LiveId" clId="{A11CD80E-AA96-4A98-B4CC-B7BA35CABE09}" dt="2022-03-05T06:56:04.578" v="41"/>
        <pc:sldMkLst>
          <pc:docMk/>
          <pc:sldMk cId="3355043545" sldId="261"/>
        </pc:sldMkLst>
        <pc:spChg chg="del">
          <ac:chgData name="Zs B" userId="658eda9ffa48dfdc" providerId="LiveId" clId="{A11CD80E-AA96-4A98-B4CC-B7BA35CABE09}" dt="2022-03-05T06:53:03.812" v="17" actId="478"/>
          <ac:spMkLst>
            <pc:docMk/>
            <pc:sldMk cId="3355043545" sldId="261"/>
            <ac:spMk id="4" creationId="{74210BF5-8D3C-45A5-B547-59956E6F44BA}"/>
          </ac:spMkLst>
        </pc:spChg>
        <pc:picChg chg="add mod">
          <ac:chgData name="Zs B" userId="658eda9ffa48dfdc" providerId="LiveId" clId="{A11CD80E-AA96-4A98-B4CC-B7BA35CABE09}" dt="2022-03-05T06:53:32.312" v="23" actId="14100"/>
          <ac:picMkLst>
            <pc:docMk/>
            <pc:sldMk cId="3355043545" sldId="261"/>
            <ac:picMk id="5" creationId="{DE7394F0-ADC6-46DF-88E4-6B1986B688B3}"/>
          </ac:picMkLst>
        </pc:picChg>
        <pc:picChg chg="del mod">
          <ac:chgData name="Zs B" userId="658eda9ffa48dfdc" providerId="LiveId" clId="{A11CD80E-AA96-4A98-B4CC-B7BA35CABE09}" dt="2022-03-05T06:53:00.670" v="16" actId="478"/>
          <ac:picMkLst>
            <pc:docMk/>
            <pc:sldMk cId="3355043545" sldId="261"/>
            <ac:picMk id="7" creationId="{AA5827C3-45DB-4CFE-97F4-DB9A692FE09A}"/>
          </ac:picMkLst>
        </pc:picChg>
        <pc:picChg chg="add mod">
          <ac:chgData name="Zs B" userId="658eda9ffa48dfdc" providerId="LiveId" clId="{A11CD80E-AA96-4A98-B4CC-B7BA35CABE09}" dt="2022-03-05T06:54:20.899" v="29" actId="14100"/>
          <ac:picMkLst>
            <pc:docMk/>
            <pc:sldMk cId="3355043545" sldId="261"/>
            <ac:picMk id="8" creationId="{0728D3B8-C040-4A33-9DFB-B2091E083046}"/>
          </ac:picMkLst>
        </pc:picChg>
        <pc:picChg chg="add mod">
          <ac:chgData name="Zs B" userId="658eda9ffa48dfdc" providerId="LiveId" clId="{A11CD80E-AA96-4A98-B4CC-B7BA35CABE09}" dt="2022-03-05T06:55:11.076" v="35" actId="14100"/>
          <ac:picMkLst>
            <pc:docMk/>
            <pc:sldMk cId="3355043545" sldId="261"/>
            <ac:picMk id="10" creationId="{D87D2DA1-3A27-4B40-8C77-C4014F65D860}"/>
          </ac:picMkLst>
        </pc:picChg>
        <pc:picChg chg="add mod">
          <ac:chgData name="Zs B" userId="658eda9ffa48dfdc" providerId="LiveId" clId="{A11CD80E-AA96-4A98-B4CC-B7BA35CABE09}" dt="2022-03-05T06:55:58.380" v="40" actId="14100"/>
          <ac:picMkLst>
            <pc:docMk/>
            <pc:sldMk cId="3355043545" sldId="261"/>
            <ac:picMk id="12" creationId="{68499497-FF9C-496C-A8A9-ACF3CBDE9B35}"/>
          </ac:picMkLst>
        </pc:picChg>
      </pc:sldChg>
      <pc:sldChg chg="addSp delSp modSp add mod modAnim">
        <pc:chgData name="Zs B" userId="658eda9ffa48dfdc" providerId="LiveId" clId="{A11CD80E-AA96-4A98-B4CC-B7BA35CABE09}" dt="2022-03-05T10:06:17.674" v="271"/>
        <pc:sldMkLst>
          <pc:docMk/>
          <pc:sldMk cId="619623616" sldId="263"/>
        </pc:sldMkLst>
        <pc:spChg chg="mod">
          <ac:chgData name="Zs B" userId="658eda9ffa48dfdc" providerId="LiveId" clId="{A11CD80E-AA96-4A98-B4CC-B7BA35CABE09}" dt="2022-03-05T09:13:22.245" v="223" actId="20577"/>
          <ac:spMkLst>
            <pc:docMk/>
            <pc:sldMk cId="619623616" sldId="263"/>
            <ac:spMk id="2" creationId="{F482D857-1F27-4CE6-A4F9-F411F035A047}"/>
          </ac:spMkLst>
        </pc:spChg>
        <pc:spChg chg="add del mod">
          <ac:chgData name="Zs B" userId="658eda9ffa48dfdc" providerId="LiveId" clId="{A11CD80E-AA96-4A98-B4CC-B7BA35CABE09}" dt="2022-03-05T09:13:29.208" v="225" actId="478"/>
          <ac:spMkLst>
            <pc:docMk/>
            <pc:sldMk cId="619623616" sldId="263"/>
            <ac:spMk id="4" creationId="{3E01B507-8A5B-426A-973C-8A82CDF5C233}"/>
          </ac:spMkLst>
        </pc:spChg>
        <pc:spChg chg="add mod">
          <ac:chgData name="Zs B" userId="658eda9ffa48dfdc" providerId="LiveId" clId="{A11CD80E-AA96-4A98-B4CC-B7BA35CABE09}" dt="2022-03-05T09:21:09.588" v="234" actId="1076"/>
          <ac:spMkLst>
            <pc:docMk/>
            <pc:sldMk cId="619623616" sldId="263"/>
            <ac:spMk id="8" creationId="{D4AE3264-6133-432A-863F-C0197AE7346B}"/>
          </ac:spMkLst>
        </pc:spChg>
        <pc:spChg chg="add mod">
          <ac:chgData name="Zs B" userId="658eda9ffa48dfdc" providerId="LiveId" clId="{A11CD80E-AA96-4A98-B4CC-B7BA35CABE09}" dt="2022-03-05T09:21:24.433" v="236" actId="1076"/>
          <ac:spMkLst>
            <pc:docMk/>
            <pc:sldMk cId="619623616" sldId="263"/>
            <ac:spMk id="11" creationId="{6F5A01D7-1B24-45AC-9AB0-888BAED1B644}"/>
          </ac:spMkLst>
        </pc:spChg>
        <pc:picChg chg="del">
          <ac:chgData name="Zs B" userId="658eda9ffa48dfdc" providerId="LiveId" clId="{A11CD80E-AA96-4A98-B4CC-B7BA35CABE09}" dt="2022-03-05T09:13:25.425" v="224" actId="478"/>
          <ac:picMkLst>
            <pc:docMk/>
            <pc:sldMk cId="619623616" sldId="263"/>
            <ac:picMk id="5" creationId="{A02F49D3-20ED-422E-B473-7420C599D445}"/>
          </ac:picMkLst>
        </pc:picChg>
        <pc:picChg chg="add mod">
          <ac:chgData name="Zs B" userId="658eda9ffa48dfdc" providerId="LiveId" clId="{A11CD80E-AA96-4A98-B4CC-B7BA35CABE09}" dt="2022-03-05T09:21:04.523" v="233" actId="1076"/>
          <ac:picMkLst>
            <pc:docMk/>
            <pc:sldMk cId="619623616" sldId="263"/>
            <ac:picMk id="7" creationId="{C1AACB57-FEA6-4BDB-B584-F3C4FED76436}"/>
          </ac:picMkLst>
        </pc:picChg>
        <pc:picChg chg="add del mod">
          <ac:chgData name="Zs B" userId="658eda9ffa48dfdc" providerId="LiveId" clId="{A11CD80E-AA96-4A98-B4CC-B7BA35CABE09}" dt="2022-03-05T09:53:22.943" v="243" actId="478"/>
          <ac:picMkLst>
            <pc:docMk/>
            <pc:sldMk cId="619623616" sldId="263"/>
            <ac:picMk id="10" creationId="{AAB7ECB3-5306-4AF7-AF41-EA5168875673}"/>
          </ac:picMkLst>
        </pc:picChg>
        <pc:picChg chg="add mod">
          <ac:chgData name="Zs B" userId="658eda9ffa48dfdc" providerId="LiveId" clId="{A11CD80E-AA96-4A98-B4CC-B7BA35CABE09}" dt="2022-03-05T09:53:29.726" v="245" actId="1076"/>
          <ac:picMkLst>
            <pc:docMk/>
            <pc:sldMk cId="619623616" sldId="263"/>
            <ac:picMk id="13" creationId="{A1494541-7B97-4219-9182-12C4093885ED}"/>
          </ac:picMkLst>
        </pc:picChg>
        <pc:picChg chg="add mod">
          <ac:chgData name="Zs B" userId="658eda9ffa48dfdc" providerId="LiveId" clId="{A11CD80E-AA96-4A98-B4CC-B7BA35CABE09}" dt="2022-03-05T10:04:17.840" v="265" actId="14100"/>
          <ac:picMkLst>
            <pc:docMk/>
            <pc:sldMk cId="619623616" sldId="263"/>
            <ac:picMk id="15" creationId="{06CFF208-75C7-4AEF-A4A0-6AE0A28FE85B}"/>
          </ac:picMkLst>
        </pc:picChg>
        <pc:picChg chg="add mod">
          <ac:chgData name="Zs B" userId="658eda9ffa48dfdc" providerId="LiveId" clId="{A11CD80E-AA96-4A98-B4CC-B7BA35CABE09}" dt="2022-03-05T10:06:13.923" v="270" actId="14100"/>
          <ac:picMkLst>
            <pc:docMk/>
            <pc:sldMk cId="619623616" sldId="263"/>
            <ac:picMk id="17" creationId="{26644577-0A41-47E9-B631-2F9FF1D7B97C}"/>
          </ac:picMkLst>
        </pc:picChg>
      </pc:sldChg>
      <pc:sldChg chg="addSp delSp modSp add mod modAnim">
        <pc:chgData name="Zs B" userId="658eda9ffa48dfdc" providerId="LiveId" clId="{A11CD80E-AA96-4A98-B4CC-B7BA35CABE09}" dt="2022-03-05T10:01:07.366" v="262"/>
        <pc:sldMkLst>
          <pc:docMk/>
          <pc:sldMk cId="323471083" sldId="264"/>
        </pc:sldMkLst>
        <pc:spChg chg="mod">
          <ac:chgData name="Zs B" userId="658eda9ffa48dfdc" providerId="LiveId" clId="{A11CD80E-AA96-4A98-B4CC-B7BA35CABE09}" dt="2022-03-05T08:56:23.682" v="105" actId="20577"/>
          <ac:spMkLst>
            <pc:docMk/>
            <pc:sldMk cId="323471083" sldId="264"/>
            <ac:spMk id="2" creationId="{F482D857-1F27-4CE6-A4F9-F411F035A047}"/>
          </ac:spMkLst>
        </pc:spChg>
        <pc:spChg chg="add del mod">
          <ac:chgData name="Zs B" userId="658eda9ffa48dfdc" providerId="LiveId" clId="{A11CD80E-AA96-4A98-B4CC-B7BA35CABE09}" dt="2022-03-05T08:56:01.568" v="84" actId="478"/>
          <ac:spMkLst>
            <pc:docMk/>
            <pc:sldMk cId="323471083" sldId="264"/>
            <ac:spMk id="4" creationId="{8359177A-C641-45E7-A359-6772455DC585}"/>
          </ac:spMkLst>
        </pc:spChg>
        <pc:spChg chg="add mod">
          <ac:chgData name="Zs B" userId="658eda9ffa48dfdc" providerId="LiveId" clId="{A11CD80E-AA96-4A98-B4CC-B7BA35CABE09}" dt="2022-03-05T09:11:58.939" v="181" actId="1076"/>
          <ac:spMkLst>
            <pc:docMk/>
            <pc:sldMk cId="323471083" sldId="264"/>
            <ac:spMk id="10" creationId="{8AA87885-1D7B-4984-8721-E7322E921A47}"/>
          </ac:spMkLst>
        </pc:spChg>
        <pc:spChg chg="add mod">
          <ac:chgData name="Zs B" userId="658eda9ffa48dfdc" providerId="LiveId" clId="{A11CD80E-AA96-4A98-B4CC-B7BA35CABE09}" dt="2022-03-05T09:11:33.283" v="177" actId="1076"/>
          <ac:spMkLst>
            <pc:docMk/>
            <pc:sldMk cId="323471083" sldId="264"/>
            <ac:spMk id="13" creationId="{915C1943-DF64-4CDA-831B-B5B710DF9DCA}"/>
          </ac:spMkLst>
        </pc:spChg>
        <pc:spChg chg="add mod">
          <ac:chgData name="Zs B" userId="658eda9ffa48dfdc" providerId="LiveId" clId="{A11CD80E-AA96-4A98-B4CC-B7BA35CABE09}" dt="2022-03-05T09:11:51.901" v="180" actId="1076"/>
          <ac:spMkLst>
            <pc:docMk/>
            <pc:sldMk cId="323471083" sldId="264"/>
            <ac:spMk id="18" creationId="{A1E161BC-3CAB-4FC1-B57E-E351F63A00CB}"/>
          </ac:spMkLst>
        </pc:spChg>
        <pc:picChg chg="del">
          <ac:chgData name="Zs B" userId="658eda9ffa48dfdc" providerId="LiveId" clId="{A11CD80E-AA96-4A98-B4CC-B7BA35CABE09}" dt="2022-03-05T08:55:56.173" v="83" actId="478"/>
          <ac:picMkLst>
            <pc:docMk/>
            <pc:sldMk cId="323471083" sldId="264"/>
            <ac:picMk id="5" creationId="{A02F49D3-20ED-422E-B473-7420C599D445}"/>
          </ac:picMkLst>
        </pc:picChg>
        <pc:picChg chg="add del mod">
          <ac:chgData name="Zs B" userId="658eda9ffa48dfdc" providerId="LiveId" clId="{A11CD80E-AA96-4A98-B4CC-B7BA35CABE09}" dt="2022-03-05T08:58:24.361" v="108" actId="478"/>
          <ac:picMkLst>
            <pc:docMk/>
            <pc:sldMk cId="323471083" sldId="264"/>
            <ac:picMk id="7" creationId="{8F41AA7C-1AF8-4DDC-90BD-8F21D1CC4C4B}"/>
          </ac:picMkLst>
        </pc:picChg>
        <pc:picChg chg="add mod">
          <ac:chgData name="Zs B" userId="658eda9ffa48dfdc" providerId="LiveId" clId="{A11CD80E-AA96-4A98-B4CC-B7BA35CABE09}" dt="2022-03-05T09:11:08.580" v="175" actId="1076"/>
          <ac:picMkLst>
            <pc:docMk/>
            <pc:sldMk cId="323471083" sldId="264"/>
            <ac:picMk id="9" creationId="{4AB04776-AAD0-497B-9743-DE6F2F4FCF19}"/>
          </ac:picMkLst>
        </pc:picChg>
        <pc:picChg chg="add del mod">
          <ac:chgData name="Zs B" userId="658eda9ffa48dfdc" providerId="LiveId" clId="{A11CD80E-AA96-4A98-B4CC-B7BA35CABE09}" dt="2022-03-05T09:11:01.776" v="174" actId="478"/>
          <ac:picMkLst>
            <pc:docMk/>
            <pc:sldMk cId="323471083" sldId="264"/>
            <ac:picMk id="12" creationId="{15A70F9B-55B0-4298-B3C8-92054FC3886F}"/>
          </ac:picMkLst>
        </pc:picChg>
        <pc:picChg chg="add mod">
          <ac:chgData name="Zs B" userId="658eda9ffa48dfdc" providerId="LiveId" clId="{A11CD80E-AA96-4A98-B4CC-B7BA35CABE09}" dt="2022-03-05T09:11:37.022" v="178" actId="1076"/>
          <ac:picMkLst>
            <pc:docMk/>
            <pc:sldMk cId="323471083" sldId="264"/>
            <ac:picMk id="15" creationId="{A3DFEA56-8D8B-4A5B-8EA4-676A7ABD47E2}"/>
          </ac:picMkLst>
        </pc:picChg>
        <pc:picChg chg="add del mod">
          <ac:chgData name="Zs B" userId="658eda9ffa48dfdc" providerId="LiveId" clId="{A11CD80E-AA96-4A98-B4CC-B7BA35CABE09}" dt="2022-03-05T09:52:18.940" v="240" actId="478"/>
          <ac:picMkLst>
            <pc:docMk/>
            <pc:sldMk cId="323471083" sldId="264"/>
            <ac:picMk id="17" creationId="{7BACDB69-EA45-4F65-A51F-C33F10442EC2}"/>
          </ac:picMkLst>
        </pc:picChg>
        <pc:picChg chg="add mod">
          <ac:chgData name="Zs B" userId="658eda9ffa48dfdc" providerId="LiveId" clId="{A11CD80E-AA96-4A98-B4CC-B7BA35CABE09}" dt="2022-03-05T09:52:39.756" v="242" actId="1076"/>
          <ac:picMkLst>
            <pc:docMk/>
            <pc:sldMk cId="323471083" sldId="264"/>
            <ac:picMk id="20" creationId="{1C399CB5-3D72-4E3F-B877-4F18B74738C3}"/>
          </ac:picMkLst>
        </pc:picChg>
        <pc:picChg chg="add mod">
          <ac:chgData name="Zs B" userId="658eda9ffa48dfdc" providerId="LiveId" clId="{A11CD80E-AA96-4A98-B4CC-B7BA35CABE09}" dt="2022-03-05T09:58:46.359" v="251" actId="1076"/>
          <ac:picMkLst>
            <pc:docMk/>
            <pc:sldMk cId="323471083" sldId="264"/>
            <ac:picMk id="22" creationId="{FF3C6488-491B-4CC9-AE50-1238E728DFA7}"/>
          </ac:picMkLst>
        </pc:picChg>
        <pc:picChg chg="add mod">
          <ac:chgData name="Zs B" userId="658eda9ffa48dfdc" providerId="LiveId" clId="{A11CD80E-AA96-4A98-B4CC-B7BA35CABE09}" dt="2022-03-05T09:59:57.985" v="256" actId="14100"/>
          <ac:picMkLst>
            <pc:docMk/>
            <pc:sldMk cId="323471083" sldId="264"/>
            <ac:picMk id="24" creationId="{62590EB9-4D30-410A-90DB-1F05D004D586}"/>
          </ac:picMkLst>
        </pc:picChg>
        <pc:picChg chg="add mod">
          <ac:chgData name="Zs B" userId="658eda9ffa48dfdc" providerId="LiveId" clId="{A11CD80E-AA96-4A98-B4CC-B7BA35CABE09}" dt="2022-03-05T10:01:00.184" v="261" actId="14100"/>
          <ac:picMkLst>
            <pc:docMk/>
            <pc:sldMk cId="323471083" sldId="264"/>
            <ac:picMk id="26" creationId="{3E2ED675-A828-4EA8-8443-86BB78440EC9}"/>
          </ac:picMkLst>
        </pc:picChg>
      </pc:sldChg>
      <pc:sldChg chg="addSp delSp modSp add mod">
        <pc:chgData name="Zs B" userId="658eda9ffa48dfdc" providerId="LiveId" clId="{A11CD80E-AA96-4A98-B4CC-B7BA35CABE09}" dt="2022-03-05T08:55:27.066" v="63" actId="1076"/>
        <pc:sldMkLst>
          <pc:docMk/>
          <pc:sldMk cId="2671138137" sldId="265"/>
        </pc:sldMkLst>
        <pc:spChg chg="add del mod">
          <ac:chgData name="Zs B" userId="658eda9ffa48dfdc" providerId="LiveId" clId="{A11CD80E-AA96-4A98-B4CC-B7BA35CABE09}" dt="2022-03-05T08:55:20.459" v="61" actId="478"/>
          <ac:spMkLst>
            <pc:docMk/>
            <pc:sldMk cId="2671138137" sldId="265"/>
            <ac:spMk id="4" creationId="{B17815C6-28BE-4263-AA6A-0B04DAF0469E}"/>
          </ac:spMkLst>
        </pc:spChg>
        <pc:picChg chg="del">
          <ac:chgData name="Zs B" userId="658eda9ffa48dfdc" providerId="LiveId" clId="{A11CD80E-AA96-4A98-B4CC-B7BA35CABE09}" dt="2022-03-05T08:55:17.542" v="60" actId="478"/>
          <ac:picMkLst>
            <pc:docMk/>
            <pc:sldMk cId="2671138137" sldId="265"/>
            <ac:picMk id="5" creationId="{A02F49D3-20ED-422E-B473-7420C599D445}"/>
          </ac:picMkLst>
        </pc:picChg>
        <pc:picChg chg="add mod">
          <ac:chgData name="Zs B" userId="658eda9ffa48dfdc" providerId="LiveId" clId="{A11CD80E-AA96-4A98-B4CC-B7BA35CABE09}" dt="2022-03-05T08:55:27.066" v="63" actId="1076"/>
          <ac:picMkLst>
            <pc:docMk/>
            <pc:sldMk cId="2671138137" sldId="265"/>
            <ac:picMk id="7" creationId="{F18D4C8C-9F58-40BC-B1AF-BB26F37D5D69}"/>
          </ac:picMkLst>
        </pc:picChg>
      </pc:sldChg>
      <pc:sldChg chg="addSp delSp modSp add mod">
        <pc:chgData name="Zs B" userId="658eda9ffa48dfdc" providerId="LiveId" clId="{A11CD80E-AA96-4A98-B4CC-B7BA35CABE09}" dt="2022-03-05T09:34:12.785" v="239" actId="1076"/>
        <pc:sldMkLst>
          <pc:docMk/>
          <pc:sldMk cId="1575993565" sldId="266"/>
        </pc:sldMkLst>
        <pc:spChg chg="add del mod">
          <ac:chgData name="Zs B" userId="658eda9ffa48dfdc" providerId="LiveId" clId="{A11CD80E-AA96-4A98-B4CC-B7BA35CABE09}" dt="2022-03-05T07:01:54.125" v="49" actId="478"/>
          <ac:spMkLst>
            <pc:docMk/>
            <pc:sldMk cId="1575993565" sldId="266"/>
            <ac:spMk id="4" creationId="{77BEBFC6-1401-41C5-A885-D956FFB94EE5}"/>
          </ac:spMkLst>
        </pc:spChg>
        <pc:picChg chg="del">
          <ac:chgData name="Zs B" userId="658eda9ffa48dfdc" providerId="LiveId" clId="{A11CD80E-AA96-4A98-B4CC-B7BA35CABE09}" dt="2022-03-05T07:01:50.964" v="48" actId="478"/>
          <ac:picMkLst>
            <pc:docMk/>
            <pc:sldMk cId="1575993565" sldId="266"/>
            <ac:picMk id="5" creationId="{A02F49D3-20ED-422E-B473-7420C599D445}"/>
          </ac:picMkLst>
        </pc:picChg>
        <pc:picChg chg="add del mod">
          <ac:chgData name="Zs B" userId="658eda9ffa48dfdc" providerId="LiveId" clId="{A11CD80E-AA96-4A98-B4CC-B7BA35CABE09}" dt="2022-03-05T07:06:20.105" v="54" actId="478"/>
          <ac:picMkLst>
            <pc:docMk/>
            <pc:sldMk cId="1575993565" sldId="266"/>
            <ac:picMk id="7" creationId="{22874D66-2F20-4494-A7CD-13AB6A07FB99}"/>
          </ac:picMkLst>
        </pc:picChg>
        <pc:picChg chg="add del mod">
          <ac:chgData name="Zs B" userId="658eda9ffa48dfdc" providerId="LiveId" clId="{A11CD80E-AA96-4A98-B4CC-B7BA35CABE09}" dt="2022-03-05T08:53:34.552" v="57" actId="478"/>
          <ac:picMkLst>
            <pc:docMk/>
            <pc:sldMk cId="1575993565" sldId="266"/>
            <ac:picMk id="9" creationId="{3E1E4F29-7CC8-49CD-A342-155E053B823C}"/>
          </ac:picMkLst>
        </pc:picChg>
        <pc:picChg chg="add mod">
          <ac:chgData name="Zs B" userId="658eda9ffa48dfdc" providerId="LiveId" clId="{A11CD80E-AA96-4A98-B4CC-B7BA35CABE09}" dt="2022-03-05T09:34:06.624" v="237" actId="1076"/>
          <ac:picMkLst>
            <pc:docMk/>
            <pc:sldMk cId="1575993565" sldId="266"/>
            <ac:picMk id="11" creationId="{521C0583-0941-4624-BD18-086F900C11A5}"/>
          </ac:picMkLst>
        </pc:picChg>
        <pc:picChg chg="add mod">
          <ac:chgData name="Zs B" userId="658eda9ffa48dfdc" providerId="LiveId" clId="{A11CD80E-AA96-4A98-B4CC-B7BA35CABE09}" dt="2022-03-05T09:34:12.785" v="239" actId="1076"/>
          <ac:picMkLst>
            <pc:docMk/>
            <pc:sldMk cId="1575993565" sldId="266"/>
            <ac:picMk id="13" creationId="{44783873-14E5-4857-9E02-6B088225B24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8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5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ECF02-0C11-4320-A868-5EC7DD53D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74A336-DE5D-4AE0-9A50-8D93C4AA4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81C9-7A36-4A04-B14C-A45B899E4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E1DE35-5349-4B57-B255-C07C69270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E9588-5F4B-41DF-9FF6-6B496924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CC9B87-707A-4D04-9336-B1418878A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CF5CAA-7C4D-408A-B1A8-E98C0E66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62EA1B-90F8-4C08-AE36-FFBA2B45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F7B5623-96F7-42F0-BAC5-78D6789E0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85D83B1-1723-4710-8FC5-18EDC879E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98838C-DFB6-48F7-A18D-30469E81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B9A78-94CB-422D-B92E-65FD273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5DBD01-426B-424D-815A-96518F60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0218DF-D55B-4D41-AE23-F1E64BAC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D61EB8-98CC-4243-9E20-33CAC65B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5F0944-B143-45B0-8B72-6CE34D461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68EF7F-67D0-463D-AB84-EA24D18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17074E-4E65-4CBD-B1B0-9C18D6F7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C905ED-EF46-4349-9E9B-217431094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91F234-1C65-45AC-8CCE-A1C4AE49C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6B3DB-5DBB-41CF-9FA5-010ECA0C3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2A3FF8-F172-47ED-84C6-802C85C1C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933982-9CB6-4199-B123-A3669A4FE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A832CD-B214-4ABC-AC95-A3DA116A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EBA147-C4BA-4B48-B61D-CA24B8B06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8253B7-461E-48CC-B871-8A255EE3D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DE46C3-C2E1-4492-AC59-870160A3C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0052E9-B440-4C1E-BC41-39957D59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F119B-638C-42B1-8400-709B94F1E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299ED-D998-4895-9CCF-02427F195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442675-84C9-45C8-9524-ABE4E2507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3E63-4FA5-4EBD-9F3B-E29F5128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0753E91-DF19-4FA4-BFBF-221696B8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56" y="-28737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22BAF-A5B5-4AA0-B53E-CF9E0B2FA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9726" y="722903"/>
            <a:ext cx="5415521" cy="2706098"/>
          </a:xfrm>
        </p:spPr>
        <p:txBody>
          <a:bodyPr>
            <a:normAutofit/>
          </a:bodyPr>
          <a:lstStyle/>
          <a:p>
            <a:r>
              <a:rPr lang="en-US" dirty="0"/>
              <a:t>Mid-bootcamp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4972F-5768-461F-BCC5-3321669BD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9726" y="3674327"/>
            <a:ext cx="5415521" cy="2460770"/>
          </a:xfrm>
        </p:spPr>
        <p:txBody>
          <a:bodyPr>
            <a:normAutofit/>
          </a:bodyPr>
          <a:lstStyle/>
          <a:p>
            <a:r>
              <a:rPr lang="en-US" b="1" dirty="0"/>
              <a:t>Case Study: Classification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March 2022</a:t>
            </a:r>
          </a:p>
        </p:txBody>
      </p:sp>
      <p:pic>
        <p:nvPicPr>
          <p:cNvPr id="4" name="Picture 3" descr="A network of lines and dots background">
            <a:extLst>
              <a:ext uri="{FF2B5EF4-FFF2-40B4-BE49-F238E27FC236}">
                <a16:creationId xmlns:a16="http://schemas.microsoft.com/office/drawing/2014/main" id="{E5088E16-6CA1-4972-BC5E-826D611B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31" r="17839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719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2. Building a model: logistic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B04776-AAD0-497B-9743-DE6F2F4F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153" y="1740125"/>
            <a:ext cx="4982270" cy="1657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A87885-1D7B-4984-8721-E7322E921A47}"/>
              </a:ext>
            </a:extLst>
          </p:cNvPr>
          <p:cNvSpPr txBox="1"/>
          <p:nvPr/>
        </p:nvSpPr>
        <p:spPr>
          <a:xfrm>
            <a:off x="2990153" y="1164374"/>
            <a:ext cx="450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C1943-DF64-4CDA-831B-B5B710DF9DCA}"/>
              </a:ext>
            </a:extLst>
          </p:cNvPr>
          <p:cNvSpPr txBox="1"/>
          <p:nvPr/>
        </p:nvSpPr>
        <p:spPr>
          <a:xfrm flipH="1">
            <a:off x="691078" y="3746374"/>
            <a:ext cx="389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Oversampling (SMOTE):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DFEA56-8D8B-4A5B-8EA4-676A7ABD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8" y="4436046"/>
            <a:ext cx="5001323" cy="16480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E161BC-3CAB-4FC1-B57E-E351F63A00CB}"/>
              </a:ext>
            </a:extLst>
          </p:cNvPr>
          <p:cNvSpPr txBox="1"/>
          <p:nvPr/>
        </p:nvSpPr>
        <p:spPr>
          <a:xfrm>
            <a:off x="6547228" y="3721093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sampling: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399CB5-3D72-4E3F-B877-4F18B7473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4388414"/>
            <a:ext cx="5077534" cy="16956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3C6488-491B-4CC9-AE50-1238E728D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487" y="1584328"/>
            <a:ext cx="4906302" cy="17881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590EB9-4D30-410A-90DB-1F05D004D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03" y="4251380"/>
            <a:ext cx="5155614" cy="19363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2ED675-A828-4EA8-8443-86BB78440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5698" y="4220310"/>
            <a:ext cx="5349963" cy="19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2. Building a model: K-Nearest Neighbors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ACB57-FEA6-4BDB-B584-F3C4FED76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72" y="1823602"/>
            <a:ext cx="5029902" cy="1648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E3264-6133-432A-863F-C0197AE7346B}"/>
              </a:ext>
            </a:extLst>
          </p:cNvPr>
          <p:cNvSpPr txBox="1"/>
          <p:nvPr/>
        </p:nvSpPr>
        <p:spPr>
          <a:xfrm>
            <a:off x="799403" y="1241485"/>
            <a:ext cx="450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A01D7-1B24-45AC-9AB0-888BAED1B644}"/>
              </a:ext>
            </a:extLst>
          </p:cNvPr>
          <p:cNvSpPr txBox="1"/>
          <p:nvPr/>
        </p:nvSpPr>
        <p:spPr>
          <a:xfrm>
            <a:off x="5991574" y="3778243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sampling: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494541-7B97-4219-9182-12C409388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27" y="4376620"/>
            <a:ext cx="5134692" cy="1686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CFF208-75C7-4AEF-A4A0-6AE0A28FE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03" y="1743639"/>
            <a:ext cx="5192171" cy="19348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644577-0A41-47E9-B631-2F9FF1D7B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226" y="4247295"/>
            <a:ext cx="5134691" cy="19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F49D3-20ED-422E-B473-7420C599D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9" y="1260629"/>
            <a:ext cx="10809842" cy="5419818"/>
          </a:xfrm>
        </p:spPr>
      </p:pic>
    </p:spTree>
    <p:extLst>
      <p:ext uri="{BB962C8B-B14F-4D97-AF65-F5344CB8AC3E}">
        <p14:creationId xmlns:p14="http://schemas.microsoft.com/office/powerpoint/2010/main" val="316952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09D89-99E9-4ECB-8714-1DB46856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1257285"/>
            <a:ext cx="7125694" cy="209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74120-527D-41D0-92D4-2AA8C66F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8" y="1707703"/>
            <a:ext cx="5868219" cy="4972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6CF14-41E2-403A-8105-BF2D1B207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297" y="2501683"/>
            <a:ext cx="5002634" cy="20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76A49E-B380-4858-BE40-283FF9B29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8" y="1295400"/>
            <a:ext cx="7786171" cy="5385047"/>
          </a:xfrm>
        </p:spPr>
      </p:pic>
    </p:spTree>
    <p:extLst>
      <p:ext uri="{BB962C8B-B14F-4D97-AF65-F5344CB8AC3E}">
        <p14:creationId xmlns:p14="http://schemas.microsoft.com/office/powerpoint/2010/main" val="275907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394F0-ADC6-46DF-88E4-6B1986B6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1247614"/>
            <a:ext cx="10986572" cy="5286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8D3B8-C040-4A33-9DFB-B2091E083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1420078"/>
            <a:ext cx="10620375" cy="51902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D2DA1-3A27-4B40-8C77-C4014F65D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1685925"/>
            <a:ext cx="10710344" cy="4994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499497-FF9C-496C-A8A9-ACF3CBDE9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" y="1552417"/>
            <a:ext cx="10402840" cy="51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4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7DA87-2E98-4881-9B00-FF3F9DAB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098977"/>
            <a:ext cx="6591300" cy="558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0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DFB3A-5FC0-4358-A8DD-E70AA82D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1245799"/>
            <a:ext cx="4191000" cy="2876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AA51CF-0972-40CA-9FF9-E0B6582C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4122349"/>
            <a:ext cx="74866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2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1C0583-0941-4624-BD18-086F900C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95" y="2710385"/>
            <a:ext cx="7563906" cy="3772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83873-14E5-4857-9E02-6B088225B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8" y="1152239"/>
            <a:ext cx="2562583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9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857-1F27-4CE6-A4F9-F411F03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77553"/>
            <a:ext cx="10809841" cy="851147"/>
          </a:xfrm>
        </p:spPr>
        <p:txBody>
          <a:bodyPr>
            <a:normAutofit/>
          </a:bodyPr>
          <a:lstStyle/>
          <a:p>
            <a:r>
              <a:rPr lang="en-US" dirty="0"/>
              <a:t>1. Exploring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D4C8C-9F58-40BC-B1AF-BB26F37D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4" y="1399813"/>
            <a:ext cx="5277587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3813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2"/>
      </a:lt2>
      <a:accent1>
        <a:srgbClr val="C34D79"/>
      </a:accent1>
      <a:accent2>
        <a:srgbClr val="B13B98"/>
      </a:accent2>
      <a:accent3>
        <a:srgbClr val="AB4DC3"/>
      </a:accent3>
      <a:accent4>
        <a:srgbClr val="673BB1"/>
      </a:accent4>
      <a:accent5>
        <a:srgbClr val="4D51C3"/>
      </a:accent5>
      <a:accent6>
        <a:srgbClr val="3B71B1"/>
      </a:accent6>
      <a:hlink>
        <a:srgbClr val="6455C6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79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Grandview</vt:lpstr>
      <vt:lpstr>Wingdings</vt:lpstr>
      <vt:lpstr>CosineVTI</vt:lpstr>
      <vt:lpstr>Mid-bootcamp project </vt:lpstr>
      <vt:lpstr>1. Exploring the data</vt:lpstr>
      <vt:lpstr>1. Exploring the data</vt:lpstr>
      <vt:lpstr>1. Exploring the data</vt:lpstr>
      <vt:lpstr>1. Exploring the data</vt:lpstr>
      <vt:lpstr>1. Exploring the data</vt:lpstr>
      <vt:lpstr>1. Exploring the data</vt:lpstr>
      <vt:lpstr>1. Exploring the data</vt:lpstr>
      <vt:lpstr>1. Exploring the data</vt:lpstr>
      <vt:lpstr>2. Building a model: logistic regression</vt:lpstr>
      <vt:lpstr>2. Building a model: K-Nearest Neighbors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Mid-bootcamp project </dc:title>
  <dc:creator>Zs B</dc:creator>
  <cp:lastModifiedBy>Zs B</cp:lastModifiedBy>
  <cp:revision>1</cp:revision>
  <dcterms:created xsi:type="dcterms:W3CDTF">2022-03-04T19:15:33Z</dcterms:created>
  <dcterms:modified xsi:type="dcterms:W3CDTF">2022-03-05T10:06:22Z</dcterms:modified>
</cp:coreProperties>
</file>