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91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7" r:id="rId18"/>
    <p:sldId id="278" r:id="rId19"/>
    <p:sldId id="279" r:id="rId20"/>
    <p:sldId id="281" r:id="rId21"/>
    <p:sldId id="284" r:id="rId22"/>
    <p:sldId id="292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930B-2D23-4907-57CF-8A49E3B11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52F01-B3FE-B1C0-BDBA-07AE087D9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68575-DEFB-346E-93C3-1BCACE65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5BF4-4F83-4754-B5AD-6D8027388B9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24AD-B0EF-DCF5-DC7B-1D2A628D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1EAE9-1DB2-4C38-4231-93B3D369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FE08-6EC4-4BEA-A9E4-35E4737E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3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D19C-5699-DF01-59F4-F3F8DA11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52499-1298-F70B-DBF2-3CC0265E2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6893E-8DFF-B3EB-38BA-36EDF27A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5BF4-4F83-4754-B5AD-6D8027388B9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75822-08DD-F62D-996C-413BB041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831E-78AC-C274-DA5B-92841EE7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FE08-6EC4-4BEA-A9E4-35E4737E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2C5AE-33CF-8399-6284-FA798C951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9DFB5-A27F-5F7D-2980-5AF83F0C1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36121-A4D0-7A26-E489-720F5721E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5BF4-4F83-4754-B5AD-6D8027388B9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4FA8B-0883-5211-68F2-A15325D1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E09A5-5D8B-765E-30BD-1B5EB4A0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FE08-6EC4-4BEA-A9E4-35E4737E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F827-0DC9-C52D-B962-7176739B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ABE50-7F9B-B864-2983-0F49EC9B7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6C143-A223-1635-93C2-A7A101A0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5BF4-4F83-4754-B5AD-6D8027388B9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6C28-9116-1D6F-25CC-1755E1CE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9C468-6ED4-DBC8-55F5-F22E356A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FE08-6EC4-4BEA-A9E4-35E4737E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6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F6DE-33CF-52B1-E764-B4351B09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F90CE-BB8A-B76F-4513-493C46AE8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36DA8-F4BC-2A7A-5364-D302110E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5BF4-4F83-4754-B5AD-6D8027388B9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A60AB-DC50-256A-F2C2-FCA0CF65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A20D0-9189-7A59-C65B-A2778D55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FE08-6EC4-4BEA-A9E4-35E4737E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3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8094-9EA6-E737-B3E9-652BAAA3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012A1-1591-4105-B7C2-FF6DC6D89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66C52-DD44-3C5C-9E22-950857900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33080-F464-3258-496C-6DA96482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5BF4-4F83-4754-B5AD-6D8027388B9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ACADF-6280-FA36-3154-B998F810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05298-0C99-3EBD-2710-A00B2C5D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FE08-6EC4-4BEA-A9E4-35E4737E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1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40F8-9302-66A7-B5F6-4DFA113CE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49D5D-1889-CD20-BC6F-13863B3D5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3BB72-B690-AA24-8CDE-94E49B7AE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D9AAC-CE74-1B4E-D911-438704A8B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78C99-D408-0351-CC00-FC541B32F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B01F2-AE27-0591-AD07-7FC50F3D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5BF4-4F83-4754-B5AD-6D8027388B9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FD9DB-3878-BFED-4F9C-5D4A8723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8FEFE-FB97-BC80-BC24-0A24FA9D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FE08-6EC4-4BEA-A9E4-35E4737E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7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2D6EA-81D4-573B-A148-45AD47CF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C34C0-8EBF-CF5E-9D6F-E456BB99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5BF4-4F83-4754-B5AD-6D8027388B9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434CD-232B-CAC0-A141-158D908D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174D8-5E8E-8C97-9B06-AF6E0EB5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FE08-6EC4-4BEA-A9E4-35E4737E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7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43A79-AC29-38EF-F85D-07A8CA3D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5BF4-4F83-4754-B5AD-6D8027388B9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3CBDE-CAD4-BDD1-C4DC-4CF3D481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939F3-BFA3-31B5-55F7-FA97054C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FE08-6EC4-4BEA-A9E4-35E4737E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396C-1962-7A18-D78D-0EA3D1BBB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7F969-540F-2B4F-B8E7-547CEA05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A4E77-3E9C-0BFC-B5BF-E64116712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AF096-1D2C-D313-E3B1-1B929E16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5BF4-4F83-4754-B5AD-6D8027388B9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0F100-1013-B4EB-87AA-64267D20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11F76-38FD-99F5-E873-5F33B1B2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FE08-6EC4-4BEA-A9E4-35E4737E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6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CCE0-D180-A9D9-328C-651219FE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716124-9CDA-1A6F-2E19-E94999205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3FA58-3CA8-84BE-EE58-133614002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B011F-562B-553E-8B29-66385BF6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5BF4-4F83-4754-B5AD-6D8027388B9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B489D-A4C2-F84D-1DA3-100D8EC2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1E40D-A2DF-E2F5-4556-E4CB372D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FE08-6EC4-4BEA-A9E4-35E4737E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3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31243-E2E0-D673-9516-EF7D4754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13BEC-DDCE-B8DE-9777-8CF4F8683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E0DBF-064B-A990-F711-615E776F3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B5BF4-4F83-4754-B5AD-6D8027388B9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0D29A-1AED-B847-D7F6-9306CC280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2E7F5-DC12-0B16-F694-8A79A58D4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FE08-6EC4-4BEA-A9E4-35E4737E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3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Data Analytics Wallpapers - Top Free Data Analytics Backgrounds -  WallpaperAccess">
            <a:extLst>
              <a:ext uri="{FF2B5EF4-FFF2-40B4-BE49-F238E27FC236}">
                <a16:creationId xmlns:a16="http://schemas.microsoft.com/office/drawing/2014/main" id="{D3664BEB-C164-AC1C-47EC-81791170B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22B2B0-3937-0908-2B16-1F976C5FF695}"/>
              </a:ext>
            </a:extLst>
          </p:cNvPr>
          <p:cNvSpPr txBox="1"/>
          <p:nvPr/>
        </p:nvSpPr>
        <p:spPr>
          <a:xfrm flipH="1">
            <a:off x="340993" y="771525"/>
            <a:ext cx="62551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Data Analytics Part-time Bootcamp</a:t>
            </a:r>
          </a:p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Final project</a:t>
            </a:r>
          </a:p>
          <a:p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Zsanett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95000"/>
                  </a:schemeClr>
                </a:solidFill>
              </a:rPr>
              <a:t>Borsos</a:t>
            </a:r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May 19, 2022</a:t>
            </a:r>
          </a:p>
        </p:txBody>
      </p:sp>
    </p:spTree>
    <p:extLst>
      <p:ext uri="{BB962C8B-B14F-4D97-AF65-F5344CB8AC3E}">
        <p14:creationId xmlns:p14="http://schemas.microsoft.com/office/powerpoint/2010/main" val="1939818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75D8A6-51AA-921F-3058-3C908D3A3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328180"/>
            <a:ext cx="11545911" cy="6201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EE9199-AEB1-D412-2FB6-B534B232B3FF}"/>
              </a:ext>
            </a:extLst>
          </p:cNvPr>
          <p:cNvSpPr txBox="1"/>
          <p:nvPr/>
        </p:nvSpPr>
        <p:spPr>
          <a:xfrm>
            <a:off x="7279199" y="543869"/>
            <a:ext cx="439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1995</a:t>
            </a:r>
          </a:p>
        </p:txBody>
      </p:sp>
    </p:spTree>
    <p:extLst>
      <p:ext uri="{BB962C8B-B14F-4D97-AF65-F5344CB8AC3E}">
        <p14:creationId xmlns:p14="http://schemas.microsoft.com/office/powerpoint/2010/main" val="99372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BACA9-52D9-DF2F-7239-915374E2B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70" y="323416"/>
            <a:ext cx="11526859" cy="6211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AF205E-E4F9-4E70-D375-86336B1F3C26}"/>
              </a:ext>
            </a:extLst>
          </p:cNvPr>
          <p:cNvSpPr txBox="1"/>
          <p:nvPr/>
        </p:nvSpPr>
        <p:spPr>
          <a:xfrm>
            <a:off x="7279199" y="543869"/>
            <a:ext cx="439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1996</a:t>
            </a:r>
          </a:p>
        </p:txBody>
      </p:sp>
    </p:spTree>
    <p:extLst>
      <p:ext uri="{BB962C8B-B14F-4D97-AF65-F5344CB8AC3E}">
        <p14:creationId xmlns:p14="http://schemas.microsoft.com/office/powerpoint/2010/main" val="2597492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11A991-30D5-9DB6-4284-EEA1261E6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70" y="328180"/>
            <a:ext cx="11526859" cy="6201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7738B1-7534-2811-BEA5-9587BEC56985}"/>
              </a:ext>
            </a:extLst>
          </p:cNvPr>
          <p:cNvSpPr txBox="1"/>
          <p:nvPr/>
        </p:nvSpPr>
        <p:spPr>
          <a:xfrm>
            <a:off x="7279199" y="543869"/>
            <a:ext cx="439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1997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6AC19-0CB3-0829-12D9-9259DA943387}"/>
              </a:ext>
            </a:extLst>
          </p:cNvPr>
          <p:cNvSpPr txBox="1"/>
          <p:nvPr/>
        </p:nvSpPr>
        <p:spPr>
          <a:xfrm>
            <a:off x="7269675" y="1659800"/>
            <a:ext cx="3609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commercial automated cellular networks (1G) in Europe  was launched in in 1981 in Denmark, Finland, Norway, and Sweden.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8C1C07-215F-DB0D-D675-54B17A451F08}"/>
              </a:ext>
            </a:extLst>
          </p:cNvPr>
          <p:cNvSpPr txBox="1"/>
          <p:nvPr/>
        </p:nvSpPr>
        <p:spPr>
          <a:xfrm>
            <a:off x="7274437" y="3213678"/>
            <a:ext cx="458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2G cellular networks were commercially launched in Finland in 1992.</a:t>
            </a:r>
          </a:p>
        </p:txBody>
      </p:sp>
    </p:spTree>
    <p:extLst>
      <p:ext uri="{BB962C8B-B14F-4D97-AF65-F5344CB8AC3E}">
        <p14:creationId xmlns:p14="http://schemas.microsoft.com/office/powerpoint/2010/main" val="248455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8EC392-A5B5-F0D9-C071-D50643236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81" y="332943"/>
            <a:ext cx="11555438" cy="6192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499DCC-267F-560F-EB4D-3452C7A3567E}"/>
              </a:ext>
            </a:extLst>
          </p:cNvPr>
          <p:cNvSpPr txBox="1"/>
          <p:nvPr/>
        </p:nvSpPr>
        <p:spPr>
          <a:xfrm>
            <a:off x="7279199" y="543869"/>
            <a:ext cx="439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1998</a:t>
            </a:r>
          </a:p>
        </p:txBody>
      </p:sp>
    </p:spTree>
    <p:extLst>
      <p:ext uri="{BB962C8B-B14F-4D97-AF65-F5344CB8AC3E}">
        <p14:creationId xmlns:p14="http://schemas.microsoft.com/office/powerpoint/2010/main" val="1848190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13BC5-783C-7C22-AFF0-FDCD4F4E5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81" y="313890"/>
            <a:ext cx="11555438" cy="6230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DF16E0-2FA9-A54C-144D-BEC4817F7095}"/>
              </a:ext>
            </a:extLst>
          </p:cNvPr>
          <p:cNvSpPr txBox="1"/>
          <p:nvPr/>
        </p:nvSpPr>
        <p:spPr>
          <a:xfrm>
            <a:off x="7279199" y="543869"/>
            <a:ext cx="439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1999</a:t>
            </a:r>
          </a:p>
        </p:txBody>
      </p:sp>
    </p:spTree>
    <p:extLst>
      <p:ext uri="{BB962C8B-B14F-4D97-AF65-F5344CB8AC3E}">
        <p14:creationId xmlns:p14="http://schemas.microsoft.com/office/powerpoint/2010/main" val="397949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A0DD04-4F1E-29E4-CEEC-BFE7F3C81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318653"/>
            <a:ext cx="11545911" cy="6220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759FD-F3F7-2D07-8BAC-7039F75E44C5}"/>
              </a:ext>
            </a:extLst>
          </p:cNvPr>
          <p:cNvSpPr txBox="1"/>
          <p:nvPr/>
        </p:nvSpPr>
        <p:spPr>
          <a:xfrm>
            <a:off x="7279199" y="543869"/>
            <a:ext cx="439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2000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28F86D-CB26-4D51-ECCF-7A7F6AFB5DD4}"/>
              </a:ext>
            </a:extLst>
          </p:cNvPr>
          <p:cNvSpPr txBox="1"/>
          <p:nvPr/>
        </p:nvSpPr>
        <p:spPr>
          <a:xfrm>
            <a:off x="7279199" y="1659800"/>
            <a:ext cx="3609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debut of the camera</a:t>
            </a:r>
          </a:p>
          <a:p>
            <a:endParaRPr lang="en-US" dirty="0"/>
          </a:p>
          <a:p>
            <a:r>
              <a:rPr lang="en-US" dirty="0"/>
              <a:t>Ericsson produces the  first 'smartphone'.</a:t>
            </a:r>
          </a:p>
        </p:txBody>
      </p:sp>
    </p:spTree>
    <p:extLst>
      <p:ext uri="{BB962C8B-B14F-4D97-AF65-F5344CB8AC3E}">
        <p14:creationId xmlns:p14="http://schemas.microsoft.com/office/powerpoint/2010/main" val="207371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821E4E-BD91-7F82-96F8-4522D046A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318653"/>
            <a:ext cx="11545911" cy="6220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9F64D-A23E-5500-11A1-5C944B83B0A2}"/>
              </a:ext>
            </a:extLst>
          </p:cNvPr>
          <p:cNvSpPr txBox="1"/>
          <p:nvPr/>
        </p:nvSpPr>
        <p:spPr>
          <a:xfrm>
            <a:off x="7279199" y="543869"/>
            <a:ext cx="439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2001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28909-7073-A50F-0399-EDD5E00A84A3}"/>
              </a:ext>
            </a:extLst>
          </p:cNvPr>
          <p:cNvSpPr txBox="1"/>
          <p:nvPr/>
        </p:nvSpPr>
        <p:spPr>
          <a:xfrm>
            <a:off x="7279199" y="1659800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3G!</a:t>
            </a:r>
          </a:p>
        </p:txBody>
      </p:sp>
    </p:spTree>
    <p:extLst>
      <p:ext uri="{BB962C8B-B14F-4D97-AF65-F5344CB8AC3E}">
        <p14:creationId xmlns:p14="http://schemas.microsoft.com/office/powerpoint/2010/main" val="3082879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3576BC-82A2-FCC5-3009-679E974C9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323416"/>
            <a:ext cx="11545911" cy="6211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9E66A3-774E-022E-D42C-F1E7170799A7}"/>
              </a:ext>
            </a:extLst>
          </p:cNvPr>
          <p:cNvSpPr txBox="1"/>
          <p:nvPr/>
        </p:nvSpPr>
        <p:spPr>
          <a:xfrm>
            <a:off x="7269675" y="543869"/>
            <a:ext cx="439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2007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5EBBE-20DA-8373-6F2B-6903783728E0}"/>
              </a:ext>
            </a:extLst>
          </p:cNvPr>
          <p:cNvSpPr txBox="1"/>
          <p:nvPr/>
        </p:nvSpPr>
        <p:spPr>
          <a:xfrm>
            <a:off x="7269675" y="1659800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</a:t>
            </a:r>
            <a:r>
              <a:rPr lang="en-US" dirty="0" err="1"/>
              <a:t>Iphone</a:t>
            </a:r>
            <a:r>
              <a:rPr lang="en-US" dirty="0"/>
              <a:t> hits stores.</a:t>
            </a:r>
          </a:p>
        </p:txBody>
      </p:sp>
    </p:spTree>
    <p:extLst>
      <p:ext uri="{BB962C8B-B14F-4D97-AF65-F5344CB8AC3E}">
        <p14:creationId xmlns:p14="http://schemas.microsoft.com/office/powerpoint/2010/main" val="2683046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346715-6CDD-8BD7-1225-A46C9CD33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34" y="328180"/>
            <a:ext cx="11517332" cy="6201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552013-ADF1-80E8-460F-80697B43B52E}"/>
              </a:ext>
            </a:extLst>
          </p:cNvPr>
          <p:cNvSpPr txBox="1"/>
          <p:nvPr/>
        </p:nvSpPr>
        <p:spPr>
          <a:xfrm>
            <a:off x="7279199" y="543869"/>
            <a:ext cx="439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2008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F7B75-979B-F9D2-FC5F-3C3CD3EC653A}"/>
              </a:ext>
            </a:extLst>
          </p:cNvPr>
          <p:cNvSpPr txBox="1"/>
          <p:nvPr/>
        </p:nvSpPr>
        <p:spPr>
          <a:xfrm>
            <a:off x="7269675" y="1659800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Android arrives.</a:t>
            </a:r>
          </a:p>
        </p:txBody>
      </p:sp>
    </p:spTree>
    <p:extLst>
      <p:ext uri="{BB962C8B-B14F-4D97-AF65-F5344CB8AC3E}">
        <p14:creationId xmlns:p14="http://schemas.microsoft.com/office/powerpoint/2010/main" val="3604044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408B6E-6BE4-513B-AFC5-83F7EE5F3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81" y="328180"/>
            <a:ext cx="11555438" cy="6201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003024-9BD1-5F09-0E3B-E410B1141E5A}"/>
              </a:ext>
            </a:extLst>
          </p:cNvPr>
          <p:cNvSpPr txBox="1"/>
          <p:nvPr/>
        </p:nvSpPr>
        <p:spPr>
          <a:xfrm>
            <a:off x="7279199" y="543869"/>
            <a:ext cx="439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2009</a:t>
            </a:r>
          </a:p>
        </p:txBody>
      </p:sp>
    </p:spTree>
    <p:extLst>
      <p:ext uri="{BB962C8B-B14F-4D97-AF65-F5344CB8AC3E}">
        <p14:creationId xmlns:p14="http://schemas.microsoft.com/office/powerpoint/2010/main" val="297046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DCB449-1DCE-2BD0-FF12-B4C8F8595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9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03489D-E98C-CC74-E1EA-915968EB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81" y="323416"/>
            <a:ext cx="11555438" cy="6211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94FDAE-CC61-7105-88D3-BB81F3BF0B9F}"/>
              </a:ext>
            </a:extLst>
          </p:cNvPr>
          <p:cNvSpPr txBox="1"/>
          <p:nvPr/>
        </p:nvSpPr>
        <p:spPr>
          <a:xfrm>
            <a:off x="7279199" y="543869"/>
            <a:ext cx="439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2011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5A8330-88E5-0B2F-83D2-7F55B411FEC3}"/>
              </a:ext>
            </a:extLst>
          </p:cNvPr>
          <p:cNvSpPr txBox="1"/>
          <p:nvPr/>
        </p:nvSpPr>
        <p:spPr>
          <a:xfrm>
            <a:off x="7279199" y="1659800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4G!</a:t>
            </a:r>
          </a:p>
        </p:txBody>
      </p:sp>
    </p:spTree>
    <p:extLst>
      <p:ext uri="{BB962C8B-B14F-4D97-AF65-F5344CB8AC3E}">
        <p14:creationId xmlns:p14="http://schemas.microsoft.com/office/powerpoint/2010/main" val="2825000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AD20D1-90D2-3AD7-64BA-9F6A457F7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318653"/>
            <a:ext cx="11545911" cy="6220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7B065F-F490-ED54-1399-262B64AD0D56}"/>
              </a:ext>
            </a:extLst>
          </p:cNvPr>
          <p:cNvSpPr txBox="1"/>
          <p:nvPr/>
        </p:nvSpPr>
        <p:spPr>
          <a:xfrm>
            <a:off x="7279199" y="543869"/>
            <a:ext cx="439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2014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92DAB6-7542-9ED1-8F0D-4EC1BC09927E}"/>
              </a:ext>
            </a:extLst>
          </p:cNvPr>
          <p:cNvCxnSpPr>
            <a:cxnSpLocks/>
          </p:cNvCxnSpPr>
          <p:nvPr/>
        </p:nvCxnSpPr>
        <p:spPr>
          <a:xfrm>
            <a:off x="1003177" y="3657600"/>
            <a:ext cx="102839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867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D2C5D4-D6DF-3E21-1332-193247EF6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773"/>
            <a:ext cx="12192000" cy="611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30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CC578D-345C-5961-A5F3-D77293863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70" y="323416"/>
            <a:ext cx="11526859" cy="6211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9461BB-1EE1-656F-64BA-CA688815AEC0}"/>
              </a:ext>
            </a:extLst>
          </p:cNvPr>
          <p:cNvSpPr txBox="1"/>
          <p:nvPr/>
        </p:nvSpPr>
        <p:spPr>
          <a:xfrm>
            <a:off x="7279199" y="543869"/>
            <a:ext cx="439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62199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8E662E-8EDE-906E-4451-CB596FADB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28" y="852465"/>
            <a:ext cx="3828779" cy="528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FCAF5A-7A9A-7276-9486-286D4FC11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497" y="3071814"/>
            <a:ext cx="6417342" cy="528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A62795-E033-7A2D-1923-D2F916AC2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120" y="4618872"/>
            <a:ext cx="6375338" cy="6572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92B6E1-D8BF-D62D-B2B6-0F7150B32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307" y="1771652"/>
            <a:ext cx="4829383" cy="5286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2432D1-942D-B199-8346-E3CF18145F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1208" y="2197143"/>
            <a:ext cx="2543289" cy="5323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FE2943-5068-75FD-75FC-1EF92FBB44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2822" y="5642824"/>
            <a:ext cx="4704521" cy="6572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8903EB-7E65-1231-1673-B11F7B19BD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631" y="3626350"/>
            <a:ext cx="6701119" cy="10043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2DF082-776C-189A-9DC7-F36028E5D7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9372" y="320149"/>
            <a:ext cx="5692822" cy="5323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9CAEFB1-F9AE-6571-44A1-8E55C7801F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64959" y="4049933"/>
            <a:ext cx="5765348" cy="6440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C5B426B-1F5D-90A6-633D-101A788C55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64959" y="1096510"/>
            <a:ext cx="5616868" cy="55222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14711E5-1038-A094-2516-C215456713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81812" y="2491016"/>
            <a:ext cx="3563971" cy="54294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EC88698-8930-27BF-F65F-EF7C802F9AA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104" y="6134100"/>
            <a:ext cx="4174411" cy="53616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8DCE261-CEA6-D896-239C-559F9B54E38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9901" y="1581121"/>
            <a:ext cx="2717349" cy="42082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C25593E-83CA-FCD9-2EFC-EC33BBC35CD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5437" y="5264261"/>
            <a:ext cx="4613743" cy="75712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0FCE3D8-ABCE-6AC2-DB23-181DC21B2B1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99435" y="5657771"/>
            <a:ext cx="4093052" cy="5037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AAA9F5D-598D-D1C0-C50E-8AADF07F2E2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2027" y="2830874"/>
            <a:ext cx="4549989" cy="4007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3173A20-6D43-4670-1901-19BB8A98127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54667" y="5232540"/>
            <a:ext cx="3368560" cy="47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6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CA2B1A-6CCF-A3FF-A4C2-AD4F57391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891"/>
            <a:ext cx="12192000" cy="3323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7D8E1E-AE48-6B71-E134-39DFCA7AC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6" y="4586260"/>
            <a:ext cx="11328577" cy="90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3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3C6E0A-48A0-4397-275D-4A85D8EB6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866" y="123790"/>
            <a:ext cx="4292268" cy="962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3A33C1-B6ED-DE05-ABD9-59DC96348B5E}"/>
              </a:ext>
            </a:extLst>
          </p:cNvPr>
          <p:cNvSpPr txBox="1"/>
          <p:nvPr/>
        </p:nvSpPr>
        <p:spPr>
          <a:xfrm flipH="1">
            <a:off x="893444" y="1647825"/>
            <a:ext cx="520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Individuals using the internet (% of the population)</a:t>
            </a:r>
          </a:p>
        </p:txBody>
      </p:sp>
      <p:pic>
        <p:nvPicPr>
          <p:cNvPr id="2050" name="Picture 2" descr="Image result for internet gif">
            <a:extLst>
              <a:ext uri="{FF2B5EF4-FFF2-40B4-BE49-F238E27FC236}">
                <a16:creationId xmlns:a16="http://schemas.microsoft.com/office/drawing/2014/main" id="{9DF6E477-8F2D-29D2-CEC9-9CE090090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41" y="2207657"/>
            <a:ext cx="160972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5276C4-C5A7-0F9A-46A2-40E8003180D4}"/>
              </a:ext>
            </a:extLst>
          </p:cNvPr>
          <p:cNvSpPr txBox="1"/>
          <p:nvPr/>
        </p:nvSpPr>
        <p:spPr>
          <a:xfrm flipH="1">
            <a:off x="893444" y="4063139"/>
            <a:ext cx="608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Fixed broadband subscriptions (per 100 people)</a:t>
            </a:r>
            <a:endParaRPr lang="en-US" dirty="0"/>
          </a:p>
        </p:txBody>
      </p:sp>
      <p:pic>
        <p:nvPicPr>
          <p:cNvPr id="2052" name="Picture 4" descr="Image result for broadband gif">
            <a:extLst>
              <a:ext uri="{FF2B5EF4-FFF2-40B4-BE49-F238E27FC236}">
                <a16:creationId xmlns:a16="http://schemas.microsoft.com/office/drawing/2014/main" id="{176A60D6-1B36-3C53-89C8-509F5B41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603" y="4692589"/>
            <a:ext cx="18288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0ECBED-1A77-5B58-10AB-74B0AAD9BAC1}"/>
              </a:ext>
            </a:extLst>
          </p:cNvPr>
          <p:cNvSpPr txBox="1"/>
          <p:nvPr/>
        </p:nvSpPr>
        <p:spPr>
          <a:xfrm>
            <a:off x="6533965" y="1647825"/>
            <a:ext cx="476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Fixed telephone subscriptions (per 100 people)</a:t>
            </a:r>
            <a:endParaRPr lang="en-US" dirty="0"/>
          </a:p>
        </p:txBody>
      </p:sp>
      <p:pic>
        <p:nvPicPr>
          <p:cNvPr id="2054" name="Picture 6" descr="Image result for telephone gif">
            <a:extLst>
              <a:ext uri="{FF2B5EF4-FFF2-40B4-BE49-F238E27FC236}">
                <a16:creationId xmlns:a16="http://schemas.microsoft.com/office/drawing/2014/main" id="{5E721478-55F5-C7D7-E493-9837F6334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134" y="2207657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548A1-6CBC-16CA-5B5C-03FC11982B7A}"/>
              </a:ext>
            </a:extLst>
          </p:cNvPr>
          <p:cNvSpPr txBox="1"/>
          <p:nvPr/>
        </p:nvSpPr>
        <p:spPr>
          <a:xfrm flipH="1">
            <a:off x="6533965" y="4063139"/>
            <a:ext cx="463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Mobile cellular subscriptions (per 100 people)</a:t>
            </a:r>
            <a:endParaRPr lang="en-US" dirty="0"/>
          </a:p>
        </p:txBody>
      </p:sp>
      <p:pic>
        <p:nvPicPr>
          <p:cNvPr id="2056" name="Picture 8" descr="Image result for mobile gif">
            <a:extLst>
              <a:ext uri="{FF2B5EF4-FFF2-40B4-BE49-F238E27FC236}">
                <a16:creationId xmlns:a16="http://schemas.microsoft.com/office/drawing/2014/main" id="{F94176F3-7E81-45CE-8CEE-E4E911378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135" y="467353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21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U map after Brexit - Maproom">
            <a:extLst>
              <a:ext uri="{FF2B5EF4-FFF2-40B4-BE49-F238E27FC236}">
                <a16:creationId xmlns:a16="http://schemas.microsoft.com/office/drawing/2014/main" id="{6A99D328-AEB3-9563-E930-2E20D78CC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18" y="0"/>
            <a:ext cx="7065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74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D2C5D4-D6DF-3E21-1332-193247EF6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773"/>
            <a:ext cx="12192000" cy="611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8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68A607-FC84-AFBE-0BDC-1CCEA3AE6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7" y="328180"/>
            <a:ext cx="11536385" cy="6201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76EA74-5389-72DA-E32C-A28985364CC0}"/>
              </a:ext>
            </a:extLst>
          </p:cNvPr>
          <p:cNvSpPr txBox="1"/>
          <p:nvPr/>
        </p:nvSpPr>
        <p:spPr>
          <a:xfrm>
            <a:off x="7269674" y="543869"/>
            <a:ext cx="439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1993</a:t>
            </a:r>
          </a:p>
        </p:txBody>
      </p:sp>
    </p:spTree>
    <p:extLst>
      <p:ext uri="{BB962C8B-B14F-4D97-AF65-F5344CB8AC3E}">
        <p14:creationId xmlns:p14="http://schemas.microsoft.com/office/powerpoint/2010/main" val="310282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96D034-61AB-BAF8-8F67-580A779FF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70" y="318653"/>
            <a:ext cx="11526859" cy="62206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2C037C-9C01-C27B-56BB-2F0F2E3E09E5}"/>
              </a:ext>
            </a:extLst>
          </p:cNvPr>
          <p:cNvSpPr txBox="1"/>
          <p:nvPr/>
        </p:nvSpPr>
        <p:spPr>
          <a:xfrm>
            <a:off x="7279199" y="543869"/>
            <a:ext cx="439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1994</a:t>
            </a:r>
          </a:p>
        </p:txBody>
      </p:sp>
    </p:spTree>
    <p:extLst>
      <p:ext uri="{BB962C8B-B14F-4D97-AF65-F5344CB8AC3E}">
        <p14:creationId xmlns:p14="http://schemas.microsoft.com/office/powerpoint/2010/main" val="55047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123</Words>
  <Application>Microsoft Office PowerPoint</Application>
  <PresentationFormat>Widescreen</PresentationFormat>
  <Paragraphs>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Zs B</dc:creator>
  <cp:lastModifiedBy>Zs B</cp:lastModifiedBy>
  <cp:revision>3</cp:revision>
  <dcterms:created xsi:type="dcterms:W3CDTF">2022-05-18T21:24:03Z</dcterms:created>
  <dcterms:modified xsi:type="dcterms:W3CDTF">2022-05-19T16:16:47Z</dcterms:modified>
</cp:coreProperties>
</file>