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B595-4F00-4BC8-92DE-60612E4EE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D4CC7-4C96-4EE9-9013-176F038DC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D42D-EA68-4BCA-B81D-49B49494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1E7A-2F14-4BBB-92A9-5770F7EC5BE4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556A5-9E8F-4DEE-A091-A35EB50C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EDE24-C2D4-4591-900B-016C7913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0DBA-872D-4727-853D-5608404741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01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B248-0F08-4143-8B1B-8799837E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46F9E-2898-4204-A260-FC93FF9FA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12FF3-E3BD-4A29-9CFA-D22B681A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1E7A-2F14-4BBB-92A9-5770F7EC5BE4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3B59A-EA2F-47F0-B88B-64609D3B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7C8B3-A54C-44AC-8416-4A7CFD51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0DBA-872D-4727-853D-5608404741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255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FF846-DAC6-4FD2-AABD-7C312891F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76C7D-5175-4671-9DCB-8CA8EC12D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C0986-F8F3-467E-9811-06A682C4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1E7A-2F14-4BBB-92A9-5770F7EC5BE4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B7733-2B5D-4480-AFF9-4BB18582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843F0-4085-45F2-A42C-A5F73A9D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0DBA-872D-4727-853D-5608404741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668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9EB3-4E55-47A9-936E-85490590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7349-9F66-4E2C-A4D3-7DFA10867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801F6-8AA5-497A-A58C-3115B1CF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1E7A-2F14-4BBB-92A9-5770F7EC5BE4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5F6DB-4B9B-402E-8871-AAD8F641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7FF4C-F709-4147-B2D2-486189E2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0DBA-872D-4727-853D-5608404741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17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75DA-B53A-43B4-BFF7-31943A56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41F1C-3C3F-4893-856C-03C79DE0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A0AEE-8CB7-4086-8A15-AC8A0294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1E7A-2F14-4BBB-92A9-5770F7EC5BE4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0D40D-91AD-4DBA-8DA7-F38E0205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46FB-5ADF-46B9-8E45-84B3080A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0DBA-872D-4727-853D-5608404741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6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95ED-19A9-4DCD-BEF7-83306391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577B0-5372-4249-9E5A-85A61A3BA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01DDB-7105-48F1-A56F-077C6DDFC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13E16-4D93-466D-A2E1-FAAD449D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1E7A-2F14-4BBB-92A9-5770F7EC5BE4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01215-F1F9-4318-A7B4-71ADE5BA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ABB1F-B56E-42C0-A631-AE58CEC7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0DBA-872D-4727-853D-5608404741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435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4F45-7609-44E9-99D2-0EC460F9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D6F1C-B8CD-45EB-BCE3-09262A807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0A497-B407-46B0-BD4E-B1209CFFE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5059D-E041-4893-BBBA-F88206890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EDE94-EA28-45B1-9C5F-103671ED5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5531D-3788-4CFA-9F02-FF6DAFA7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1E7A-2F14-4BBB-92A9-5770F7EC5BE4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A6B98-C208-4571-BD09-DE9D4057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471135-0DDC-4594-A3DF-3C6814C8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0DBA-872D-4727-853D-5608404741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469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35EF-50A9-4006-8A33-C9A13CBC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FAE3F-17EB-48E7-82FE-90083A26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1E7A-2F14-4BBB-92A9-5770F7EC5BE4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73D50-8721-4D03-85A2-A2A2359A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52FDD-F016-4783-B804-F195F003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0DBA-872D-4727-853D-5608404741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393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3A61E-C040-4ED6-9F21-E12CD2C1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1E7A-2F14-4BBB-92A9-5770F7EC5BE4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335BB8-0C9C-4D7A-9732-F0CF25FF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1715F-035F-4290-9E90-DB79808D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0DBA-872D-4727-853D-5608404741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2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AC8B-5C8A-402C-BA33-5FD8B25C1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E27C0-FE01-44EC-8569-C44AE8C3D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6063B-932E-4D98-B16D-CD6D445E1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C605B-881A-4CF9-87A8-D242170A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1E7A-2F14-4BBB-92A9-5770F7EC5BE4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FB431-FB15-42B9-ADC3-579C6998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0AA5B-2F7A-4C34-BD7C-24204931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0DBA-872D-4727-853D-5608404741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5EDE-69C8-4296-9CD0-3E2FD662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AA973-9932-4838-9307-ADF10A4A7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442DC-ACD1-4CC0-994B-10BD0FA0C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27ACB-8795-4AE5-AA88-9B317863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1E7A-2F14-4BBB-92A9-5770F7EC5BE4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EED22-1656-4D9E-94F2-C3806D99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66B56-9662-4E0C-B256-6142A3B5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0DBA-872D-4727-853D-5608404741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497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C2AB98-FB82-4157-A9C7-0A17C94B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32905-212D-498D-A05D-0C051A988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EE56A-EF50-4F1D-8A10-1CA9D183A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E1E7A-2F14-4BBB-92A9-5770F7EC5BE4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720EF-CD81-41DD-86EC-15A0EB6F8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F2846-4454-4887-9893-E28E9939B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60DBA-872D-4727-853D-5608404741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84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7669A-56BD-4C3F-B6FE-F6A7DF0B6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ASFA Analysis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E07DB-1BCA-476C-BF6E-89AC3F575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Christine</a:t>
            </a:r>
          </a:p>
          <a:p>
            <a:r>
              <a:rPr lang="en-US" dirty="0"/>
              <a:t>05.21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54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46821BF5-0699-41E1-8B1F-6D2FCB3EB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75" y="159659"/>
            <a:ext cx="4540538" cy="3027026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447E135-C42B-462A-85C2-8B30902C8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70" y="3671315"/>
            <a:ext cx="4540538" cy="302702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1BE1ABC9-7B8B-414A-837C-995621D07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34" y="159659"/>
            <a:ext cx="4545260" cy="3030174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B3C0228C-62ED-4BE6-A012-821A9AC493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189" y="3777773"/>
            <a:ext cx="4558841" cy="303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4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2F61575-4C00-4D2E-9263-746B31294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37" y="3581006"/>
            <a:ext cx="4556969" cy="3037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04E010B-1CF8-41C7-8D3E-3E82ACA0B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403" y="148705"/>
            <a:ext cx="4556969" cy="303798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0279470-004A-489A-8A1E-BC4CB323B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7" y="3583253"/>
            <a:ext cx="4561708" cy="304114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6A7FE9F-0967-492F-9CC4-C76E4E4260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7" y="148705"/>
            <a:ext cx="4575338" cy="30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2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ECF97DB-ABF1-4D80-990B-2C08AC6BF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64094"/>
            <a:ext cx="5294716" cy="352981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C8C9946-3238-4F4A-ADD9-720113276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664095"/>
            <a:ext cx="5294715" cy="352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6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ASFA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Zsuzsi</dc:creator>
  <cp:lastModifiedBy>Zsuzsi</cp:lastModifiedBy>
  <cp:revision>2</cp:revision>
  <dcterms:created xsi:type="dcterms:W3CDTF">2021-05-12T00:44:54Z</dcterms:created>
  <dcterms:modified xsi:type="dcterms:W3CDTF">2021-05-12T00:54:23Z</dcterms:modified>
</cp:coreProperties>
</file>