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60" r:id="rId4"/>
    <p:sldId id="262" r:id="rId5"/>
    <p:sldId id="263" r:id="rId6"/>
    <p:sldId id="265" r:id="rId7"/>
    <p:sldId id="320" r:id="rId8"/>
    <p:sldId id="316" r:id="rId9"/>
    <p:sldId id="266" r:id="rId10"/>
    <p:sldId id="314" r:id="rId11"/>
    <p:sldId id="315" r:id="rId12"/>
    <p:sldId id="317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8" r:id="rId25"/>
    <p:sldId id="279" r:id="rId26"/>
    <p:sldId id="318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Chiahsin" userId="beec5ac6367b57a9" providerId="LiveId" clId="{957EF2AD-A69A-4BC6-A0F2-46DC931E7506}"/>
    <pc:docChg chg="custSel modSld">
      <pc:chgData name="Wei Chiahsin" userId="beec5ac6367b57a9" providerId="LiveId" clId="{957EF2AD-A69A-4BC6-A0F2-46DC931E7506}" dt="2022-03-16T10:18:35.227" v="7" actId="20577"/>
      <pc:docMkLst>
        <pc:docMk/>
      </pc:docMkLst>
      <pc:sldChg chg="modSp mod">
        <pc:chgData name="Wei Chiahsin" userId="beec5ac6367b57a9" providerId="LiveId" clId="{957EF2AD-A69A-4BC6-A0F2-46DC931E7506}" dt="2022-03-16T09:56:34.810" v="1" actId="20577"/>
        <pc:sldMkLst>
          <pc:docMk/>
          <pc:sldMk cId="2309112452" sldId="257"/>
        </pc:sldMkLst>
        <pc:spChg chg="mod">
          <ac:chgData name="Wei Chiahsin" userId="beec5ac6367b57a9" providerId="LiveId" clId="{957EF2AD-A69A-4BC6-A0F2-46DC931E7506}" dt="2022-03-16T09:56:34.810" v="1" actId="20577"/>
          <ac:spMkLst>
            <pc:docMk/>
            <pc:sldMk cId="2309112452" sldId="257"/>
            <ac:spMk id="3" creationId="{00000000-0000-0000-0000-000000000000}"/>
          </ac:spMkLst>
        </pc:spChg>
      </pc:sldChg>
      <pc:sldChg chg="mod modShow">
        <pc:chgData name="Wei Chiahsin" userId="beec5ac6367b57a9" providerId="LiveId" clId="{957EF2AD-A69A-4BC6-A0F2-46DC931E7506}" dt="2022-03-16T10:06:45.944" v="2" actId="729"/>
        <pc:sldMkLst>
          <pc:docMk/>
          <pc:sldMk cId="2478075483" sldId="316"/>
        </pc:sldMkLst>
      </pc:sldChg>
      <pc:sldChg chg="mod modShow">
        <pc:chgData name="Wei Chiahsin" userId="beec5ac6367b57a9" providerId="LiveId" clId="{957EF2AD-A69A-4BC6-A0F2-46DC931E7506}" dt="2022-03-16T10:07:35.647" v="3" actId="729"/>
        <pc:sldMkLst>
          <pc:docMk/>
          <pc:sldMk cId="2018389354" sldId="317"/>
        </pc:sldMkLst>
      </pc:sldChg>
      <pc:sldChg chg="modSp mod">
        <pc:chgData name="Wei Chiahsin" userId="beec5ac6367b57a9" providerId="LiveId" clId="{957EF2AD-A69A-4BC6-A0F2-46DC931E7506}" dt="2022-03-16T10:18:35.227" v="7" actId="20577"/>
        <pc:sldMkLst>
          <pc:docMk/>
          <pc:sldMk cId="2823927153" sldId="320"/>
        </pc:sldMkLst>
        <pc:spChg chg="mod">
          <ac:chgData name="Wei Chiahsin" userId="beec5ac6367b57a9" providerId="LiveId" clId="{957EF2AD-A69A-4BC6-A0F2-46DC931E7506}" dt="2022-03-16T10:18:35.227" v="7" actId="20577"/>
          <ac:spMkLst>
            <pc:docMk/>
            <pc:sldMk cId="2823927153" sldId="320"/>
            <ac:spMk id="3" creationId="{30E09688-15B1-4567-9EEF-367DFAFDF5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E0AD-6FF2-4B40-8DD2-90679061899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18DD-52CD-46EB-818D-7C8F3057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8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6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8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1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3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0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083-56F3-48B5-ACC4-E48A02C90017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4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CS100 Introduction to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Recitation 4</a:t>
            </a:r>
          </a:p>
        </p:txBody>
      </p:sp>
    </p:spTree>
    <p:extLst>
      <p:ext uri="{BB962C8B-B14F-4D97-AF65-F5344CB8AC3E}">
        <p14:creationId xmlns:p14="http://schemas.microsoft.com/office/powerpoint/2010/main" val="230911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Same data, different perspective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99909" cy="4351338"/>
          </a:xfrm>
        </p:spPr>
        <p:txBody>
          <a:bodyPr/>
          <a:lstStyle/>
          <a:p>
            <a:r>
              <a:rPr lang="en-US" altLang="zh-CN" dirty="0"/>
              <a:t>Allow access using index</a:t>
            </a:r>
          </a:p>
          <a:p>
            <a:r>
              <a:rPr lang="en-US" altLang="zh-CN" dirty="0"/>
              <a:t>Allow access using human readable names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399" y="1825625"/>
            <a:ext cx="3794401" cy="244693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738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Same location, different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Allow some degree of flexibility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2164" y="242785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data_type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val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*name;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list_node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list_node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*next;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union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data_type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data;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9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AB3DE-731D-4B19-BFC4-71476234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25593-5199-4783-9A9A-1234B410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8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4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50426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548054" y="4994031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4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3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ret not known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1925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548054" y="2813538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3525715" y="2277208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10515600" cy="697474"/>
          </a:xfrm>
        </p:spPr>
        <p:txBody>
          <a:bodyPr>
            <a:normAutofit/>
          </a:bodyPr>
          <a:lstStyle/>
          <a:p>
            <a:r>
              <a:rPr lang="en-US" altLang="zh-CN" dirty="0"/>
              <a:t>Notice how stack continues to grow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0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76155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548054" y="1937117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10515600" cy="697474"/>
          </a:xfrm>
        </p:spPr>
        <p:txBody>
          <a:bodyPr>
            <a:normAutofit/>
          </a:bodyPr>
          <a:lstStyle/>
          <a:p>
            <a:r>
              <a:rPr lang="en-US" altLang="zh-CN" dirty="0"/>
              <a:t>Notice how stack continues to grow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28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2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ret not known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48054" y="2813538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3525715" y="2277208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63176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sum(2)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10515600" cy="697474"/>
          </a:xfrm>
        </p:spPr>
        <p:txBody>
          <a:bodyPr>
            <a:normAutofit/>
          </a:bodyPr>
          <a:lstStyle/>
          <a:p>
            <a:r>
              <a:rPr lang="en-US" altLang="zh-CN" dirty="0"/>
              <a:t>Notice how stack continues to grow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45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41872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sum(2)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548054" y="1972286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10515600" cy="697474"/>
          </a:xfrm>
        </p:spPr>
        <p:txBody>
          <a:bodyPr>
            <a:normAutofit/>
          </a:bodyPr>
          <a:lstStyle/>
          <a:p>
            <a:r>
              <a:rPr lang="en-US" altLang="zh-CN" dirty="0"/>
              <a:t>Notice how stack continues to grow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78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ret not known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48054" y="2813538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3525715" y="2277208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46715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sum(2)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sum(1)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10515600" cy="697474"/>
          </a:xfrm>
        </p:spPr>
        <p:txBody>
          <a:bodyPr>
            <a:normAutofit/>
          </a:bodyPr>
          <a:lstStyle/>
          <a:p>
            <a:r>
              <a:rPr lang="en-US" altLang="zh-CN" dirty="0"/>
              <a:t>Notice how stack continues to grow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5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latin typeface="Arial Black" panose="020B0A04020102020204" pitchFamily="34" charset="0"/>
              </a:rPr>
              <a:t>NO PLAGIARISM!!!</a:t>
            </a:r>
            <a:endParaRPr lang="zh-CN" altLang="en-US" sz="80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5032375"/>
          </a:xfrm>
        </p:spPr>
        <p:txBody>
          <a:bodyPr/>
          <a:lstStyle/>
          <a:p>
            <a:r>
              <a:rPr lang="en-US" altLang="zh-CN" dirty="0"/>
              <a:t>The most likely cause for failing this course.</a:t>
            </a:r>
          </a:p>
          <a:p>
            <a:r>
              <a:rPr lang="en-US" altLang="zh-CN" dirty="0"/>
              <a:t>You WILL be caught!</a:t>
            </a:r>
          </a:p>
          <a:p>
            <a:r>
              <a:rPr lang="en-US" altLang="zh-CN" dirty="0"/>
              <a:t>We WILL punish!</a:t>
            </a:r>
          </a:p>
          <a:p>
            <a:r>
              <a:rPr lang="en-US" altLang="zh-CN" dirty="0"/>
              <a:t>They WILL know!</a:t>
            </a:r>
          </a:p>
          <a:p>
            <a:pPr lvl="1"/>
            <a:r>
              <a:rPr lang="en-US" altLang="zh-CN" dirty="0"/>
              <a:t>Parents</a:t>
            </a:r>
          </a:p>
          <a:p>
            <a:pPr lvl="1"/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School</a:t>
            </a:r>
          </a:p>
          <a:p>
            <a:pPr lvl="1"/>
            <a:r>
              <a:rPr lang="en-US" altLang="zh-CN" dirty="0"/>
              <a:t>Fellows</a:t>
            </a:r>
          </a:p>
        </p:txBody>
      </p:sp>
    </p:spTree>
    <p:extLst>
      <p:ext uri="{BB962C8B-B14F-4D97-AF65-F5344CB8AC3E}">
        <p14:creationId xmlns:p14="http://schemas.microsoft.com/office/powerpoint/2010/main" val="220193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30514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sum(2)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sum(1)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548054" y="1972286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10515600" cy="697474"/>
          </a:xfrm>
        </p:spPr>
        <p:txBody>
          <a:bodyPr>
            <a:normAutofit/>
          </a:bodyPr>
          <a:lstStyle/>
          <a:p>
            <a:r>
              <a:rPr lang="en-US" altLang="zh-CN" dirty="0"/>
              <a:t>Notice how stack continues to grow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89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30514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sum(2)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sum(1)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548054" y="3358027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0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1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ret = 1 + 0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			  got 0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48054" y="2787161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3525715" y="2277208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93950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sum(2)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sum(1)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9" name="左箭头 8"/>
          <p:cNvSpPr/>
          <p:nvPr/>
        </p:nvSpPr>
        <p:spPr>
          <a:xfrm>
            <a:off x="4680438" y="2822330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7142286" cy="69747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Notice how stack start to shrink, or popping those coming in later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938982" y="2347547"/>
            <a:ext cx="341745" cy="4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81600" y="2077794"/>
            <a:ext cx="166255" cy="1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ret =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2 + 1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			  got 1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48054" y="2787161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3525715" y="2277208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6713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sum(2)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9" name="左箭头 8"/>
          <p:cNvSpPr/>
          <p:nvPr/>
        </p:nvSpPr>
        <p:spPr>
          <a:xfrm>
            <a:off x="4680438" y="2822330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7142286" cy="69747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Notice how stack start to shrink, or popping those coming in later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938982" y="2347547"/>
            <a:ext cx="341745" cy="4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181600" y="2077794"/>
            <a:ext cx="166255" cy="1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1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i =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	ret =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3 + 3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			  got 3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48054" y="2787161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3525715" y="2277208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>
            <a:off x="3525715" y="2007455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51521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return</a:t>
                      </a:r>
                      <a:r>
                        <a:rPr lang="en-US" altLang="zh-CN" b="0" baseline="0" dirty="0">
                          <a:solidFill>
                            <a:schemeClr val="tx1"/>
                          </a:solidFill>
                        </a:rPr>
                        <a:t>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sum(3)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stack frame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 v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9" name="左箭头 8"/>
          <p:cNvSpPr/>
          <p:nvPr/>
        </p:nvSpPr>
        <p:spPr>
          <a:xfrm>
            <a:off x="4680438" y="2822330"/>
            <a:ext cx="814755" cy="70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7142286" cy="69747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Notice how stack start to shrink, or popping those coming in later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938982" y="2347547"/>
            <a:ext cx="341745" cy="43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181600" y="2077794"/>
            <a:ext cx="166255" cy="1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8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stacks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				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				</a:t>
            </a:r>
            <a:endParaRPr lang="da-DK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(i &gt;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ret = i +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 -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			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da-DK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a-DK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 at %d now: %d"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i, ret);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da-DK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ret;</a:t>
            </a:r>
          </a:p>
          <a:p>
            <a:r>
              <a:rPr lang="da-DK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"sum: %d"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	got 6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48054" y="4976446"/>
            <a:ext cx="290146" cy="140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86991"/>
              </p:ext>
            </p:extLst>
          </p:nvPr>
        </p:nvGraphicFramePr>
        <p:xfrm>
          <a:off x="8132885" y="365125"/>
          <a:ext cx="306851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85">
                  <a:extLst>
                    <a:ext uri="{9D8B030D-6E8A-4147-A177-3AD203B41FA5}">
                      <a16:colId xmlns:a16="http://schemas.microsoft.com/office/drawing/2014/main" val="1414708190"/>
                    </a:ext>
                  </a:extLst>
                </a:gridCol>
                <a:gridCol w="1907931">
                  <a:extLst>
                    <a:ext uri="{9D8B030D-6E8A-4147-A177-3AD203B41FA5}">
                      <a16:colId xmlns:a16="http://schemas.microsoft.com/office/drawing/2014/main" val="1818024962"/>
                    </a:ext>
                  </a:extLst>
                </a:gridCol>
              </a:tblGrid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function call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type of 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16938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33029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7817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5933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28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8538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8516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0694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25096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399458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7186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0819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6952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861614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327161"/>
                  </a:ext>
                </a:extLst>
              </a:tr>
              <a:tr h="356885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392869"/>
                  </a:ext>
                </a:extLst>
              </a:tr>
            </a:tbl>
          </a:graphicData>
        </a:graphic>
      </p:graphicFrame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5794131"/>
            <a:ext cx="7142286" cy="69747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Notice how stack start to shrink, or popping those coming in later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252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A7FA0-9445-4521-824A-C38D31B3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Practice1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DED5A-8F93-48EE-883A-6D8FEACC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 Kakutani conjecture. </a:t>
            </a:r>
            <a:r>
              <a:rPr lang="zh-CN" altLang="en-US" dirty="0"/>
              <a:t>（角谷猜想）</a:t>
            </a:r>
            <a:endParaRPr lang="en-US" altLang="zh-CN" dirty="0"/>
          </a:p>
          <a:p>
            <a:pPr lvl="1"/>
            <a:r>
              <a:rPr lang="en-US" altLang="zh-CN" dirty="0"/>
              <a:t> Enter a natural number. If it is an even number, divide it by 2, </a:t>
            </a:r>
          </a:p>
          <a:p>
            <a:pPr marL="457200" lvl="1" indent="0">
              <a:buNone/>
            </a:pPr>
            <a:r>
              <a:rPr lang="en-US" altLang="zh-CN" dirty="0"/>
              <a:t>    and if it is an odd number, multiply it by 3 and add 1. </a:t>
            </a:r>
          </a:p>
          <a:p>
            <a:pPr marL="457200" lvl="1" indent="0">
              <a:buNone/>
            </a:pPr>
            <a:r>
              <a:rPr lang="en-US" altLang="zh-CN" dirty="0"/>
              <a:t>   After such a finite  number of operations, the natural value 1 can always   be obtained.</a:t>
            </a:r>
          </a:p>
          <a:p>
            <a:pPr marL="457200" lvl="1" indent="0">
              <a:buNone/>
            </a:pPr>
            <a:r>
              <a:rPr lang="en-US" altLang="zh-CN" dirty="0"/>
              <a:t>    Find the number of times to get the natural number 1.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Input </a:t>
            </a:r>
          </a:p>
          <a:p>
            <a:pPr lvl="2"/>
            <a:r>
              <a:rPr lang="en-US" altLang="zh-CN" dirty="0"/>
              <a:t>22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Output </a:t>
            </a:r>
          </a:p>
          <a:p>
            <a:pPr lvl="2"/>
            <a:r>
              <a:rPr lang="en-US" altLang="zh-CN" dirty="0"/>
              <a:t>22 11 34 17 52 26 13 40 20 10 5 16 8 4 2 1</a:t>
            </a:r>
          </a:p>
          <a:p>
            <a:pPr lvl="2"/>
            <a:r>
              <a:rPr lang="en-US" altLang="zh-CN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3029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B3022-1F5E-460A-9753-3CCA5502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Practice2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5038-E12D-46A2-ADD4-8102381F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program to reverse a stack using recursion.</a:t>
            </a:r>
          </a:p>
          <a:p>
            <a:r>
              <a:rPr lang="en-US" altLang="zh-CN" dirty="0"/>
              <a:t> You are not allowed to use loop constructs like while, for..</a:t>
            </a:r>
            <a:r>
              <a:rPr lang="en-US" altLang="zh-CN" dirty="0" err="1"/>
              <a:t>etc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53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structs</a:t>
            </a:r>
            <a:r>
              <a:rPr lang="en-US" altLang="zh-CN" dirty="0"/>
              <a:t> &amp; unions</a:t>
            </a:r>
          </a:p>
          <a:p>
            <a:r>
              <a:rPr lang="en-US" altLang="zh-CN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44182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structs</a:t>
            </a:r>
            <a:r>
              <a:rPr lang="en-US" altLang="zh-CN" dirty="0"/>
              <a:t> &amp; unions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4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structs</a:t>
            </a:r>
            <a:r>
              <a:rPr lang="en-US" altLang="zh-CN" dirty="0"/>
              <a:t> and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as part of function prototype?</a:t>
            </a:r>
          </a:p>
          <a:p>
            <a:pPr lvl="1"/>
            <a:r>
              <a:rPr lang="en-US" altLang="zh-CN" dirty="0"/>
              <a:t>Well defined part of language</a:t>
            </a:r>
          </a:p>
          <a:p>
            <a:pPr lvl="1"/>
            <a:r>
              <a:rPr lang="en-US" altLang="zh-CN" dirty="0"/>
              <a:t>Discouraged except in a few situation</a:t>
            </a:r>
          </a:p>
          <a:p>
            <a:pPr lvl="1"/>
            <a:r>
              <a:rPr lang="en-US" altLang="zh-CN" dirty="0"/>
              <a:t>Involves coping of large amount of data</a:t>
            </a:r>
          </a:p>
          <a:p>
            <a:r>
              <a:rPr lang="en-US" altLang="zh-CN" dirty="0"/>
              <a:t>Use </a:t>
            </a:r>
            <a:r>
              <a:rPr lang="en-US" altLang="zh-CN" dirty="0" err="1"/>
              <a:t>struct</a:t>
            </a:r>
            <a:r>
              <a:rPr lang="en-US" altLang="zh-CN" dirty="0"/>
              <a:t> pointers instead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85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casting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77862" cy="4351338"/>
          </a:xfrm>
        </p:spPr>
        <p:txBody>
          <a:bodyPr/>
          <a:lstStyle/>
          <a:p>
            <a:r>
              <a:rPr lang="en-US" altLang="zh-CN" dirty="0"/>
              <a:t>Actually undefined behavior</a:t>
            </a:r>
          </a:p>
          <a:p>
            <a:r>
              <a:rPr lang="en-US" altLang="zh-CN" dirty="0"/>
              <a:t>In practice it works</a:t>
            </a:r>
          </a:p>
          <a:p>
            <a:pPr lvl="1"/>
            <a:r>
              <a:rPr lang="en-US" altLang="zh-CN" dirty="0"/>
              <a:t>most of the time</a:t>
            </a:r>
          </a:p>
          <a:p>
            <a:pPr lvl="1"/>
            <a:r>
              <a:rPr lang="en-US" altLang="zh-CN" dirty="0"/>
              <a:t>somewhat commonly used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Should we tell this to students at all?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0" y="182562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Foo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foo;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Bar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bar;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Bar *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get_bar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Foo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Bar *) foo;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5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25BEE-5FEF-45AA-AA43-334122DE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typedef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09688-15B1-4567-9EEF-367DFAFD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typedef unsigned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ull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typedef char* PCHAR;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typedef struct Node {</a:t>
            </a:r>
          </a:p>
          <a:p>
            <a:r>
              <a:rPr lang="en-US" altLang="zh-CN" dirty="0"/>
              <a:t>    struct </a:t>
            </a:r>
            <a:r>
              <a:rPr lang="en-US" altLang="zh-CN" dirty="0" err="1"/>
              <a:t>listNode</a:t>
            </a:r>
            <a:r>
              <a:rPr lang="en-US" altLang="zh-CN" dirty="0"/>
              <a:t>* next;</a:t>
            </a:r>
          </a:p>
          <a:p>
            <a:r>
              <a:rPr lang="en-US" altLang="zh-CN" dirty="0"/>
              <a:t>} </a:t>
            </a:r>
            <a:r>
              <a:rPr lang="en-US" altLang="zh-CN" dirty="0" err="1"/>
              <a:t>listNode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92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5CF02-E63E-4511-843E-09EC35F6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133A5-D273-4CD1-B5CA-C297F97A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7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Length?</a:t>
            </a:r>
          </a:p>
          <a:p>
            <a:r>
              <a:rPr lang="en-US" altLang="zh-CN" dirty="0"/>
              <a:t>Wrong type?</a:t>
            </a:r>
          </a:p>
          <a:p>
            <a:r>
              <a:rPr lang="en-US" altLang="zh-CN" dirty="0"/>
              <a:t>Common usage</a:t>
            </a:r>
          </a:p>
          <a:p>
            <a:pPr lvl="1"/>
            <a:r>
              <a:rPr lang="en-US" altLang="zh-CN" dirty="0"/>
              <a:t>Same data, different perspective</a:t>
            </a:r>
          </a:p>
          <a:p>
            <a:pPr lvl="1"/>
            <a:r>
              <a:rPr lang="en-US" altLang="zh-CN" dirty="0"/>
              <a:t>Same location, different data</a:t>
            </a:r>
          </a:p>
        </p:txBody>
      </p:sp>
    </p:spTree>
    <p:extLst>
      <p:ext uri="{BB962C8B-B14F-4D97-AF65-F5344CB8AC3E}">
        <p14:creationId xmlns:p14="http://schemas.microsoft.com/office/powerpoint/2010/main" val="2697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3029</TotalTime>
  <Words>1851</Words>
  <Application>Microsoft Office PowerPoint</Application>
  <PresentationFormat>宽屏</PresentationFormat>
  <Paragraphs>367</Paragraphs>
  <Slides>27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Arial</vt:lpstr>
      <vt:lpstr>Arial Black</vt:lpstr>
      <vt:lpstr>Calibri</vt:lpstr>
      <vt:lpstr>Calibri Light</vt:lpstr>
      <vt:lpstr>Consolas</vt:lpstr>
      <vt:lpstr>Office Theme</vt:lpstr>
      <vt:lpstr>CS100 Introduction to Programming</vt:lpstr>
      <vt:lpstr>NO PLAGIARISM!!!</vt:lpstr>
      <vt:lpstr>Overview</vt:lpstr>
      <vt:lpstr>structs &amp; unions</vt:lpstr>
      <vt:lpstr>structs and functions</vt:lpstr>
      <vt:lpstr>struct casting</vt:lpstr>
      <vt:lpstr>typedef</vt:lpstr>
      <vt:lpstr>Struct Example</vt:lpstr>
      <vt:lpstr>Unions</vt:lpstr>
      <vt:lpstr>Same data, different perspective</vt:lpstr>
      <vt:lpstr>Same location, different data</vt:lpstr>
      <vt:lpstr>Union Example</vt:lpstr>
      <vt:lpstr>Recursion</vt:lpstr>
      <vt:lpstr>Function stacks</vt:lpstr>
      <vt:lpstr>Function stacks</vt:lpstr>
      <vt:lpstr>Function stacks</vt:lpstr>
      <vt:lpstr>Function stacks</vt:lpstr>
      <vt:lpstr>Function stacks</vt:lpstr>
      <vt:lpstr>Function stacks</vt:lpstr>
      <vt:lpstr>Function stacks</vt:lpstr>
      <vt:lpstr>Function stacks</vt:lpstr>
      <vt:lpstr>Function stacks</vt:lpstr>
      <vt:lpstr>Function stacks</vt:lpstr>
      <vt:lpstr>Function stacks</vt:lpstr>
      <vt:lpstr>Function stacks</vt:lpstr>
      <vt:lpstr>Recursion Practice1</vt:lpstr>
      <vt:lpstr>Recursion Practice2</vt:lpstr>
    </vt:vector>
  </TitlesOfParts>
  <Company>上海科技大学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</dc:title>
  <dc:creator>Wang Jim</dc:creator>
  <cp:lastModifiedBy>Wei Chiahsin</cp:lastModifiedBy>
  <cp:revision>66</cp:revision>
  <dcterms:created xsi:type="dcterms:W3CDTF">2019-09-20T10:38:11Z</dcterms:created>
  <dcterms:modified xsi:type="dcterms:W3CDTF">2022-03-16T10:18:36Z</dcterms:modified>
</cp:coreProperties>
</file>